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5" r:id="rId9"/>
    <p:sldId id="261" r:id="rId10"/>
    <p:sldId id="266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553062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Викторина</a:t>
            </a:r>
            <a:b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«В мире литературы»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09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Снежная Королева</a:t>
            </a:r>
            <a:endParaRPr lang="ru-RU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445224"/>
            <a:ext cx="312102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62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Знаменитый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русский богатырь крестьянского происхождения, уроженец лесной зоны средней полосы России. Обладал огромной силой, имел богатырского коня, местонахождение которого было указано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кудесниками.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hlinkClick r:id="rId2" action="ppaction://hlinksldjump"/>
              </a:rPr>
              <a:t>ОТВЕТ</a:t>
            </a:r>
            <a:endParaRPr lang="ru-RU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6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Илья Муромец</a:t>
            </a:r>
            <a:endParaRPr lang="ru-RU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4283968" y="5517232"/>
            <a:ext cx="396044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4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" y="0"/>
            <a:ext cx="91446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Прочитана последняя страница…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 литературное произведение по последним строкам.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каждого правильного ответа 2 балла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71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67687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команда</a:t>
            </a:r>
          </a:p>
          <a:p>
            <a:pPr marL="0" indent="0" algn="just"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Когда б на то не Божья воля,</a:t>
            </a:r>
          </a:p>
          <a:p>
            <a:pPr marL="0" indent="0" algn="just"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отдали б Москвы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marL="0" indent="0" algn="just">
              <a:buNone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Среди зимы, уже после январских каникул, мне пришла на школу по почте посылка. Когда я открыл ее, достав опять топор из-под лестницы, — аккуратными, плотными рядами в ней лежали трубочки макарон. А внизу в толстой ватной обертке я нашел три красных яблока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algn="just"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Тонкий пожал три пальца, поклонился всем туловищем и захихикал, как китаец: «хи-хи-хи». Жена улыбнулась.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Нафанаил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шаркнул ногой и уронил фуражку. Все трое были приятно ошеломлены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algn="just">
              <a:buNone/>
            </a:pPr>
            <a:r>
              <a:rPr lang="ru-RU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ОТВЕТЫ</a:t>
            </a:r>
            <a:endParaRPr lang="ru-RU" sz="2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260648"/>
            <a:ext cx="4038600" cy="6480720"/>
          </a:xfrm>
        </p:spPr>
        <p:txBody>
          <a:bodyPr>
            <a:normAutofit/>
          </a:bodyPr>
          <a:lstStyle/>
          <a:p>
            <a:pPr algn="just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команда</a:t>
            </a:r>
          </a:p>
          <a:p>
            <a:pPr marL="514350" indent="-514350" algn="just">
              <a:buAutoNum type="arabicPeriod"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выпал – с ним была плутовка такова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14350" indent="-514350" algn="just">
              <a:buAutoNum type="arabicPeriod"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на другой день стало светать, корабль был далеко от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Каперны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Часть экипажа как уснула, так и осталась лежать на палубе, поборотая вином Грэя; держались на ногах лишь рулевой да вахтенный, да сидевший на корме с грифом виолончели у подбородка задумчивый и хмельной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Циммер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Он сидел, тихо водил смычком, заставляя струны говорить волшебным, неземным голосом, и думал о счастье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</a:t>
            </a:r>
          </a:p>
          <a:p>
            <a:pPr marL="514350" indent="-514350" algn="just">
              <a:buAutoNum type="arabicPeriod"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с Соней, а иногда даже с отцом посещали эту могилу; мы любили сидеть на ней в тени смутно лепечущей березы, в виду тихо сверкавшего в тумане города. Тут мы с сестрой вместе читали, думали, делились своими первыми молодыми мыслями, первыми планами крылатой и честной юности. Когда же пришло время и нам оставить тихий родной город, здесь же, в последний раз, мы оба, полные жизни и надежды, произносили над маленькою могилкой свои обеты.</a:t>
            </a:r>
          </a:p>
        </p:txBody>
      </p:sp>
    </p:spTree>
    <p:extLst>
      <p:ext uri="{BB962C8B-B14F-4D97-AF65-F5344CB8AC3E}">
        <p14:creationId xmlns:p14="http://schemas.microsoft.com/office/powerpoint/2010/main" val="344611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команда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Ю. Лермонтов «Бородино»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Г. Распутин «Уроки французского»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П. Чехов «Толстый и тонкий»</a:t>
            </a:r>
          </a:p>
          <a:p>
            <a:pPr marL="514350" indent="-514350">
              <a:buAutoNum type="arabicPeriod"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команда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 Крылов «Ворона и лисица»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Грин «Алые паруса»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Г. Короленко «Дети подземелья»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14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0871" y="28529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страницам русских сказок…</a:t>
            </a:r>
            <a:b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команд быстро ответить на предложенные вопросы. Каждый правильный ответ оценивается в 1 балл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554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0"/>
            <a:ext cx="4038600" cy="65253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команда</a:t>
            </a:r>
          </a:p>
          <a:p>
            <a:pPr marL="0" indent="0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каком государстве жили герои многих русских народных сказок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Назовите имя сказочного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царя-долгожителя</a:t>
            </a:r>
          </a:p>
          <a:p>
            <a:pPr marL="0" indent="0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Назовите единственную героиню сказки «Репка», имя которой нам известно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Герой какой сказки все время лежал на печи?</a:t>
            </a:r>
          </a:p>
          <a:p>
            <a:pPr marL="0" indent="0">
              <a:buNone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ОТВЕТЫ</a:t>
            </a:r>
            <a:endParaRPr lang="ru-RU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038600" cy="65973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команда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 Каково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настоящее имя Царевны-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лягушки?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Назовите грозное оружие Соловья Разбойника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Какой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сказочный головной убор нельзя нарисовать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Какими словами обычно начинаются русские народные сказки?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336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команда</a:t>
            </a: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 тридевятом царстве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Кощей Бессмертный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Жучка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Емеля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команда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Василиса Премудрая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Свист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Шапка-невидимка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В некотором царстве, в некотором государстве…</a:t>
            </a: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Жили были…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261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" y="23394"/>
            <a:ext cx="9139741" cy="68346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мире поэзии…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 строки и назовите автора. 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– 1 балл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Строки – 3 балла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250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86"/>
            <a:ext cx="912222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я?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Угадайте литературного персонажа по описанию. 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1 балл</a:t>
            </a:r>
            <a: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2 балла</a:t>
            </a:r>
            <a:b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</a:br>
            <a: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3 балла</a:t>
            </a:r>
            <a: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action="ppaction://hlinksldjump"/>
              </a:rPr>
              <a:t>4 балла</a:t>
            </a:r>
            <a: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action="ppaction://hlinksldjump"/>
              </a:rPr>
              <a:t>5 баллов</a:t>
            </a:r>
            <a: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768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команда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У Лукоморья дуб зеленый, златая цепь на дубе том…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Белая береза под моим окном, принакрылась снегом</a:t>
            </a:r>
            <a:r>
              <a:rPr lang="ru-RU" b="1" dirty="0" smtClean="0"/>
              <a:t>…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Мороз и солнце! День чудесный…</a:t>
            </a:r>
            <a:endParaRPr lang="ru-RU" b="1" dirty="0" smtClean="0"/>
          </a:p>
          <a:p>
            <a:pPr marL="514350" indent="-514350">
              <a:buAutoNum type="arabicPeriod"/>
            </a:pPr>
            <a:endParaRPr lang="ru-RU" b="1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команда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Подруга дней моих суровых, голубка дряхлая моя…</a:t>
            </a:r>
          </a:p>
          <a:p>
            <a:pPr marL="0" indent="0">
              <a:buNone/>
            </a:pPr>
            <a:r>
              <a:rPr lang="ru-RU" b="1" dirty="0" smtClean="0"/>
              <a:t>2. Скажи-ка, дядя, ведь недаром, Москва, спаленная пожаром</a:t>
            </a:r>
            <a:r>
              <a:rPr lang="ru-RU" b="1" dirty="0" smtClean="0"/>
              <a:t>…</a:t>
            </a:r>
          </a:p>
          <a:p>
            <a:pPr marL="0" indent="0">
              <a:buNone/>
            </a:pPr>
            <a:r>
              <a:rPr lang="ru-RU" b="1" dirty="0" smtClean="0"/>
              <a:t>3. Я покинул родимый дом, голубую оставил Русь…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6040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5</a:t>
            </a:r>
            <a:b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«Разгадай ребус»</a:t>
            </a: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Команда 1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Команда 2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4864"/>
            <a:ext cx="4300451" cy="1944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04864"/>
            <a:ext cx="4427984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" y="-22650"/>
            <a:ext cx="9244947" cy="688065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игру!!!</a:t>
            </a:r>
            <a:endParaRPr lang="ru-RU" sz="6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531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Днем свет божий затмевает,</a:t>
            </a:r>
            <a:b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Ночью землю освещает -</a:t>
            </a:r>
            <a:b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Месяц под косой блестит,</a:t>
            </a:r>
            <a:b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А во лбу звезда горит.</a:t>
            </a:r>
            <a:b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А сама-то величава,</a:t>
            </a:r>
            <a:b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Выступает, будто пава;</a:t>
            </a:r>
            <a:b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Сладку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речь-то говорит,</a:t>
            </a:r>
            <a:b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Будто реченька журчит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.</a:t>
            </a:r>
            <a:b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hlinkClick r:id="rId3" action="ppaction://hlinksldjump"/>
              </a:rPr>
              <a:t>ОТВЕТ</a:t>
            </a:r>
            <a: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sz="3200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76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Царевна-лебедь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580112" y="5373216"/>
            <a:ext cx="3096344" cy="7200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Девка небольшого росту, из себя ладная и уж такое крутое колесо – на месте не посидит. Коса сизо-черная, на конце – ленты не то красные, не то зеленые. А одежа такая, что другой на свете не найдешь. Из шелкового, слышь-ко, малахиту платье. Сорт такой бывает. Камень, а на глаз, как шелк, хоть рукой погладь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.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hlinkClick r:id="rId2" action="ppaction://hlinksldjump"/>
              </a:rPr>
              <a:t>ОТВЕТ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3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132856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Хозяйка Медной горы</a:t>
            </a:r>
            <a:endParaRPr lang="ru-RU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589240"/>
            <a:ext cx="312102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32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Ростом только в три вершка,</a:t>
            </a:r>
            <a:b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На спине с двумя горбами</a:t>
            </a:r>
            <a:b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Да с аршинными ушами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ОТВЕТ</a:t>
            </a:r>
            <a:endParaRPr lang="ru-RU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064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Конек-Горбунок</a:t>
            </a:r>
            <a:endParaRPr lang="ru-RU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860032" y="5661248"/>
            <a:ext cx="3744416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56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Высокая, стройная, ослепительно б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елая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женщина, в шубе и шапке,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опорошенных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снегом. Глаза ее сияли, как звезды, но в них не было ни тепла, ни мира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hlinkClick r:id="rId2" action="ppaction://hlinksldjump"/>
              </a:rPr>
              <a:t>ОТВЕТ</a:t>
            </a:r>
            <a:endParaRPr lang="ru-RU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29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689</Words>
  <Application>Microsoft Office PowerPoint</Application>
  <PresentationFormat>Экран (4:3)</PresentationFormat>
  <Paragraphs>72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Викторина «В мире литературы»</vt:lpstr>
      <vt:lpstr>Этап I Кто я?  Угадайте литературного персонажа по описанию.   1 балл 2 балла 3 балла 4 балла 5 баллов </vt:lpstr>
      <vt:lpstr>Днем свет божий затмевает, Ночью землю освещает - Месяц под косой блестит, А во лбу звезда горит. А сама-то величава, Выступает, будто пава; Сладку речь-то говорит, Будто реченька журчит.  ОТВЕТ  </vt:lpstr>
      <vt:lpstr>Царевна-лебедь</vt:lpstr>
      <vt:lpstr>Девка небольшого росту, из себя ладная и уж такое крутое колесо – на месте не посидит. Коса сизо-черная, на конце – ленты не то красные, не то зеленые. А одежа такая, что другой на свете не найдешь. Из шелкового, слышь-ко, малахиту платье. Сорт такой бывает. Камень, а на глаз, как шелк, хоть рукой погладь.  ОТВЕТ  </vt:lpstr>
      <vt:lpstr>Хозяйка Медной горы</vt:lpstr>
      <vt:lpstr>Ростом только в три вершка,     На спине с двумя горбами     Да с аршинными ушами.  ОТВЕТ</vt:lpstr>
      <vt:lpstr>Конек-Горбунок</vt:lpstr>
      <vt:lpstr>Высокая, стройная, ослепительно белая женщина, в шубе и шапке, опорошенных снегом. Глаза ее сияли, как звезды, но в них не было ни тепла, ни мира.  ОТВЕТ</vt:lpstr>
      <vt:lpstr>Снежная Королева</vt:lpstr>
      <vt:lpstr>Знаменитый русский богатырь крестьянского происхождения, уроженец лесной зоны средней полосы России. Обладал огромной силой, имел богатырского коня, местонахождение которого было указано кудесниками.  ОТВЕТ</vt:lpstr>
      <vt:lpstr>Илья Муромец</vt:lpstr>
      <vt:lpstr>Этап II Прочитана последняя страница… Угадай литературное произведение по последним строкам. Цена каждого правильного ответа 2 балла </vt:lpstr>
      <vt:lpstr>Презентация PowerPoint</vt:lpstr>
      <vt:lpstr>Презентация PowerPoint</vt:lpstr>
      <vt:lpstr>Этап III  По страницам русских сказок…  Задача команд быстро ответить на предложенные вопросы. Каждый правильный ответ оценивается в 1 балл  </vt:lpstr>
      <vt:lpstr>Презентация PowerPoint</vt:lpstr>
      <vt:lpstr>Презентация PowerPoint</vt:lpstr>
      <vt:lpstr>Этап IV В мире поэзии…  Продолжите строки и назовите автора.  Автор – 1 балл Строки – 3 балла</vt:lpstr>
      <vt:lpstr>Презентация PowerPoint</vt:lpstr>
      <vt:lpstr>Этап 5 «Разгадай ребус»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«В мире русской литературы»</dc:title>
  <dc:creator>Денис</dc:creator>
  <cp:lastModifiedBy>Денис</cp:lastModifiedBy>
  <cp:revision>10</cp:revision>
  <dcterms:created xsi:type="dcterms:W3CDTF">2017-04-03T11:03:47Z</dcterms:created>
  <dcterms:modified xsi:type="dcterms:W3CDTF">2017-04-04T13:29:41Z</dcterms:modified>
</cp:coreProperties>
</file>