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4" r:id="rId31"/>
    <p:sldId id="286" r:id="rId32"/>
    <p:sldId id="287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E88A1-DA1A-4A7D-AF72-16138D553C97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AEC54-2199-4DB9-82C4-6B48AA902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121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E659101-5E2A-4956-9A10-F3F6B74A90D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D16C69C-5471-4DF3-9498-4DE002EC3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audio" Target="../media/audio1.wav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slide" Target="slide3.xml"/><Relationship Id="rId16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5.xml"/><Relationship Id="rId4" Type="http://schemas.openxmlformats.org/officeDocument/2006/relationships/slide" Target="slide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Kozuka Gothic Pro B" pitchFamily="34" charset="-128"/>
                <a:ea typeface="Kozuka Gothic Pro B" pitchFamily="34" charset="-128"/>
              </a:rPr>
              <a:t>Компьютерные заморочки</a:t>
            </a:r>
            <a:endParaRPr lang="ru-RU" dirty="0">
              <a:solidFill>
                <a:srgbClr val="0070C0"/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Интеллектуальная игра</a:t>
            </a:r>
          </a:p>
          <a:p>
            <a:pPr algn="r"/>
            <a:r>
              <a:rPr lang="ru-RU" dirty="0" smtClean="0"/>
              <a:t>между командами </a:t>
            </a:r>
            <a:r>
              <a:rPr lang="ru-RU" dirty="0"/>
              <a:t>7</a:t>
            </a:r>
            <a:r>
              <a:rPr lang="en-US" dirty="0" smtClean="0"/>
              <a:t>-</a:t>
            </a:r>
            <a:r>
              <a:rPr lang="ru-RU" dirty="0" err="1" smtClean="0"/>
              <a:t>го</a:t>
            </a:r>
            <a:r>
              <a:rPr lang="ru-RU" dirty="0" smtClean="0"/>
              <a:t> и 8-го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1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№8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80510" y="3519968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988840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Совокупность знаний, сведений и данных?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48278" y="3519967"/>
            <a:ext cx="2472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Информация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93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№9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80510" y="3519968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772816"/>
            <a:ext cx="6120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Программируемый цифровой обработчик всевозможных данных?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3519968"/>
            <a:ext cx="228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Компьютер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28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№10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79912" y="3429000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5338" y="1628800"/>
            <a:ext cx="70609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Способ записи чисел с помощью заданного набора специальных знаков (цифр)?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3429000"/>
            <a:ext cx="35305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Система счисления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6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№11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80510" y="3519968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700808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Устройство для считывания графической и текстовой информации в компьютер?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3519968"/>
            <a:ext cx="1425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Сканер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9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№12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80510" y="3519968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7727" y="1916832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Устройство визуального  отображения информации?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51996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Монитор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55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№13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80510" y="3519968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132856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Совокупность нескольких запоминающих устройств?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28863" y="3519968"/>
            <a:ext cx="28793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Память ЭВМ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0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№14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80510" y="3519968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844824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Группа символов,  состоящая из восьми рядом  записанных бит?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31749" y="3519967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Байт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6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№15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80510" y="3519968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700808"/>
            <a:ext cx="7816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0070C0"/>
                </a:solidFill>
              </a:rPr>
              <a:t>Последовательность действий, строгое выполнение которой, приводить к решению поставленной задачи? 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3519967"/>
            <a:ext cx="20249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Алгоритм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58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№16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80510" y="3777706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844824"/>
            <a:ext cx="7272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Манипулятор в виде укрепленной на шарнире ручки с  кнопкой, употребляется в основном для компьютерных игр?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777705"/>
            <a:ext cx="1906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Джойстик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0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«Крылатые слова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Вам </a:t>
            </a:r>
            <a:r>
              <a:rPr lang="ru-RU" dirty="0">
                <a:solidFill>
                  <a:srgbClr val="FF0000"/>
                </a:solidFill>
              </a:rPr>
              <a:t>будут названы пословицы, поговорки, цитаты из литературных произведений. Для каждого из этих «крылатых слов» будут предложены 3 понятия информатики. Выбрать наиболее подходящее.</a:t>
            </a: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1115616" y="3008751"/>
            <a:ext cx="216024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/>
              <a:t>1</a:t>
            </a:r>
            <a:endParaRPr lang="ru-RU" sz="11500" dirty="0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3563888" y="3008751"/>
            <a:ext cx="216024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/>
              <a:t>2</a:t>
            </a:r>
            <a:endParaRPr lang="ru-RU" sz="11500" dirty="0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6012160" y="3008751"/>
            <a:ext cx="216024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/>
              <a:t>3</a:t>
            </a:r>
            <a:endParaRPr lang="ru-RU" sz="11500" dirty="0"/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3563888" y="4736943"/>
            <a:ext cx="216024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/>
              <a:t>4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295317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357158" y="1428736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5" name="Прямоугольник 4">
            <a:hlinkClick r:id="rId4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2445390" y="1432718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2</a:t>
            </a:r>
            <a:endParaRPr lang="ru-RU" sz="8000" dirty="0"/>
          </a:p>
        </p:txBody>
      </p:sp>
      <p:sp>
        <p:nvSpPr>
          <p:cNvPr id="6" name="Прямоугольник 5">
            <a:hlinkClick r:id="rId5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4533622" y="1432718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3</a:t>
            </a:r>
            <a:endParaRPr lang="ru-RU" sz="8000" dirty="0"/>
          </a:p>
        </p:txBody>
      </p:sp>
      <p:sp>
        <p:nvSpPr>
          <p:cNvPr id="7" name="Прямоугольник 6">
            <a:hlinkClick r:id="rId6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6621854" y="1428736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4</a:t>
            </a:r>
            <a:endParaRPr lang="ru-RU" sz="8000" dirty="0"/>
          </a:p>
        </p:txBody>
      </p:sp>
      <p:sp>
        <p:nvSpPr>
          <p:cNvPr id="8" name="Прямоугольник 7">
            <a:hlinkClick r:id="rId7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357158" y="2714620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5</a:t>
            </a:r>
            <a:endParaRPr lang="ru-RU" sz="8000" dirty="0"/>
          </a:p>
        </p:txBody>
      </p:sp>
      <p:sp>
        <p:nvSpPr>
          <p:cNvPr id="9" name="Прямоугольник 8">
            <a:hlinkClick r:id="rId8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2445390" y="2714620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6</a:t>
            </a:r>
            <a:endParaRPr lang="ru-RU" sz="8000" dirty="0"/>
          </a:p>
        </p:txBody>
      </p:sp>
      <p:sp>
        <p:nvSpPr>
          <p:cNvPr id="10" name="Прямоугольник 9">
            <a:hlinkClick r:id="rId9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4533622" y="2714620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7</a:t>
            </a:r>
            <a:endParaRPr lang="ru-RU" sz="8000" dirty="0"/>
          </a:p>
        </p:txBody>
      </p:sp>
      <p:sp>
        <p:nvSpPr>
          <p:cNvPr id="11" name="Прямоугольник 10">
            <a:hlinkClick r:id="rId10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6621854" y="2714620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8</a:t>
            </a:r>
            <a:endParaRPr lang="ru-RU" sz="8000" dirty="0"/>
          </a:p>
        </p:txBody>
      </p:sp>
      <p:sp>
        <p:nvSpPr>
          <p:cNvPr id="12" name="Прямоугольник 11">
            <a:hlinkClick r:id="rId11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357158" y="4000504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9</a:t>
            </a:r>
            <a:endParaRPr lang="ru-RU" sz="8000" dirty="0"/>
          </a:p>
        </p:txBody>
      </p:sp>
      <p:sp>
        <p:nvSpPr>
          <p:cNvPr id="13" name="Прямоугольник 12">
            <a:hlinkClick r:id="rId12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2445390" y="4000504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10</a:t>
            </a:r>
            <a:endParaRPr lang="ru-RU" sz="8000" dirty="0"/>
          </a:p>
        </p:txBody>
      </p:sp>
      <p:sp>
        <p:nvSpPr>
          <p:cNvPr id="14" name="Прямоугольник 13">
            <a:hlinkClick r:id="rId13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4533622" y="4000504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11</a:t>
            </a:r>
            <a:endParaRPr lang="ru-RU" sz="8000" dirty="0"/>
          </a:p>
        </p:txBody>
      </p:sp>
      <p:sp>
        <p:nvSpPr>
          <p:cNvPr id="15" name="Прямоугольник 14">
            <a:hlinkClick r:id="rId14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6621854" y="4000504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12</a:t>
            </a:r>
            <a:endParaRPr lang="ru-RU" sz="8000" dirty="0"/>
          </a:p>
        </p:txBody>
      </p:sp>
      <p:sp>
        <p:nvSpPr>
          <p:cNvPr id="16" name="Прямоугольник 15">
            <a:hlinkClick r:id="rId15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357158" y="5286388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13</a:t>
            </a:r>
            <a:endParaRPr lang="ru-RU" sz="8000" dirty="0"/>
          </a:p>
        </p:txBody>
      </p:sp>
      <p:sp>
        <p:nvSpPr>
          <p:cNvPr id="17" name="Прямоугольник 16">
            <a:hlinkClick r:id="rId16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2445390" y="5286388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14</a:t>
            </a:r>
            <a:endParaRPr lang="ru-RU" sz="8000" dirty="0"/>
          </a:p>
        </p:txBody>
      </p:sp>
      <p:sp>
        <p:nvSpPr>
          <p:cNvPr id="18" name="Прямоугольник 17">
            <a:hlinkClick r:id="rId17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4533622" y="5286388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15</a:t>
            </a:r>
            <a:endParaRPr lang="ru-RU" sz="8000" dirty="0"/>
          </a:p>
        </p:txBody>
      </p:sp>
      <p:sp>
        <p:nvSpPr>
          <p:cNvPr id="19" name="Прямоугольник 18">
            <a:hlinkClick r:id="rId18" action="ppaction://hlinksldjump"/>
            <a:hlinkHover r:id="" action="ppaction://noaction">
              <a:snd r:embed="rId3" name="drumroll.wav"/>
            </a:hlinkHover>
          </p:cNvPr>
          <p:cNvSpPr/>
          <p:nvPr/>
        </p:nvSpPr>
        <p:spPr>
          <a:xfrm>
            <a:off x="6621854" y="5286388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16</a:t>
            </a:r>
            <a:endParaRPr lang="ru-RU" sz="8000" dirty="0"/>
          </a:p>
        </p:txBody>
      </p:sp>
      <p:sp>
        <p:nvSpPr>
          <p:cNvPr id="20" name="TextBox 19"/>
          <p:cNvSpPr txBox="1"/>
          <p:nvPr/>
        </p:nvSpPr>
        <p:spPr>
          <a:xfrm>
            <a:off x="2428860" y="285728"/>
            <a:ext cx="42386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Морской бой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6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Крылатые слова №1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628800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 «Возмутитель спокойствия</a:t>
            </a:r>
            <a:r>
              <a:rPr lang="ru-RU" sz="3200" dirty="0" smtClean="0">
                <a:solidFill>
                  <a:srgbClr val="0070C0"/>
                </a:solidFill>
              </a:rPr>
              <a:t>».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708920"/>
            <a:ext cx="61206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1.  Звуковой сигнал на компьютере.</a:t>
            </a:r>
          </a:p>
          <a:p>
            <a:pPr lvl="0"/>
            <a:endParaRPr lang="ru-RU" sz="2800" dirty="0">
              <a:solidFill>
                <a:prstClr val="black"/>
              </a:solidFill>
            </a:endParaRP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2.  Антивирусная программа.</a:t>
            </a:r>
          </a:p>
          <a:p>
            <a:pPr lvl="0"/>
            <a:endParaRPr lang="ru-RU" sz="2800" dirty="0">
              <a:solidFill>
                <a:prstClr val="black"/>
              </a:solidFill>
            </a:endParaRP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3.  Компьютерный вирус.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6409" y="4842871"/>
            <a:ext cx="4032448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467544" y="5816479"/>
            <a:ext cx="100811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27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Крылатые слова </a:t>
            </a:r>
            <a:r>
              <a:rPr lang="ru-RU" dirty="0" smtClean="0"/>
              <a:t>№2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6336" y="263691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1</a:t>
            </a:r>
            <a:r>
              <a:rPr lang="ru-RU" sz="2800" dirty="0"/>
              <a:t>.  Дискета.</a:t>
            </a:r>
          </a:p>
          <a:p>
            <a:endParaRPr lang="ru-RU" sz="2800" dirty="0"/>
          </a:p>
          <a:p>
            <a:r>
              <a:rPr lang="ru-RU" sz="2800" dirty="0"/>
              <a:t>2.  "Мышь".</a:t>
            </a:r>
          </a:p>
          <a:p>
            <a:endParaRPr lang="ru-RU" sz="2800" dirty="0"/>
          </a:p>
          <a:p>
            <a:r>
              <a:rPr lang="ru-RU" sz="2800" dirty="0"/>
              <a:t>3.  Системная шина.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62629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«А все-таки она вертится!»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088586"/>
            <a:ext cx="1846706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467544" y="5816479"/>
            <a:ext cx="100811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71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Крылатые слова №3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1844" y="2564904"/>
            <a:ext cx="78666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</a:t>
            </a:r>
            <a:r>
              <a:rPr lang="ru-RU" sz="2800" dirty="0"/>
              <a:t>.  Предыдущий вариант файла.</a:t>
            </a:r>
          </a:p>
          <a:p>
            <a:endParaRPr lang="ru-RU" sz="2800" dirty="0"/>
          </a:p>
          <a:p>
            <a:r>
              <a:rPr lang="ru-RU" sz="2800" dirty="0"/>
              <a:t>2.  Локальная переменная с именем, совпадающим с именем глобальной.</a:t>
            </a:r>
          </a:p>
          <a:p>
            <a:endParaRPr lang="ru-RU" sz="2800" dirty="0"/>
          </a:p>
          <a:p>
            <a:r>
              <a:rPr lang="ru-RU" sz="2800" dirty="0"/>
              <a:t>3.  Копия файла.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56792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70C0"/>
                </a:solidFill>
              </a:rPr>
              <a:t>«По образу и подобию».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71502" y="5194839"/>
            <a:ext cx="2692385" cy="477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467544" y="5816479"/>
            <a:ext cx="100811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22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Крылатые слова №4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767380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</a:t>
            </a:r>
            <a:r>
              <a:rPr lang="ru-RU" sz="2800" dirty="0"/>
              <a:t>.  0, 1 и неопределенность.</a:t>
            </a:r>
          </a:p>
          <a:p>
            <a:endParaRPr lang="ru-RU" sz="2800" dirty="0"/>
          </a:p>
          <a:p>
            <a:r>
              <a:rPr lang="ru-RU" sz="2800" dirty="0"/>
              <a:t>2.  Паскаль, Бейсик и Си.</a:t>
            </a:r>
          </a:p>
          <a:p>
            <a:endParaRPr lang="ru-RU" sz="2800" dirty="0"/>
          </a:p>
          <a:p>
            <a:r>
              <a:rPr lang="ru-RU" sz="2800" dirty="0"/>
              <a:t>3.  Системный блок, клавиатура и монитор.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72816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0070C0"/>
                </a:solidFill>
              </a:rPr>
              <a:t>«Три кита»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4956878"/>
            <a:ext cx="6768752" cy="477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467544" y="5816479"/>
            <a:ext cx="100811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9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474054"/>
            <a:ext cx="3442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Кто ответит быстрее?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961113" y="4509120"/>
            <a:ext cx="223224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/>
              <a:t>2</a:t>
            </a:r>
            <a:endParaRPr lang="ru-RU" sz="11500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3446603" y="4509120"/>
            <a:ext cx="223224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/>
              <a:t>3</a:t>
            </a:r>
            <a:endParaRPr lang="ru-RU" sz="11500" dirty="0"/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5868144" y="4509120"/>
            <a:ext cx="223224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/>
              <a:t>4</a:t>
            </a:r>
            <a:endParaRPr lang="ru-RU" sz="11500" dirty="0"/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3441845" y="2852936"/>
            <a:ext cx="223224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smtClean="0"/>
              <a:t>1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302371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 №1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 descr="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39" y="1916832"/>
            <a:ext cx="761932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864" y="5841557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68968" y="5841557"/>
            <a:ext cx="2248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клавиатура </a:t>
            </a:r>
          </a:p>
        </p:txBody>
      </p:sp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467544" y="6021288"/>
            <a:ext cx="1296144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49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 №2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 descr="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64" y="2060848"/>
            <a:ext cx="730806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7864" y="5841557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68968" y="5841557"/>
            <a:ext cx="24945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программист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467544" y="6021288"/>
            <a:ext cx="1296144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21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 №3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 descr="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3" y="2060848"/>
            <a:ext cx="739331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7864" y="5841557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68968" y="5841557"/>
            <a:ext cx="2549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информатика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467544" y="6021288"/>
            <a:ext cx="1296144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33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 №4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 descr="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70" y="2204864"/>
            <a:ext cx="827926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7864" y="5841557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68968" y="5841557"/>
            <a:ext cx="1966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винчестер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467544" y="6021288"/>
            <a:ext cx="1296144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67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капитанов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456005"/>
            <a:ext cx="81213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Необходимо из слова </a:t>
            </a:r>
            <a:r>
              <a:rPr lang="ru-RU" sz="3200" dirty="0" smtClean="0">
                <a:solidFill>
                  <a:srgbClr val="FF0000"/>
                </a:solidFill>
              </a:rPr>
              <a:t>ПРОГРАММИРОВАНИЕ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составить как можно больше слов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4715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98884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Основная микросхема, производящая в компьютере обработку информации?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3613666"/>
            <a:ext cx="1598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Процессор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49096" y="3552110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8847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Минутка чтения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717648"/>
            <a:ext cx="7311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Один любой участник команды читает слова на время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369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&lt;Del&gt; </a:t>
            </a:r>
            <a:r>
              <a:rPr lang="ru-RU" dirty="0">
                <a:solidFill>
                  <a:srgbClr val="FF0000"/>
                </a:solidFill>
              </a:rPr>
              <a:t>О, </a:t>
            </a:r>
            <a:r>
              <a:rPr lang="ru-RU" dirty="0" smtClean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ЕНИЕ</a:t>
            </a:r>
            <a:r>
              <a:rPr lang="ru-RU" dirty="0" smtClean="0">
                <a:solidFill>
                  <a:srgbClr val="FF0000"/>
                </a:solidFill>
              </a:rPr>
              <a:t>,  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ИКАТНОСТЬ,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ПРЕ  </a:t>
            </a:r>
            <a:r>
              <a:rPr lang="ru-RU" dirty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Del</a:t>
            </a:r>
            <a:r>
              <a:rPr lang="en-US" dirty="0" smtClean="0">
                <a:solidFill>
                  <a:srgbClr val="FF0000"/>
                </a:solidFill>
              </a:rPr>
              <a:t>&gt;, </a:t>
            </a:r>
            <a:r>
              <a:rPr lang="ru-RU" dirty="0">
                <a:solidFill>
                  <a:srgbClr val="FF0000"/>
                </a:solidFill>
              </a:rPr>
              <a:t>ОПРЕ &lt;</a:t>
            </a:r>
            <a:r>
              <a:rPr lang="en-US" dirty="0">
                <a:solidFill>
                  <a:srgbClr val="FF0000"/>
                </a:solidFill>
              </a:rPr>
              <a:t>Del&gt;</a:t>
            </a:r>
            <a:r>
              <a:rPr lang="ru-RU" dirty="0">
                <a:solidFill>
                  <a:srgbClr val="FF0000"/>
                </a:solidFill>
              </a:rPr>
              <a:t>ЕНИЕ,  С 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КА,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ПОНЕ </a:t>
            </a:r>
            <a:r>
              <a:rPr lang="ru-RU" dirty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ЬНИК,   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ЬФИН,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ЯНКА</a:t>
            </a:r>
            <a:r>
              <a:rPr lang="ru-RU" dirty="0" smtClean="0">
                <a:solidFill>
                  <a:srgbClr val="FF0000"/>
                </a:solidFill>
              </a:rPr>
              <a:t>,    </a:t>
            </a:r>
            <a:r>
              <a:rPr lang="ru-RU" dirty="0">
                <a:solidFill>
                  <a:srgbClr val="FF0000"/>
                </a:solidFill>
              </a:rPr>
              <a:t>КРЕН &lt;</a:t>
            </a:r>
            <a:r>
              <a:rPr lang="en-US" dirty="0">
                <a:solidFill>
                  <a:srgbClr val="FF0000"/>
                </a:solidFill>
              </a:rPr>
              <a:t>Del&gt;</a:t>
            </a:r>
            <a:r>
              <a:rPr lang="ru-RU" dirty="0">
                <a:solidFill>
                  <a:srgbClr val="FF0000"/>
                </a:solidFill>
              </a:rPr>
              <a:t>Ь,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МО </a:t>
            </a:r>
            <a:r>
              <a:rPr lang="ru-RU" dirty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Ь,  НЕ 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Я,  КАН &lt;</a:t>
            </a:r>
            <a:r>
              <a:rPr lang="en-US" dirty="0">
                <a:solidFill>
                  <a:srgbClr val="FF0000"/>
                </a:solidFill>
              </a:rPr>
              <a:t>Del&gt; </a:t>
            </a:r>
            <a:r>
              <a:rPr lang="ru-RU" dirty="0">
                <a:solidFill>
                  <a:srgbClr val="FF0000"/>
                </a:solidFill>
              </a:rPr>
              <a:t>ЯБР.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47251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&lt;Tab&gt; </a:t>
            </a:r>
            <a:r>
              <a:rPr lang="ru-RU" dirty="0">
                <a:solidFill>
                  <a:srgbClr val="FF0000"/>
                </a:solidFill>
              </a:rPr>
              <a:t>ОР,  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УН,  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ЛО,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ЛЬДОТ,   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УЛЯТОР,  Ш &lt;</a:t>
            </a:r>
            <a:r>
              <a:rPr lang="en-US" dirty="0">
                <a:solidFill>
                  <a:srgbClr val="FF0000"/>
                </a:solidFill>
              </a:rPr>
              <a:t>Tab&gt;,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ЛИЦА,   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АК,  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ЕЛЬ,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Ш </a:t>
            </a:r>
            <a:r>
              <a:rPr lang="ru-RU" dirty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Tab&gt; </a:t>
            </a:r>
            <a:r>
              <a:rPr lang="ru-RU" dirty="0">
                <a:solidFill>
                  <a:srgbClr val="FF0000"/>
                </a:solidFill>
              </a:rPr>
              <a:t>ЕЛЬ,   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У,   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ЛЕТКА,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Tab&gt;</a:t>
            </a:r>
            <a:r>
              <a:rPr lang="ru-RU" dirty="0">
                <a:solidFill>
                  <a:srgbClr val="FF0000"/>
                </a:solidFill>
              </a:rPr>
              <a:t>УРЕТ.</a:t>
            </a:r>
          </a:p>
        </p:txBody>
      </p:sp>
    </p:spTree>
    <p:extLst>
      <p:ext uri="{BB962C8B-B14F-4D97-AF65-F5344CB8AC3E}">
        <p14:creationId xmlns:p14="http://schemas.microsoft.com/office/powerpoint/2010/main" val="273252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пословицу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268760"/>
            <a:ext cx="2175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Команда №1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169" y="1903822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Скажи мне, какой у тебя компьютер, и я скажу, кто ты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444227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(Скажи мне, какой у тебя друг, и я скажу, кто ты.)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1286" y="3023954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Без винчестера - </a:t>
            </a:r>
            <a:r>
              <a:rPr lang="ru-RU" sz="2800" dirty="0" err="1">
                <a:solidFill>
                  <a:srgbClr val="0070C0"/>
                </a:solidFill>
              </a:rPr>
              <a:t>полсироты</a:t>
            </a:r>
            <a:r>
              <a:rPr lang="ru-RU" sz="2800" dirty="0">
                <a:solidFill>
                  <a:srgbClr val="0070C0"/>
                </a:solidFill>
              </a:rPr>
              <a:t>, а без материнской платы - и вся сирота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3685674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(Без отца - </a:t>
            </a:r>
            <a:r>
              <a:rPr lang="ru-RU" dirty="0" err="1">
                <a:solidFill>
                  <a:srgbClr val="FF0000"/>
                </a:solidFill>
              </a:rPr>
              <a:t>полсироты</a:t>
            </a:r>
            <a:r>
              <a:rPr lang="ru-RU" dirty="0">
                <a:solidFill>
                  <a:srgbClr val="FF0000"/>
                </a:solidFill>
              </a:rPr>
              <a:t>, а без матери - и вся сирота.)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183770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Компьютер памятью не испортишь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4706990"/>
            <a:ext cx="3868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(Кашу маслом не испортишь.)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3548" y="5122040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По ноутбуку встречают, по уму провожают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91980" y="5645260"/>
            <a:ext cx="4474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(По одёжке встречают, по уму провожают.)</a:t>
            </a:r>
          </a:p>
        </p:txBody>
      </p:sp>
    </p:spTree>
    <p:extLst>
      <p:ext uri="{BB962C8B-B14F-4D97-AF65-F5344CB8AC3E}">
        <p14:creationId xmlns:p14="http://schemas.microsoft.com/office/powerpoint/2010/main" val="285210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Отгадайте пословицу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268760"/>
            <a:ext cx="2175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Команда №2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16832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Дарёному компьютеру в системный блок не заглядывают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2516388"/>
            <a:ext cx="5319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(Дарёному коню в зубы не смотрят.)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343968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>
                <a:solidFill>
                  <a:srgbClr val="FF0000"/>
                </a:solidFill>
              </a:rPr>
              <a:t>Не хлебом единым жив человек.)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2950067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0070C0"/>
                </a:solidFill>
              </a:rPr>
              <a:t>Не </a:t>
            </a:r>
            <a:r>
              <a:rPr lang="ru-RU" sz="2800" dirty="0" err="1">
                <a:solidFill>
                  <a:srgbClr val="0070C0"/>
                </a:solidFill>
              </a:rPr>
              <a:t>Intel’ом</a:t>
            </a:r>
            <a:r>
              <a:rPr lang="ru-RU" sz="2800" dirty="0">
                <a:solidFill>
                  <a:srgbClr val="0070C0"/>
                </a:solidFill>
              </a:rPr>
              <a:t> единым жив процессорный мир.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3890665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Всякий кабель своё гнездо любит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5222" y="4430739"/>
            <a:ext cx="49062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(Всякая птица своё гнездо любит.)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810385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Что из Корзины удалено, то пропало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80112" y="5373216"/>
            <a:ext cx="3369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(Что с возу упало, то пропало.)</a:t>
            </a:r>
          </a:p>
        </p:txBody>
      </p:sp>
    </p:spTree>
    <p:extLst>
      <p:ext uri="{BB962C8B-B14F-4D97-AF65-F5344CB8AC3E}">
        <p14:creationId xmlns:p14="http://schemas.microsoft.com/office/powerpoint/2010/main" val="357954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135732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Подведение итогов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2428868"/>
            <a:ext cx="4129094" cy="137319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новых встреч !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6" descr="FIREWRK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357562"/>
            <a:ext cx="2808287" cy="2551112"/>
          </a:xfrm>
          <a:prstGeom prst="rect">
            <a:avLst/>
          </a:prstGeom>
          <a:noFill/>
        </p:spPr>
      </p:pic>
      <p:pic>
        <p:nvPicPr>
          <p:cNvPr id="5" name="Picture 6" descr="FIREWRK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2808287" cy="2551112"/>
          </a:xfrm>
          <a:prstGeom prst="rect">
            <a:avLst/>
          </a:prstGeom>
          <a:noFill/>
        </p:spPr>
      </p:pic>
      <p:pic>
        <p:nvPicPr>
          <p:cNvPr id="6" name="Picture 5" descr="ANIMKROK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928934"/>
            <a:ext cx="3132138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060848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Стандартное устройство для ввода алфавитно-цифровых данных в ПК?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49096" y="3552110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615073" y="3582887"/>
            <a:ext cx="1932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Клавиатура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№3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72816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Комбинация символов после последней точки в имени файла, которая определяет тип файла?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49096" y="3552110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54014" y="3582887"/>
            <a:ext cx="2081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Расширение</a:t>
            </a:r>
          </a:p>
        </p:txBody>
      </p:sp>
    </p:spTree>
    <p:extLst>
      <p:ext uri="{BB962C8B-B14F-4D97-AF65-F5344CB8AC3E}">
        <p14:creationId xmlns:p14="http://schemas.microsoft.com/office/powerpoint/2010/main" val="252429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№4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3733" y="184482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Устройство, вращающее магнитный диск, записывающее на этот диск информацию и считывающее с него информацию?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49096" y="3552110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12161" y="3552109"/>
            <a:ext cx="1876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Дисковод</a:t>
            </a:r>
          </a:p>
        </p:txBody>
      </p:sp>
    </p:spTree>
    <p:extLst>
      <p:ext uri="{BB962C8B-B14F-4D97-AF65-F5344CB8AC3E}">
        <p14:creationId xmlns:p14="http://schemas.microsoft.com/office/powerpoint/2010/main" val="82102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№5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182505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Центральный «мозг» компьютера, предназначенный для переработки информации?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49096" y="3766316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23936" y="3766316"/>
            <a:ext cx="20718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Процессор</a:t>
            </a:r>
          </a:p>
        </p:txBody>
      </p:sp>
    </p:spTree>
    <p:extLst>
      <p:ext uri="{BB962C8B-B14F-4D97-AF65-F5344CB8AC3E}">
        <p14:creationId xmlns:p14="http://schemas.microsoft.com/office/powerpoint/2010/main" val="291652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№6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84784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0070C0"/>
                </a:solidFill>
              </a:rPr>
              <a:t>Программа осуществляющая вредительские действия в вычислительной системе? 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41583" y="3519968"/>
            <a:ext cx="13356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Вирус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80510" y="3519968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5998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№7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3733" y="609329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0240" y="2060848"/>
            <a:ext cx="68400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0070C0"/>
                </a:solidFill>
              </a:rPr>
              <a:t>Устройство для вывода широкоформатных плакатов и чертежей? 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4035841"/>
            <a:ext cx="14462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плоттер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80510" y="4005064"/>
            <a:ext cx="1363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7864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255</TotalTime>
  <Words>785</Words>
  <Application>Microsoft Office PowerPoint</Application>
  <PresentationFormat>Экран (4:3)</PresentationFormat>
  <Paragraphs>173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Kozuka Gothic Pro B</vt:lpstr>
      <vt:lpstr>Calibri</vt:lpstr>
      <vt:lpstr>Candara</vt:lpstr>
      <vt:lpstr>Symbol</vt:lpstr>
      <vt:lpstr>Волна</vt:lpstr>
      <vt:lpstr>Компьютерные заморочки</vt:lpstr>
      <vt:lpstr>Презентация PowerPoint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№9</vt:lpstr>
      <vt:lpstr>Вопрос №10</vt:lpstr>
      <vt:lpstr>Вопрос №11</vt:lpstr>
      <vt:lpstr>Вопрос №12</vt:lpstr>
      <vt:lpstr>Вопрос №13</vt:lpstr>
      <vt:lpstr>Вопрос №14</vt:lpstr>
      <vt:lpstr>Вопрос №15</vt:lpstr>
      <vt:lpstr>Вопрос №16</vt:lpstr>
      <vt:lpstr>«Крылатые слова»</vt:lpstr>
      <vt:lpstr>Крылатые слова №1</vt:lpstr>
      <vt:lpstr>Крылатые слова №2</vt:lpstr>
      <vt:lpstr>Крылатые слова №3</vt:lpstr>
      <vt:lpstr>Крылатые слова №4</vt:lpstr>
      <vt:lpstr>Ребусы</vt:lpstr>
      <vt:lpstr>Ребус №1</vt:lpstr>
      <vt:lpstr>Ребус №2</vt:lpstr>
      <vt:lpstr>Ребус №3</vt:lpstr>
      <vt:lpstr>Ребус №4</vt:lpstr>
      <vt:lpstr>Конкурс капитанов</vt:lpstr>
      <vt:lpstr>Минутка чтения</vt:lpstr>
      <vt:lpstr>Отгадайте пословицу</vt:lpstr>
      <vt:lpstr>Отгадайте пословицу</vt:lpstr>
      <vt:lpstr>Подведение итогов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Компьютерные заморочки</dc:title>
  <dc:creator>Admin</dc:creator>
  <cp:lastModifiedBy>саида магомедова</cp:lastModifiedBy>
  <cp:revision>28</cp:revision>
  <dcterms:created xsi:type="dcterms:W3CDTF">2011-03-13T15:47:48Z</dcterms:created>
  <dcterms:modified xsi:type="dcterms:W3CDTF">2018-06-21T20:51:40Z</dcterms:modified>
</cp:coreProperties>
</file>