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70" r:id="rId4"/>
    <p:sldId id="273" r:id="rId5"/>
    <p:sldId id="274" r:id="rId6"/>
    <p:sldId id="272" r:id="rId7"/>
    <p:sldId id="271" r:id="rId8"/>
    <p:sldId id="276" r:id="rId9"/>
    <p:sldId id="277" r:id="rId10"/>
    <p:sldId id="257" r:id="rId11"/>
    <p:sldId id="258" r:id="rId12"/>
    <p:sldId id="259" r:id="rId13"/>
    <p:sldId id="266" r:id="rId14"/>
    <p:sldId id="264" r:id="rId15"/>
    <p:sldId id="262" r:id="rId16"/>
    <p:sldId id="275" r:id="rId17"/>
    <p:sldId id="284" r:id="rId18"/>
    <p:sldId id="278" r:id="rId19"/>
    <p:sldId id="279" r:id="rId20"/>
    <p:sldId id="280" r:id="rId21"/>
    <p:sldId id="281" r:id="rId22"/>
    <p:sldId id="28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94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6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25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4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94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5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83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9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71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6EF4C-AA18-4275-BB79-8F64CC9FA5AE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A8D3F-9494-41E9-A5E0-B165162F4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33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КОНСУЛЬТАЦИЯ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517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Задание 11.Из </a:t>
            </a:r>
            <a:r>
              <a:rPr lang="ru-RU" sz="3200" dirty="0"/>
              <a:t>предложений 2—8 выпишите слово, в котором правописание приставки определяется её значением —</a:t>
            </a:r>
            <a:r>
              <a:rPr lang="ru-RU" sz="3200" i="1" dirty="0"/>
              <a:t>приближение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. </a:t>
            </a:r>
            <a:r>
              <a:rPr lang="ru-RU" b="1" dirty="0"/>
              <a:t>(14)Мама на сле­ду­ю­щий же день по­та­щи­ла </a:t>
            </a:r>
            <a:r>
              <a:rPr lang="ru-RU" b="1" dirty="0" err="1"/>
              <a:t>Вень­ку</a:t>
            </a:r>
            <a:r>
              <a:rPr lang="ru-RU" b="1" dirty="0"/>
              <a:t> в ма­га­зин, где они ку­пи­ли обал­ден­ный, как ему тогда в го­ряч­ке по­ка­за­лось, бе­же­вый пи­джак, в ко­то­ром бро­са­лась в глаза тон­кая ко­рич­не­вая клет­ка. (15)«Как денди лон­дон­ский…» — ра­дост­но при­го­ва­ри­ва­ла мама, огля­ды­вая </a:t>
            </a:r>
            <a:r>
              <a:rPr lang="ru-RU" b="1" dirty="0" err="1"/>
              <a:t>Вень­ку</a:t>
            </a:r>
            <a:r>
              <a:rPr lang="ru-RU" b="1" dirty="0"/>
              <a:t>. (16)Он себе тоже очень нра­вил­ся в пи­джа­ке, но толь­ко до тех пор, пока не пришёл в школу.</a:t>
            </a:r>
          </a:p>
        </p:txBody>
      </p:sp>
    </p:spTree>
    <p:extLst>
      <p:ext uri="{BB962C8B-B14F-4D97-AF65-F5344CB8AC3E}">
        <p14:creationId xmlns:p14="http://schemas.microsoft.com/office/powerpoint/2010/main" val="1976995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Задание 12.Из </a:t>
            </a:r>
            <a:r>
              <a:rPr lang="ru-RU" sz="3200" dirty="0"/>
              <a:t>предложений </a:t>
            </a:r>
            <a:r>
              <a:rPr lang="ru-RU" sz="3200" dirty="0" smtClean="0"/>
              <a:t>9-14</a:t>
            </a:r>
            <a:r>
              <a:rPr lang="ru-RU" sz="3200" dirty="0" smtClean="0"/>
              <a:t> </a:t>
            </a:r>
            <a:r>
              <a:rPr lang="ru-RU" sz="3200" dirty="0"/>
              <a:t>выпишите слово, в котором правописание приставки определяется её значением — «неполнота действия».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(9)Там не­удоб­ные де­ре­вян­ные си­де­нья, там сидят в паль­то, там мусор лежит на полу. (10)Там не встре­тишь «за­взя­тых те­ат­ра­лов», при­на­ря­жен­ных дам, за­ра­нее оскорблённых тем, что они, люди при­лич­ные, вы­нуж­де­ны три часа про­ве­сти в об­ще­стве ни­че­го не смыс­ля­щих про­фа­нов. (11)Там толпа вва­ли­ва­ет­ся и рас­са­жи­ва­ет­ся, гремя си­де­нья­ми и рас­про­стра­няя кис­лый запах сырых паль­то. (12)Сей­час нач­нут. (13)Это — сча­стье. (14)Это — кино.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71460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Задание 13.Из </a:t>
            </a:r>
            <a:r>
              <a:rPr lang="ru-RU" sz="3600" dirty="0"/>
              <a:t>предложений 21—25 выпишите слово, в котором правописание приставки зависит от глухости — звонкости последующего согласного.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481943"/>
            <a:ext cx="10515600" cy="3695020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(21)Мама не­ред­ко втор­га­лась в мои вза­и­мо­от­но­ше­ния с иг­руш­ка­ми.</a:t>
            </a:r>
          </a:p>
          <a:p>
            <a:pPr marL="0" indent="0">
              <a:buNone/>
            </a:pPr>
            <a:r>
              <a:rPr lang="ru-RU" b="1" dirty="0"/>
              <a:t>– (22)Лю­бишь на­ка­зы­вать? — </a:t>
            </a:r>
            <a:r>
              <a:rPr lang="ru-RU" b="1" dirty="0" err="1"/>
              <a:t>впо­лу­шут­ку</a:t>
            </a:r>
            <a:r>
              <a:rPr lang="ru-RU" b="1" dirty="0"/>
              <a:t> спро­си­ла как-то она. (23)И </a:t>
            </a:r>
            <a:r>
              <a:rPr lang="ru-RU" b="1" dirty="0" err="1"/>
              <a:t>впо­лу­серьёз</a:t>
            </a:r>
            <a:r>
              <a:rPr lang="ru-RU" b="1" dirty="0"/>
              <a:t> до­ба­ви­ла: — (24)С бес­сло­вес­ны­ми так по­сту­пать нель­зя. (25)Они же не могут от­ве­тить ни на добро, ни на зло.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6840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Задание 14.</a:t>
            </a:r>
            <a:r>
              <a:rPr lang="ru-RU" sz="3600" dirty="0" smtClean="0"/>
              <a:t>Из предложений 9—13 выпишите слово, в котором правописание суффикса не определяется</a:t>
            </a:r>
            <a:br>
              <a:rPr lang="ru-RU" sz="3600" dirty="0" smtClean="0"/>
            </a:br>
            <a:r>
              <a:rPr lang="ru-RU" sz="3600" dirty="0" smtClean="0"/>
              <a:t>общим правилом (является исключением).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7185" y="236488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— (9)Ре­бя­та, вы­би­рай­те, что вам нра­вит­ся! — ско­ман­до­ва­ла Анна Ни­ко­ла­ев­на.</a:t>
            </a:r>
          </a:p>
          <a:p>
            <a:pPr marL="0" indent="0">
              <a:buNone/>
            </a:pPr>
            <a:r>
              <a:rPr lang="ru-RU" b="1" dirty="0"/>
              <a:t>(10)Мы, как дрова, тас­ка­ли на те­ле­гу стек­лян­ные пи­ра­ми­ды, цир­ку­ли, банки со зме­я­ми и ля­гуш­ка­ми.</a:t>
            </a:r>
          </a:p>
          <a:p>
            <a:pPr marL="0" indent="0">
              <a:buNone/>
            </a:pPr>
            <a:r>
              <a:rPr lang="ru-RU" b="1" dirty="0"/>
              <a:t>(11)Когда мы зашли в ма­га­зин за но­вы­ми охап­ка­ми по­со­бий, Анна Ни­ко­ла­ев­на вдруг за­дум­чи­во про­го­во­ри­ла:</a:t>
            </a:r>
          </a:p>
          <a:p>
            <a:pPr marL="0" indent="0">
              <a:buNone/>
            </a:pPr>
            <a:r>
              <a:rPr lang="ru-RU" b="1" dirty="0"/>
              <a:t>— (12)День­ги-то ещё оста­лись. (13)Чего бы ещё ку­пить?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8297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137138"/>
            <a:ext cx="10515600" cy="55355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15.Из </a:t>
            </a:r>
            <a:r>
              <a:rPr lang="ru-RU" sz="3600" dirty="0"/>
              <a:t>предложений 1—3 выпишите слово, в котором правописание суффикса определяется правилом: «НН пишется в прилагательном, образованном от существительного с помощью суффикса -ЕНН-».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473569"/>
            <a:ext cx="10515600" cy="337514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(1)</a:t>
            </a:r>
            <a:r>
              <a:rPr lang="ru-RU" b="1" dirty="0" err="1"/>
              <a:t>Вень­ка</a:t>
            </a:r>
            <a:r>
              <a:rPr lang="ru-RU" b="1" dirty="0"/>
              <a:t> пришёл домой из школы, не­мно­го по­си­дел в кухне, выпил ста­кан сваренного бабушкой клюк­вен­но­го морса, по­смот­рел, как смеш­но, вы­тя­нув про­зрач­ные лапки, спит в ак­ва­ри­уме белая </a:t>
            </a:r>
            <a:r>
              <a:rPr lang="ru-RU" b="1" dirty="0" err="1"/>
              <a:t>крыс­ка</a:t>
            </a:r>
            <a:r>
              <a:rPr lang="ru-RU" b="1" dirty="0"/>
              <a:t> </a:t>
            </a:r>
            <a:r>
              <a:rPr lang="ru-RU" b="1" dirty="0" err="1"/>
              <a:t>Мар­фу­ша</a:t>
            </a:r>
            <a:r>
              <a:rPr lang="ru-RU" b="1" dirty="0"/>
              <a:t>, и всё же пошёл зво­нить маме на ра­бо­ту. (2)Так уж у них по­ве­лось: сразу после школы </a:t>
            </a:r>
            <a:r>
              <a:rPr lang="ru-RU" b="1" dirty="0" err="1"/>
              <a:t>Вень­ка</a:t>
            </a:r>
            <a:r>
              <a:rPr lang="ru-RU" b="1" dirty="0"/>
              <a:t> все­гда зво­нил ей и до­кла­ды­вал о своих делах.</a:t>
            </a:r>
          </a:p>
          <a:p>
            <a:pPr marL="0" indent="0">
              <a:buNone/>
            </a:pPr>
            <a:r>
              <a:rPr lang="ru-RU" b="1" dirty="0"/>
              <a:t>– (3)Мам, я опять по­драл­ся… — мед­лен­но про­изнёс он и ви­но­ва­то за­мол­чал.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983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750277"/>
            <a:ext cx="10515600" cy="10753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Задание 16.Из </a:t>
            </a:r>
            <a:r>
              <a:rPr lang="ru-RU" sz="3200" dirty="0"/>
              <a:t>предложений 3–6 выпишите слово, в котором правописание суффикса определяется правилом: «В кратких страдательных причастиях прошедшего времени пишется одна буква Н».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274277"/>
            <a:ext cx="10515600" cy="390268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(3)От этого чихания болел живот, в глазах стояли слёзы, а нос горел, как раскалённый. (4)Но больше, чем от хвори, Коля </a:t>
            </a:r>
            <a:r>
              <a:rPr lang="ru-RU" b="1" dirty="0" err="1"/>
              <a:t>Луковкин</a:t>
            </a:r>
            <a:r>
              <a:rPr lang="ru-RU" b="1" dirty="0"/>
              <a:t> страдал от одиночества. (5)Соседние койки были аккуратно заправлены, подушки белели свежими сугробами. (6)Никто не хотел составить Коле компанию. </a:t>
            </a:r>
          </a:p>
        </p:txBody>
      </p:sp>
    </p:spTree>
    <p:extLst>
      <p:ext uri="{BB962C8B-B14F-4D97-AF65-F5344CB8AC3E}">
        <p14:creationId xmlns:p14="http://schemas.microsoft.com/office/powerpoint/2010/main" val="2948867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Задание 17. </a:t>
            </a:r>
            <a:r>
              <a:rPr lang="ru-RU" sz="3200" dirty="0"/>
              <a:t>В приведённых ниже предложениях из прочитанного текста пронумерованы все запятые. Выпишите цифры, обозначающие запятые при вводном(-ых) слове(-ах).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На уроках,(1) когда его поднимали,(2) он вставал,(3) растерянный,(4) не знающий,(5) что сказать,(6) и ребята уже начали похихикивать над ним,(7) тут же придумав кличку Угрюм </a:t>
            </a:r>
            <a:r>
              <a:rPr lang="ru-RU" b="1" dirty="0" err="1"/>
              <a:t>Бурчеев</a:t>
            </a:r>
            <a:r>
              <a:rPr lang="ru-RU" b="1" dirty="0"/>
              <a:t>. Но Фёдор,(8) казалось,(9) и этого не слышал.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3745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Задание 18. Среди </a:t>
            </a:r>
            <a:r>
              <a:rPr lang="ru-RU" sz="3200" dirty="0"/>
              <a:t>предложений 1–7 найдите предложение с обособленным приложением. Напишите номер этого предложения.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21169"/>
            <a:ext cx="10515600" cy="385579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(1)Солн­це са­ди­лось. (2)Во­круг пахло ве­чер­ней про­хла­дой. (3)Птицы за­мол­ча­ли, усту­пив место на­ше­му герою. (4)Он вска­раб­кал­ся на остат­ки трух­ля­во­го пень­ка, чтобы быть по­вы­ше, и запел. (5)Это был свет­ля­чок — ма­лень­кая бу­ка­шеч­ка, и пел он свою не­за­тей­ли­вую пе­сен­ку о том, что видел: пре­крас­ную кар­ти­ну за­ка­та, кра­си­вое небо, зелёное море травы, се­реб­ря­ные слёзы росы и лю­бовь. (6)Он пел о любви к жизни. (7)Он во всём видел лю­бовь.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27529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Задание </a:t>
            </a:r>
            <a:r>
              <a:rPr lang="ru-RU" sz="3200" dirty="0" smtClean="0"/>
              <a:t>19. </a:t>
            </a:r>
            <a:r>
              <a:rPr lang="ru-RU" sz="3200" dirty="0"/>
              <a:t>Выпишите грамматическую основу предложения 5.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/>
              <a:t>(5)На улице было скверно. </a:t>
            </a:r>
          </a:p>
        </p:txBody>
      </p:sp>
    </p:spTree>
    <p:extLst>
      <p:ext uri="{BB962C8B-B14F-4D97-AF65-F5344CB8AC3E}">
        <p14:creationId xmlns:p14="http://schemas.microsoft.com/office/powerpoint/2010/main" val="2761004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043354"/>
            <a:ext cx="10515600" cy="64733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Задание </a:t>
            </a:r>
            <a:r>
              <a:rPr lang="ru-RU" sz="3200" dirty="0" smtClean="0"/>
              <a:t>20</a:t>
            </a:r>
            <a:r>
              <a:rPr lang="ru-RU" sz="3200" dirty="0" smtClean="0"/>
              <a:t>. </a:t>
            </a:r>
            <a:r>
              <a:rPr lang="ru-RU" sz="3200" dirty="0"/>
              <a:t>Укажите количество грамматических основ в предложении 25. Ответ запишите цифрой.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039815"/>
            <a:ext cx="10515600" cy="413714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(25)Мне так нра­вит­ся слу­шать, как ты кра­си­во опи­сы­ва­ешь при­ро­ду, небо, солн­це, траву… </a:t>
            </a:r>
          </a:p>
        </p:txBody>
      </p:sp>
    </p:spTree>
    <p:extLst>
      <p:ext uri="{BB962C8B-B14F-4D97-AF65-F5344CB8AC3E}">
        <p14:creationId xmlns:p14="http://schemas.microsoft.com/office/powerpoint/2010/main" val="192897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.</a:t>
            </a:r>
            <a:r>
              <a:rPr lang="ru-RU" sz="3200" dirty="0" smtClean="0"/>
              <a:t> Задание 1.В </a:t>
            </a:r>
            <a:r>
              <a:rPr lang="ru-RU" sz="3200" dirty="0"/>
              <a:t>каком варианте ответа средством выразительности речи является фразеологизм?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1) Когда нас оделили мороженым и фруктами, делать на ковре было нечего, и мы, несмотря на косые, палящие лучи солнца, встали и отправились играть.</a:t>
            </a:r>
          </a:p>
          <a:p>
            <a:pPr marL="0" indent="0">
              <a:buNone/>
            </a:pPr>
            <a:r>
              <a:rPr lang="ru-RU" b="1" dirty="0"/>
              <a:t>2) Право, не хочется — скучно! — сказал Володя, потягиваясь и вместе с тем самодовольно улыбаясь.</a:t>
            </a:r>
          </a:p>
          <a:p>
            <a:pPr marL="0" indent="0">
              <a:buNone/>
            </a:pPr>
            <a:r>
              <a:rPr lang="ru-RU" b="1" dirty="0"/>
              <a:t>3) А если игры не будет, что же тогда остаётся?</a:t>
            </a:r>
          </a:p>
          <a:p>
            <a:pPr marL="0" indent="0">
              <a:buNone/>
            </a:pPr>
            <a:r>
              <a:rPr lang="ru-RU" b="1" dirty="0"/>
              <a:t>4) Я сам знаю, что из палки не только что убить птицу, да и выстрелить нельзя.</a:t>
            </a: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7878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348154"/>
            <a:ext cx="10515600" cy="34253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</a:t>
            </a:r>
            <a:r>
              <a:rPr lang="ru-RU" sz="3600" dirty="0" smtClean="0"/>
              <a:t>21. </a:t>
            </a:r>
            <a:r>
              <a:rPr lang="ru-RU" sz="3600" dirty="0"/>
              <a:t>В приведённых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 сочинительной связью.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543907"/>
            <a:ext cx="10515600" cy="363305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Венца на моей голове,(1) увы,(2) не было,(3) а венценосные замашки имелись,(4) и командовать я очень любила.</a:t>
            </a:r>
          </a:p>
          <a:p>
            <a:pPr marL="0" indent="0">
              <a:buNone/>
            </a:pPr>
            <a:r>
              <a:rPr lang="ru-RU" b="1" dirty="0"/>
              <a:t>Царство игрушек по-своему отражало реальный мир,(5) никого не унижая,(6) а меня возвышая.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773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949569"/>
            <a:ext cx="10515600" cy="741119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</a:t>
            </a:r>
            <a:r>
              <a:rPr lang="ru-RU" sz="3600" dirty="0" smtClean="0"/>
              <a:t>22. </a:t>
            </a:r>
            <a:r>
              <a:rPr lang="ru-RU" sz="3600" dirty="0"/>
              <a:t>Среди предложений 2—6 найдите сложное предложение с последовательным подчинением придаточных. Напишите номер этого предложения.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098431"/>
            <a:ext cx="10515600" cy="407853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(1)Я </a:t>
            </a:r>
            <a:r>
              <a:rPr lang="ru-RU" b="1" dirty="0"/>
              <a:t>не лю­би­ла эту куклу. (2)Её рост и внеш­ние до­сто­ин­ства срав­ни­ва­ли с моими. (3)Взрос­лые на­ив­но по­ла­га­ли, что до­став­ля­ют мне удо­воль­ствие, когда с де­жур­но-уми­ли­тель­ны­ми ин­то­на­ци­я­ми вос­хи­ща­лись мною.</a:t>
            </a:r>
          </a:p>
          <a:p>
            <a:pPr marL="0" indent="0">
              <a:buNone/>
            </a:pPr>
            <a:r>
              <a:rPr lang="ru-RU" b="1" dirty="0"/>
              <a:t>– (4)Кто из вас де­воч­ка, а кто кукла — труд­но по­нять! — вос­кли­ца­ли они.</a:t>
            </a:r>
          </a:p>
          <a:p>
            <a:pPr marL="0" indent="0">
              <a:buNone/>
            </a:pPr>
            <a:r>
              <a:rPr lang="ru-RU" b="1" dirty="0"/>
              <a:t>(5)Я была хруп­кой и ма­ло­рос­лой. (6)И от­то­го что все, вос­хи­ща­ясь этой хруп­ко­стью, име­но­ва­ли её «изя­ще­ством», а меня — «ста­ту­эт­кой», мне не было легче. </a:t>
            </a:r>
          </a:p>
        </p:txBody>
      </p:sp>
    </p:spTree>
    <p:extLst>
      <p:ext uri="{BB962C8B-B14F-4D97-AF65-F5344CB8AC3E}">
        <p14:creationId xmlns:p14="http://schemas.microsoft.com/office/powerpoint/2010/main" val="4217081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97429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</a:t>
            </a:r>
            <a:r>
              <a:rPr lang="ru-RU" sz="3600" dirty="0" smtClean="0"/>
              <a:t>23. </a:t>
            </a:r>
            <a:r>
              <a:rPr lang="ru-RU" sz="3600" dirty="0"/>
              <a:t>Среди предложений </a:t>
            </a:r>
            <a:r>
              <a:rPr lang="ru-RU" sz="3600" dirty="0" smtClean="0"/>
              <a:t>14–18 </a:t>
            </a:r>
            <a:r>
              <a:rPr lang="ru-RU" sz="3600" dirty="0"/>
              <a:t>найдите сложное предложение с союзной подчинительной и сочинительной связью между частями. Напишите номер этого предложения.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262553"/>
            <a:ext cx="10515600" cy="391440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(14)Время шло, без­жа­лост­но по­жи­рая ми­ну­ты, часы, дни, годы, свет­ля­чок по­ста­рел, по­туск­нел, дру­зей боль­ше у него не было, в гости его не при­гла­ша­ли, им не вос­хи­ща­лись. (15)Всё было кон­че­но, и свет­ля­чок в от­ча­я­нии побрёл на ту же по­лян­ку, где ждал его маль­чик, подошёл к нему и тя­же­ло вздох­нул. (16)Маль­чик это услы­шал и, не по­во­ра­чи­вая го­ло­вы, спро­сил:</a:t>
            </a:r>
          </a:p>
          <a:p>
            <a:pPr marL="0" indent="0">
              <a:buNone/>
            </a:pPr>
            <a:r>
              <a:rPr lang="ru-RU" b="1" dirty="0"/>
              <a:t>– (17)Что слу­чи­лось? (18)Тебя так долго не было, и я по тебе со­ску­чил­ся.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82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715108"/>
            <a:ext cx="10515600" cy="9755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Задание2.В </a:t>
            </a:r>
            <a:r>
              <a:rPr lang="ru-RU" sz="3200" dirty="0"/>
              <a:t>каком варианте ответа средством выразительности речи является сравнение?</a:t>
            </a:r>
            <a:br>
              <a:rPr lang="ru-RU" sz="3200" dirty="0"/>
            </a:br>
            <a:r>
              <a:rPr lang="ru-RU" sz="3200" dirty="0"/>
              <a:t> 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1) И тогда Костя предложил Льву оставить меня, как самого слабого, в машине, а самим, двоим крепким парням, пойти, наперекор стихии, искать дорогу и постараться выйти к людям.</a:t>
            </a:r>
          </a:p>
          <a:p>
            <a:pPr marL="0" indent="0">
              <a:buNone/>
            </a:pPr>
            <a:r>
              <a:rPr lang="ru-RU" b="1" dirty="0"/>
              <a:t>2) Неизвестно, сколько бы времени мы шли, как вдруг услышали гул и увидели свет.</a:t>
            </a:r>
          </a:p>
          <a:p>
            <a:pPr marL="0" indent="0">
              <a:buNone/>
            </a:pPr>
            <a:r>
              <a:rPr lang="ru-RU" b="1" dirty="0"/>
              <a:t>3) Порывы ветра раскачивали машину, и казалось, что она сейчас перевернётся и покатится вместе с нами, как перекати-поле!</a:t>
            </a:r>
          </a:p>
          <a:p>
            <a:pPr marL="0" indent="0">
              <a:buNone/>
            </a:pPr>
            <a:r>
              <a:rPr lang="ru-RU" b="1" dirty="0"/>
              <a:t>4) Ветер валил с ног.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75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Задание3.В </a:t>
            </a:r>
            <a:r>
              <a:rPr lang="ru-RU" sz="3200" dirty="0"/>
              <a:t>каком варианте ответа средством выразительности речи является метафора?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1) Катя им твердила, что их наверняка отчислят, если они не займутся учёбой, но подруги только смеялись ей в ответ.</a:t>
            </a:r>
          </a:p>
          <a:p>
            <a:pPr marL="0" indent="0">
              <a:buNone/>
            </a:pPr>
            <a:r>
              <a:rPr lang="ru-RU" b="1" dirty="0"/>
              <a:t>2) Ночью, когда их новая хозяйка заснула, Лена и Софья стали обсуждать свою новую жизнь.</a:t>
            </a:r>
          </a:p>
          <a:p>
            <a:pPr marL="0" indent="0">
              <a:buNone/>
            </a:pPr>
            <a:r>
              <a:rPr lang="ru-RU" b="1" dirty="0"/>
              <a:t>3) Катя никогда и не была такой, как мы.</a:t>
            </a:r>
          </a:p>
          <a:p>
            <a:pPr marL="0" indent="0">
              <a:buNone/>
            </a:pPr>
            <a:r>
              <a:rPr lang="ru-RU" b="1" dirty="0"/>
              <a:t>4) Машенька сопит в обнимку с куклой, часы неутомимо режут вечность на ломтики.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60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Задание 4.Укажите </a:t>
            </a:r>
            <a:r>
              <a:rPr lang="ru-RU" sz="3200" dirty="0"/>
              <a:t>предложение, в котором средством выразительности является эпитет.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1) От этого чихания болел живот, в глазах стояли слёзы, а нос горел, как раскалённый.</a:t>
            </a:r>
          </a:p>
          <a:p>
            <a:pPr marL="0" indent="0">
              <a:buNone/>
            </a:pPr>
            <a:r>
              <a:rPr lang="ru-RU" b="1" dirty="0"/>
              <a:t>2) И лежит он на жёсткой, горячей койке один, как отставший от поезда.</a:t>
            </a:r>
          </a:p>
          <a:p>
            <a:pPr marL="0" indent="0">
              <a:buNone/>
            </a:pPr>
            <a:r>
              <a:rPr lang="ru-RU" b="1" dirty="0"/>
              <a:t>3) Словно он не просто простудился и чихает, а совершил какой-то подвиг. Ранен. Попал в госпиталь.</a:t>
            </a:r>
          </a:p>
          <a:p>
            <a:pPr marL="0" indent="0">
              <a:buNone/>
            </a:pPr>
            <a:r>
              <a:rPr lang="ru-RU" b="1" dirty="0"/>
              <a:t>4) Он ел не торопясь, растягивая удовольствие.</a:t>
            </a: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7362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Задание 5. Укажите </a:t>
            </a:r>
            <a:r>
              <a:rPr lang="ru-RU" sz="3200" dirty="0"/>
              <a:t>предложение, в котором средством выразительности речи является олицетворение.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1) Часы были на тонком коричневом ремешке, формой напоминали кирпичик, у циферблата было торжественное выражение лица.</a:t>
            </a:r>
          </a:p>
          <a:p>
            <a:pPr marL="0" indent="0">
              <a:buNone/>
            </a:pPr>
            <a:r>
              <a:rPr lang="ru-RU" b="1" dirty="0"/>
              <a:t>2) Была первая весенняя жара, липы стояли в новой листве, как свежевыкрашенные.</a:t>
            </a:r>
          </a:p>
          <a:p>
            <a:pPr marL="0" indent="0">
              <a:buNone/>
            </a:pPr>
            <a:r>
              <a:rPr lang="ru-RU" b="1" dirty="0"/>
              <a:t>3) И слёзы наконец брызнули, как брызжут в цирке у клоунов, сильной струёй.</a:t>
            </a:r>
          </a:p>
          <a:p>
            <a:pPr marL="0" indent="0">
              <a:buNone/>
            </a:pPr>
            <a:r>
              <a:rPr lang="ru-RU" b="1" dirty="0"/>
              <a:t>4) Дина уткнулась носом в тощий дедов живот.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480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Задание 6.В </a:t>
            </a:r>
            <a:r>
              <a:rPr lang="ru-RU" sz="3200" dirty="0"/>
              <a:t>каком варианте ответа средством выразительности речи является гипербола?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1) Интересно, отчего эти незамысловатые, но такие милые сердцу картинки до сих пор так прочно остаются в его памяти?</a:t>
            </a:r>
          </a:p>
          <a:p>
            <a:pPr marL="0" indent="0">
              <a:buNone/>
            </a:pPr>
            <a:r>
              <a:rPr lang="ru-RU" b="1" dirty="0"/>
              <a:t>2) Лимонад и сок маленькому Андрюшке покупали лишь изредка, а дома пили в основном чай.</a:t>
            </a:r>
          </a:p>
          <a:p>
            <a:pPr marL="0" indent="0">
              <a:buNone/>
            </a:pPr>
            <a:r>
              <a:rPr lang="ru-RU" b="1" dirty="0"/>
              <a:t>3) А вот бабушка, мамина мама, та не могла жить без кофе, и священный бабушкин кофейный ритуал, когда в её квартиру вселялся дух кофе, завораживал Андрюшу.</a:t>
            </a:r>
          </a:p>
          <a:p>
            <a:pPr marL="0" indent="0">
              <a:buNone/>
            </a:pPr>
            <a:r>
              <a:rPr lang="ru-RU" b="1" dirty="0"/>
              <a:t>4) Бабушка кормила его тем, что он любит, подсовывала лучшие кусочки, разрешала гулять до позднего вечера, а укладывая спать, всегда рассказывала что-нибудь.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25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984738"/>
            <a:ext cx="10515600" cy="70595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7. Замените </a:t>
            </a:r>
            <a:r>
              <a:rPr lang="ru-RU" sz="3600" dirty="0"/>
              <a:t>разговорное слово </a:t>
            </a:r>
            <a:r>
              <a:rPr lang="ru-RU" sz="3600" b="1" dirty="0"/>
              <a:t>«шугануть»</a:t>
            </a:r>
            <a:r>
              <a:rPr lang="ru-RU" sz="3600" dirty="0"/>
              <a:t> в предложении 22 стилистически нейтральным синонимом. Напишите этот синоним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(</a:t>
            </a:r>
            <a:r>
              <a:rPr lang="ru-RU" b="1" dirty="0"/>
              <a:t>22)Коля </a:t>
            </a:r>
            <a:r>
              <a:rPr lang="ru-RU" b="1" dirty="0" err="1"/>
              <a:t>Луковкин</a:t>
            </a:r>
            <a:r>
              <a:rPr lang="ru-RU" b="1" dirty="0"/>
              <a:t> удивлённо посмотрел на Смирнову, не зная, радоваться или шугануть её…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93780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Задание 8, 9, 10.Замените словосочетания 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стального цвета  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сказала с насмешкой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дом из дерева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99521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1610</Words>
  <Application>Microsoft Office PowerPoint</Application>
  <PresentationFormat>Широкоэкранный</PresentationFormat>
  <Paragraphs>75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КОНСУЛЬТАЦИЯ</vt:lpstr>
      <vt:lpstr> . Задание 1.В каком варианте ответа средством выразительности речи является фразеологизм?  </vt:lpstr>
      <vt:lpstr>Задание2.В каком варианте ответа средством выразительности речи является сравнение?   </vt:lpstr>
      <vt:lpstr>Задание3.В каком варианте ответа средством выразительности речи является метафора? </vt:lpstr>
      <vt:lpstr>Задание 4.Укажите предложение, в котором средством выразительности является эпитет. </vt:lpstr>
      <vt:lpstr>Задание 5. Укажите предложение, в котором средством выразительности речи является олицетворение. </vt:lpstr>
      <vt:lpstr>Задание 6.В каком варианте ответа средством выразительности речи является гипербола? </vt:lpstr>
      <vt:lpstr>Задание 7. Замените разговорное слово «шугануть» в предложении 22 стилистически нейтральным синонимом. Напишите этот синоним </vt:lpstr>
      <vt:lpstr>Задание 8, 9, 10.Замените словосочетания </vt:lpstr>
      <vt:lpstr>Задание 11.Из предложений 2—8 выпишите слово, в котором правописание приставки определяется её значением —приближение. </vt:lpstr>
      <vt:lpstr>Задание 12.Из предложений 9-14 выпишите слово, в котором правописание приставки определяется её значением — «неполнота действия». </vt:lpstr>
      <vt:lpstr> Задание 13.Из предложений 21—25 выпишите слово, в котором правописание приставки зависит от глухости — звонкости последующего согласного. </vt:lpstr>
      <vt:lpstr> Задание 14.Из предложений 9—13 выпишите слово, в котором правописание суффикса не определяется общим правилом (является исключением).</vt:lpstr>
      <vt:lpstr>Задание 15.Из предложений 1—3 выпишите слово, в котором правописание суффикса определяется правилом: «НН пишется в прилагательном, образованном от существительного с помощью суффикса -ЕНН-». </vt:lpstr>
      <vt:lpstr>Задание 16.Из предложений 3–6 выпишите слово, в котором правописание суффикса определяется правилом: «В кратких страдательных причастиях прошедшего времени пишется одна буква Н». </vt:lpstr>
      <vt:lpstr>Задание 17. В приведённых ниже предложениях из прочитанного текста пронумерованы все запятые. Выпишите цифры, обозначающие запятые при вводном(-ых) слове(-ах). </vt:lpstr>
      <vt:lpstr>Задание 18. Среди предложений 1–7 найдите предложение с обособленным приложением. Напишите номер этого предложения. </vt:lpstr>
      <vt:lpstr>Задание 19. Выпишите грамматическую основу предложения 5. </vt:lpstr>
      <vt:lpstr>Задание 20. Укажите количество грамматических основ в предложении 25. Ответ запишите цифрой.  </vt:lpstr>
      <vt:lpstr>Задание 21. В приведённых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 сочинительной связью. </vt:lpstr>
      <vt:lpstr>Задание 22. Среди предложений 2—6 найдите сложное предложение с последовательным подчинением придаточных. Напишите номер этого предложения. </vt:lpstr>
      <vt:lpstr>Задание 23. Среди предложений 14–18 найдите сложное предложение с союзной подчинительной и сочинительной связью между частями. Напишите номер этого предложения.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 Задание 1.В каком варианте ответа средством выразительности речи является фразеологизм?</dc:title>
  <dc:creator>Admin</dc:creator>
  <cp:lastModifiedBy>Admin</cp:lastModifiedBy>
  <cp:revision>16</cp:revision>
  <dcterms:created xsi:type="dcterms:W3CDTF">2018-05-27T15:31:04Z</dcterms:created>
  <dcterms:modified xsi:type="dcterms:W3CDTF">2018-05-29T15:41:02Z</dcterms:modified>
</cp:coreProperties>
</file>