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E64"/>
    <a:srgbClr val="26269A"/>
    <a:srgbClr val="6683E0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660"/>
  </p:normalViewPr>
  <p:slideViewPr>
    <p:cSldViewPr>
      <p:cViewPr>
        <p:scale>
          <a:sx n="58" d="100"/>
          <a:sy n="58" d="100"/>
        </p:scale>
        <p:origin x="-89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0E4CC1-1B04-488A-9F87-9247674F29D5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24766-EA17-4AA5-A0BC-1F7533CEEB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133600"/>
            <a:ext cx="9144000" cy="2286000"/>
          </a:xfrm>
          <a:prstGeom prst="rect">
            <a:avLst/>
          </a:prstGeom>
          <a:gradFill rotWithShape="1">
            <a:gsLst>
              <a:gs pos="0">
                <a:srgbClr val="00478E"/>
              </a:gs>
              <a:gs pos="100000">
                <a:srgbClr val="2D96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4419600"/>
            <a:ext cx="9144000" cy="2438400"/>
          </a:xfrm>
          <a:prstGeom prst="rect">
            <a:avLst/>
          </a:prstGeom>
          <a:gradFill rotWithShape="1">
            <a:gsLst>
              <a:gs pos="0">
                <a:srgbClr val="2D96FF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2133600"/>
          </a:xfrm>
          <a:prstGeom prst="rect">
            <a:avLst/>
          </a:prstGeom>
          <a:gradFill rotWithShape="1">
            <a:gsLst>
              <a:gs pos="0">
                <a:srgbClr val="002346"/>
              </a:gs>
              <a:gs pos="100000">
                <a:srgbClr val="00478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gray">
          <a:xfrm>
            <a:off x="7924800" y="22098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gray">
          <a:xfrm>
            <a:off x="5410200" y="8382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gray">
          <a:xfrm>
            <a:off x="8458200" y="12192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gray">
          <a:xfrm>
            <a:off x="7543800" y="10668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gray">
          <a:xfrm>
            <a:off x="6096000" y="990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gray">
          <a:xfrm>
            <a:off x="8839200" y="1295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gray">
          <a:xfrm>
            <a:off x="8763000" y="914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gray">
          <a:xfrm>
            <a:off x="8305800" y="990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gray">
          <a:xfrm>
            <a:off x="7086600" y="10668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gray">
          <a:xfrm>
            <a:off x="3200400" y="2514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gray">
          <a:xfrm>
            <a:off x="1600200" y="3048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gray">
          <a:xfrm>
            <a:off x="6934200" y="228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gray">
          <a:xfrm>
            <a:off x="3048000" y="990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gray">
          <a:xfrm>
            <a:off x="228600" y="1752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gray">
          <a:xfrm>
            <a:off x="4343400" y="12192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gray">
          <a:xfrm>
            <a:off x="4572000" y="533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gray">
          <a:xfrm>
            <a:off x="3810000" y="914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gray">
          <a:xfrm>
            <a:off x="1752600" y="2438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43" name="Picture 23" descr="29r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838200" cy="349250"/>
          </a:xfrm>
          <a:prstGeom prst="rect">
            <a:avLst/>
          </a:prstGeom>
          <a:noFill/>
        </p:spPr>
      </p:pic>
      <p:pic>
        <p:nvPicPr>
          <p:cNvPr id="5144" name="Picture 24" descr="fire1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952500" cy="952500"/>
          </a:xfrm>
          <a:prstGeom prst="rect">
            <a:avLst/>
          </a:prstGeom>
          <a:noFill/>
        </p:spPr>
      </p:pic>
      <p:pic>
        <p:nvPicPr>
          <p:cNvPr id="5145" name="Picture 25" descr="fire1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143000"/>
            <a:ext cx="952500" cy="952500"/>
          </a:xfrm>
          <a:prstGeom prst="rect">
            <a:avLst/>
          </a:prstGeom>
          <a:noFill/>
        </p:spPr>
      </p:pic>
      <p:pic>
        <p:nvPicPr>
          <p:cNvPr id="5146" name="Picture 26" descr="fire1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209800"/>
            <a:ext cx="381000" cy="381000"/>
          </a:xfrm>
          <a:prstGeom prst="rect">
            <a:avLst/>
          </a:prstGeom>
          <a:noFill/>
        </p:spPr>
      </p:pic>
      <p:sp>
        <p:nvSpPr>
          <p:cNvPr id="5147" name="Rectangle 2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48" name="Rectangle 2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49" name="Rectangle 2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150" name="Rectangle 3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51" name="Rectangle 3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152" name="PubPieSlice"/>
          <p:cNvSpPr>
            <a:spLocks noEditPoints="1" noChangeArrowheads="1"/>
          </p:cNvSpPr>
          <p:nvPr/>
        </p:nvSpPr>
        <p:spPr bwMode="auto">
          <a:xfrm>
            <a:off x="6629400" y="5391150"/>
            <a:ext cx="5029200" cy="2933700"/>
          </a:xfrm>
          <a:custGeom>
            <a:avLst/>
            <a:gdLst>
              <a:gd name="G0" fmla="+- 0 0 0"/>
              <a:gd name="G1" fmla="sin 10800 -5933703"/>
              <a:gd name="G2" fmla="cos 10800 -5933703"/>
              <a:gd name="G3" fmla="sin 10800 11796480"/>
              <a:gd name="G4" fmla="cos 10800 1179648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10698 w 21600"/>
              <a:gd name="T1" fmla="*/ 0 h 21600"/>
              <a:gd name="T2" fmla="*/ 10800 w 21600"/>
              <a:gd name="T3" fmla="*/ 10800 h 21600"/>
              <a:gd name="T4" fmla="*/ 0 w 21600"/>
              <a:gd name="T5" fmla="*/ 10800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10698" y="0"/>
                </a:moveTo>
                <a:cubicBezTo>
                  <a:pt x="4773" y="56"/>
                  <a:pt x="0" y="4875"/>
                  <a:pt x="0" y="107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FFFF61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9200" prstMaterial="legacyPlastic">
            <a:bevelT w="13500" h="13500" prst="angle"/>
            <a:bevelB w="13500" h="13500" prst="angle"/>
            <a:extrusionClr>
              <a:srgbClr val="FFFF61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pic>
        <p:nvPicPr>
          <p:cNvPr id="5153" name="Picture 33" descr="0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5105400"/>
            <a:ext cx="611188" cy="12954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445A93E-3517-4F0B-AA5A-7B9DD7B8A6C0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68F8BB-1D18-43F6-86B3-A029DCD81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2133600"/>
          </a:xfrm>
          <a:prstGeom prst="rect">
            <a:avLst/>
          </a:prstGeom>
          <a:gradFill rotWithShape="1">
            <a:gsLst>
              <a:gs pos="0">
                <a:srgbClr val="00478E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PubPieSlice"/>
          <p:cNvSpPr>
            <a:spLocks noEditPoints="1" noChangeArrowheads="1"/>
          </p:cNvSpPr>
          <p:nvPr/>
        </p:nvSpPr>
        <p:spPr bwMode="auto">
          <a:xfrm>
            <a:off x="6972300" y="5553075"/>
            <a:ext cx="4343400" cy="2609850"/>
          </a:xfrm>
          <a:custGeom>
            <a:avLst/>
            <a:gdLst>
              <a:gd name="G0" fmla="+- 0 0 0"/>
              <a:gd name="G1" fmla="sin 10800 -5933703"/>
              <a:gd name="G2" fmla="cos 10800 -5933703"/>
              <a:gd name="G3" fmla="sin 10800 11796480"/>
              <a:gd name="G4" fmla="cos 10800 11796480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10698 w 21600"/>
              <a:gd name="T1" fmla="*/ 0 h 21600"/>
              <a:gd name="T2" fmla="*/ 10800 w 21600"/>
              <a:gd name="T3" fmla="*/ 10800 h 21600"/>
              <a:gd name="T4" fmla="*/ 0 w 21600"/>
              <a:gd name="T5" fmla="*/ 10800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10698" y="0"/>
                </a:moveTo>
                <a:cubicBezTo>
                  <a:pt x="4773" y="56"/>
                  <a:pt x="0" y="4875"/>
                  <a:pt x="0" y="10799"/>
                </a:cubicBezTo>
                <a:lnTo>
                  <a:pt x="10800" y="10800"/>
                </a:lnTo>
                <a:close/>
              </a:path>
            </a:pathLst>
          </a:custGeom>
          <a:solidFill>
            <a:srgbClr val="FFFF61">
              <a:alpha val="62000"/>
            </a:srgbClr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9200" prstMaterial="legacyPlastic">
            <a:bevelT w="13500" h="13500" prst="angle"/>
            <a:bevelB w="13500" h="13500" prst="angle"/>
            <a:extrusionClr>
              <a:srgbClr val="FFFF61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pic>
        <p:nvPicPr>
          <p:cNvPr id="4105" name="Picture 9" descr="05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77200" y="5257800"/>
            <a:ext cx="611188" cy="12954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106" name="AutoShape 10"/>
          <p:cNvSpPr>
            <a:spLocks noChangeArrowheads="1"/>
          </p:cNvSpPr>
          <p:nvPr/>
        </p:nvSpPr>
        <p:spPr bwMode="gray">
          <a:xfrm>
            <a:off x="1219200" y="3810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gray">
          <a:xfrm>
            <a:off x="304800" y="2286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gray">
          <a:xfrm>
            <a:off x="1066800" y="1524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gray">
          <a:xfrm>
            <a:off x="838200" y="457200"/>
            <a:ext cx="155575" cy="155575"/>
          </a:xfrm>
          <a:prstGeom prst="star4">
            <a:avLst>
              <a:gd name="adj" fmla="val 12500"/>
            </a:avLst>
          </a:prstGeom>
          <a:solidFill>
            <a:srgbClr val="FFFF6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929321" y="142852"/>
          <a:ext cx="3214679" cy="6143665"/>
        </p:xfrm>
        <a:graphic>
          <a:graphicData uri="http://schemas.openxmlformats.org/drawingml/2006/table">
            <a:tbl>
              <a:tblPr/>
              <a:tblGrid>
                <a:gridCol w="401835"/>
                <a:gridCol w="401835"/>
                <a:gridCol w="410777"/>
                <a:gridCol w="392892"/>
                <a:gridCol w="401835"/>
                <a:gridCol w="401835"/>
                <a:gridCol w="401835"/>
                <a:gridCol w="401835"/>
              </a:tblGrid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aseline="30000" dirty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aseline="300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585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85720" y="285728"/>
            <a:ext cx="5572164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Космос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Кроссворд по теме: «Звезды. Планеты»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Вопросы к кроссворду: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  Небесное тело, которое само излучает свет.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  Звезда, вокруг которой вращается Земля.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  Небесное тело, которое вращается вокруг звезды.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  Планета Солнечной системы, получившая своё название в честь древнеримского бога войны.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  Самая удалённая от Солнца планета.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indent="88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6  Естественный спутник, обращающийся вокруг Земли.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7  Пространство, окружающее Землю, звёзды и планеты.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zvezda</Template>
  <TotalTime>652</TotalTime>
  <Words>89</Words>
  <Application>Microsoft Office PowerPoint</Application>
  <PresentationFormat>Экран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1_Оформление по умолчанию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Отгадай загадку</dc:title>
  <dc:creator>Admin</dc:creator>
  <cp:lastModifiedBy>User</cp:lastModifiedBy>
  <cp:revision>82</cp:revision>
  <dcterms:created xsi:type="dcterms:W3CDTF">2010-09-28T16:15:03Z</dcterms:created>
  <dcterms:modified xsi:type="dcterms:W3CDTF">2018-06-21T06:29:50Z</dcterms:modified>
</cp:coreProperties>
</file>