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8DB25-4410-4003-9C1B-95FCD88C979B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A3F7-BAA7-4D4A-AD60-CB437EE1D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grup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1888988"/>
            <a:ext cx="47740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C000"/>
                    </a:gs>
                    <a:gs pos="13000">
                      <a:srgbClr val="FFA800"/>
                    </a:gs>
                    <a:gs pos="28000">
                      <a:srgbClr val="FFFF00"/>
                    </a:gs>
                    <a:gs pos="42999">
                      <a:srgbClr val="FFA800"/>
                    </a:gs>
                    <a:gs pos="58000">
                      <a:srgbClr val="FFFF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  Кружок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C000"/>
                    </a:gs>
                    <a:gs pos="13000">
                      <a:srgbClr val="FFA800"/>
                    </a:gs>
                    <a:gs pos="28000">
                      <a:srgbClr val="FFFF00"/>
                    </a:gs>
                    <a:gs pos="42999">
                      <a:srgbClr val="FFA800"/>
                    </a:gs>
                    <a:gs pos="58000">
                      <a:srgbClr val="FFFF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«Познай-ка»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0">
                    <a:srgbClr val="FFC000"/>
                  </a:gs>
                  <a:gs pos="13000">
                    <a:srgbClr val="FFA800"/>
                  </a:gs>
                  <a:gs pos="28000">
                    <a:srgbClr val="FFFF00"/>
                  </a:gs>
                  <a:gs pos="42999">
                    <a:srgbClr val="FFA800"/>
                  </a:gs>
                  <a:gs pos="58000">
                    <a:srgbClr val="FFFF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40605" y="5903893"/>
            <a:ext cx="420339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Руководитель кружка: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Майер Т.В.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5000636"/>
            <a:ext cx="227498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0">
                      <a:srgbClr val="FFC000"/>
                    </a:gs>
                    <a:gs pos="13000">
                      <a:srgbClr val="FFA800"/>
                    </a:gs>
                    <a:gs pos="28000">
                      <a:srgbClr val="FFFF00"/>
                    </a:gs>
                    <a:gs pos="42999">
                      <a:srgbClr val="FFA800"/>
                    </a:gs>
                    <a:gs pos="58000">
                      <a:srgbClr val="FFFF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ru-RU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фотоотчет)</a:t>
            </a:r>
            <a:endParaRPr lang="ru-RU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23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946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427389">
            <a:off x="2444114" y="376909"/>
            <a:ext cx="3958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«Разноцветные шарики»</a:t>
            </a:r>
            <a:endParaRPr lang="ru-RU" sz="3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06442">
            <a:off x="2053077" y="3756296"/>
            <a:ext cx="2258168" cy="301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45989">
            <a:off x="5116254" y="3370921"/>
            <a:ext cx="2416411" cy="322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46668">
            <a:off x="826574" y="1010978"/>
            <a:ext cx="2351441" cy="313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386776">
            <a:off x="3595274" y="855609"/>
            <a:ext cx="2349831" cy="31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350577">
            <a:off x="6322543" y="650328"/>
            <a:ext cx="2286016" cy="304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ашний\Desktop\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4749-Bezymyannyi3.pn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67335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Цель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способствовать развитию у детей познавательной активности, любознательности, стремления к самостоятельному познанию посредством экспериментальной деятельности.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Задачи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развитие познавательно-исследовательской, продуктивной деятельности;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формирование целостной картины мира;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расширение кругозора детей;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4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71462"/>
            <a:ext cx="9144000" cy="69294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1424497">
            <a:off x="1053435" y="-16984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«Нюхаем, пробуем, трогаем, слушаем»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Домашний\Desktop\детский сад\дс\IMG_20180116_1047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49736">
            <a:off x="925075" y="1116306"/>
            <a:ext cx="2367996" cy="3157328"/>
          </a:xfrm>
          <a:prstGeom prst="rect">
            <a:avLst/>
          </a:prstGeom>
          <a:noFill/>
        </p:spPr>
      </p:pic>
      <p:pic>
        <p:nvPicPr>
          <p:cNvPr id="8" name="Picture 3" descr="C:\Users\Домашний\Desktop\детский сад\дс\IMG_20180116_105107 -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428361">
            <a:off x="4362952" y="985345"/>
            <a:ext cx="2349431" cy="3132575"/>
          </a:xfrm>
          <a:prstGeom prst="rect">
            <a:avLst/>
          </a:prstGeom>
          <a:noFill/>
        </p:spPr>
      </p:pic>
      <p:pic>
        <p:nvPicPr>
          <p:cNvPr id="9" name="Picture 2" descr="C:\Users\Домашний\Desktop\детский сад\дс\IMG_20180116_103947 -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413638">
            <a:off x="5867592" y="3169293"/>
            <a:ext cx="2293013" cy="3057350"/>
          </a:xfrm>
          <a:prstGeom prst="rect">
            <a:avLst/>
          </a:prstGeom>
          <a:noFill/>
        </p:spPr>
      </p:pic>
      <p:pic>
        <p:nvPicPr>
          <p:cNvPr id="10" name="Picture 3" descr="C:\Users\Домашний\Desktop\детский сад\дс\IMG_20180116_1053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11116">
            <a:off x="2201367" y="3277413"/>
            <a:ext cx="2371337" cy="3161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18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385036">
            <a:off x="2936541" y="526361"/>
            <a:ext cx="3236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«Воздух  работает»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18984">
            <a:off x="857224" y="1201030"/>
            <a:ext cx="2286016" cy="304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411845">
            <a:off x="3507419" y="1129407"/>
            <a:ext cx="2195514" cy="292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90915">
            <a:off x="6126230" y="991601"/>
            <a:ext cx="2158210" cy="287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02466">
            <a:off x="1798832" y="3491180"/>
            <a:ext cx="2251741" cy="300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367383">
            <a:off x="4438464" y="3680284"/>
            <a:ext cx="3336413" cy="250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9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431788">
            <a:off x="2726289" y="575925"/>
            <a:ext cx="43861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«Делаем мыльные пузыри»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72685">
            <a:off x="4918271" y="1311432"/>
            <a:ext cx="3071802" cy="40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412606">
            <a:off x="1071538" y="1441469"/>
            <a:ext cx="3143272" cy="41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23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946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431788">
            <a:off x="2154092" y="349472"/>
            <a:ext cx="55419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«Какие предметы могут плавать»</a:t>
            </a:r>
            <a:endParaRPr lang="ru-RU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83910">
            <a:off x="753921" y="1010363"/>
            <a:ext cx="2714839" cy="361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84316">
            <a:off x="4694011" y="772281"/>
            <a:ext cx="2989721" cy="3986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50155">
            <a:off x="5257454" y="3008874"/>
            <a:ext cx="2419913" cy="322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33129">
            <a:off x="2577246" y="3213465"/>
            <a:ext cx="2422868" cy="323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3780-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24"/>
            <a:ext cx="9144000" cy="6813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45521" y="486771"/>
            <a:ext cx="41553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«Какими бывают камни»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19" y="1214421"/>
            <a:ext cx="2786083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2000240"/>
            <a:ext cx="2714644" cy="36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25776" y="1214421"/>
            <a:ext cx="2732504" cy="364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4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71462"/>
            <a:ext cx="9144000" cy="69294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427389">
            <a:off x="2226902" y="246760"/>
            <a:ext cx="43925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«Что растворяется в воде»</a:t>
            </a:r>
            <a:endParaRPr lang="ru-RU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90929">
            <a:off x="3484182" y="833419"/>
            <a:ext cx="2214578" cy="29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69465">
            <a:off x="6082457" y="709678"/>
            <a:ext cx="2201766" cy="29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66981">
            <a:off x="742146" y="930149"/>
            <a:ext cx="2255071" cy="300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17509">
            <a:off x="2066331" y="3414235"/>
            <a:ext cx="2214578" cy="29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389497">
            <a:off x="4786314" y="3286123"/>
            <a:ext cx="2214578" cy="295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39-18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4"/>
            <a:ext cx="9144000" cy="6858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427389">
            <a:off x="2600404" y="376909"/>
            <a:ext cx="3645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«Фокусы с магнитом»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64916">
            <a:off x="3879585" y="3132006"/>
            <a:ext cx="2104433" cy="280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08215">
            <a:off x="6466356" y="722141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42649">
            <a:off x="6214024" y="3596446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432789">
            <a:off x="928662" y="4071942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422624">
            <a:off x="785786" y="1214422"/>
            <a:ext cx="19812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1361522">
            <a:off x="2930633" y="971346"/>
            <a:ext cx="336203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  Цель: способствовать развитию у детей познавательной активности, любознательности, стремления к самостоятельному познанию посредством экспериментальной деятельности. Задачи: развитие познавательно-исследовательской, продуктивной деятельности; формирование целостной картины мира; расширение кругозора детей; </vt:lpstr>
      <vt:lpstr>«Нюхаем, пробуем, трогаем, слушаем»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15</cp:revision>
  <dcterms:created xsi:type="dcterms:W3CDTF">2018-06-05T08:03:39Z</dcterms:created>
  <dcterms:modified xsi:type="dcterms:W3CDTF">2018-06-21T02:56:07Z</dcterms:modified>
</cp:coreProperties>
</file>