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1" r:id="rId3"/>
    <p:sldId id="259" r:id="rId4"/>
    <p:sldId id="267" r:id="rId5"/>
    <p:sldId id="262" r:id="rId6"/>
    <p:sldId id="268" r:id="rId7"/>
    <p:sldId id="264" r:id="rId8"/>
    <p:sldId id="260" r:id="rId9"/>
    <p:sldId id="263" r:id="rId10"/>
    <p:sldId id="265" r:id="rId11"/>
    <p:sldId id="261" r:id="rId12"/>
    <p:sldId id="266" r:id="rId13"/>
    <p:sldId id="269" r:id="rId14"/>
    <p:sldId id="270" r:id="rId15"/>
    <p:sldId id="272" r:id="rId16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  <p:clrMru>
    <a:srgbClr val="F650B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 bwMode="white">
          <a:xfrm>
            <a:off x="2452688" y="4076700"/>
            <a:ext cx="1738312" cy="1570038"/>
          </a:xfrm>
          <a:custGeom>
            <a:avLst/>
            <a:gdLst>
              <a:gd name="connsiteX0" fmla="*/ 72390 w 853440"/>
              <a:gd name="connsiteY0" fmla="*/ 190500 h 472440"/>
              <a:gd name="connsiteX1" fmla="*/ 354330 w 853440"/>
              <a:gd name="connsiteY1" fmla="*/ 41910 h 472440"/>
              <a:gd name="connsiteX2" fmla="*/ 586740 w 853440"/>
              <a:gd name="connsiteY2" fmla="*/ 0 h 472440"/>
              <a:gd name="connsiteX3" fmla="*/ 693420 w 853440"/>
              <a:gd name="connsiteY3" fmla="*/ 156210 h 472440"/>
              <a:gd name="connsiteX4" fmla="*/ 853440 w 853440"/>
              <a:gd name="connsiteY4" fmla="*/ 342900 h 472440"/>
              <a:gd name="connsiteX5" fmla="*/ 579120 w 853440"/>
              <a:gd name="connsiteY5" fmla="*/ 472440 h 472440"/>
              <a:gd name="connsiteX6" fmla="*/ 281940 w 853440"/>
              <a:gd name="connsiteY6" fmla="*/ 449580 h 472440"/>
              <a:gd name="connsiteX7" fmla="*/ 0 w 853440"/>
              <a:gd name="connsiteY7" fmla="*/ 403860 h 472440"/>
              <a:gd name="connsiteX8" fmla="*/ 72390 w 853440"/>
              <a:gd name="connsiteY8" fmla="*/ 190500 h 472440"/>
              <a:gd name="connsiteX0" fmla="*/ 0 w 781050"/>
              <a:gd name="connsiteY0" fmla="*/ 190500 h 472440"/>
              <a:gd name="connsiteX1" fmla="*/ 281940 w 781050"/>
              <a:gd name="connsiteY1" fmla="*/ 41910 h 472440"/>
              <a:gd name="connsiteX2" fmla="*/ 514350 w 781050"/>
              <a:gd name="connsiteY2" fmla="*/ 0 h 472440"/>
              <a:gd name="connsiteX3" fmla="*/ 621030 w 781050"/>
              <a:gd name="connsiteY3" fmla="*/ 156210 h 472440"/>
              <a:gd name="connsiteX4" fmla="*/ 781050 w 781050"/>
              <a:gd name="connsiteY4" fmla="*/ 342900 h 472440"/>
              <a:gd name="connsiteX5" fmla="*/ 506730 w 781050"/>
              <a:gd name="connsiteY5" fmla="*/ 472440 h 472440"/>
              <a:gd name="connsiteX6" fmla="*/ 209550 w 781050"/>
              <a:gd name="connsiteY6" fmla="*/ 449580 h 472440"/>
              <a:gd name="connsiteX7" fmla="*/ 0 w 781050"/>
              <a:gd name="connsiteY7" fmla="*/ 190500 h 472440"/>
              <a:gd name="connsiteX0" fmla="*/ 51872 w 832922"/>
              <a:gd name="connsiteY0" fmla="*/ 190500 h 472440"/>
              <a:gd name="connsiteX1" fmla="*/ 333812 w 832922"/>
              <a:gd name="connsiteY1" fmla="*/ 41910 h 472440"/>
              <a:gd name="connsiteX2" fmla="*/ 566222 w 832922"/>
              <a:gd name="connsiteY2" fmla="*/ 0 h 472440"/>
              <a:gd name="connsiteX3" fmla="*/ 672902 w 832922"/>
              <a:gd name="connsiteY3" fmla="*/ 156210 h 472440"/>
              <a:gd name="connsiteX4" fmla="*/ 832922 w 832922"/>
              <a:gd name="connsiteY4" fmla="*/ 342900 h 472440"/>
              <a:gd name="connsiteX5" fmla="*/ 558602 w 832922"/>
              <a:gd name="connsiteY5" fmla="*/ 472440 h 472440"/>
              <a:gd name="connsiteX6" fmla="*/ 261422 w 832922"/>
              <a:gd name="connsiteY6" fmla="*/ 449580 h 472440"/>
              <a:gd name="connsiteX7" fmla="*/ 51872 w 832922"/>
              <a:gd name="connsiteY7" fmla="*/ 190500 h 472440"/>
              <a:gd name="connsiteX0" fmla="*/ 68801 w 849851"/>
              <a:gd name="connsiteY0" fmla="*/ 190500 h 476402"/>
              <a:gd name="connsiteX1" fmla="*/ 350741 w 849851"/>
              <a:gd name="connsiteY1" fmla="*/ 41910 h 476402"/>
              <a:gd name="connsiteX2" fmla="*/ 583151 w 849851"/>
              <a:gd name="connsiteY2" fmla="*/ 0 h 476402"/>
              <a:gd name="connsiteX3" fmla="*/ 689831 w 849851"/>
              <a:gd name="connsiteY3" fmla="*/ 156210 h 476402"/>
              <a:gd name="connsiteX4" fmla="*/ 849851 w 849851"/>
              <a:gd name="connsiteY4" fmla="*/ 342900 h 476402"/>
              <a:gd name="connsiteX5" fmla="*/ 575531 w 849851"/>
              <a:gd name="connsiteY5" fmla="*/ 472440 h 476402"/>
              <a:gd name="connsiteX6" fmla="*/ 278351 w 849851"/>
              <a:gd name="connsiteY6" fmla="*/ 449580 h 476402"/>
              <a:gd name="connsiteX7" fmla="*/ 68801 w 849851"/>
              <a:gd name="connsiteY7" fmla="*/ 190500 h 476402"/>
              <a:gd name="connsiteX0" fmla="*/ 68801 w 849851"/>
              <a:gd name="connsiteY0" fmla="*/ 190500 h 500010"/>
              <a:gd name="connsiteX1" fmla="*/ 350741 w 849851"/>
              <a:gd name="connsiteY1" fmla="*/ 41910 h 500010"/>
              <a:gd name="connsiteX2" fmla="*/ 583151 w 849851"/>
              <a:gd name="connsiteY2" fmla="*/ 0 h 500010"/>
              <a:gd name="connsiteX3" fmla="*/ 689831 w 849851"/>
              <a:gd name="connsiteY3" fmla="*/ 156210 h 500010"/>
              <a:gd name="connsiteX4" fmla="*/ 849851 w 849851"/>
              <a:gd name="connsiteY4" fmla="*/ 342900 h 500010"/>
              <a:gd name="connsiteX5" fmla="*/ 575531 w 849851"/>
              <a:gd name="connsiteY5" fmla="*/ 472440 h 500010"/>
              <a:gd name="connsiteX6" fmla="*/ 278351 w 849851"/>
              <a:gd name="connsiteY6" fmla="*/ 449580 h 500010"/>
              <a:gd name="connsiteX7" fmla="*/ 68801 w 849851"/>
              <a:gd name="connsiteY7" fmla="*/ 190500 h 500010"/>
              <a:gd name="connsiteX0" fmla="*/ 68801 w 849851"/>
              <a:gd name="connsiteY0" fmla="*/ 190500 h 521017"/>
              <a:gd name="connsiteX1" fmla="*/ 350741 w 849851"/>
              <a:gd name="connsiteY1" fmla="*/ 41910 h 521017"/>
              <a:gd name="connsiteX2" fmla="*/ 583151 w 849851"/>
              <a:gd name="connsiteY2" fmla="*/ 0 h 521017"/>
              <a:gd name="connsiteX3" fmla="*/ 689831 w 849851"/>
              <a:gd name="connsiteY3" fmla="*/ 156210 h 521017"/>
              <a:gd name="connsiteX4" fmla="*/ 849851 w 849851"/>
              <a:gd name="connsiteY4" fmla="*/ 342900 h 521017"/>
              <a:gd name="connsiteX5" fmla="*/ 575531 w 849851"/>
              <a:gd name="connsiteY5" fmla="*/ 472440 h 521017"/>
              <a:gd name="connsiteX6" fmla="*/ 278351 w 849851"/>
              <a:gd name="connsiteY6" fmla="*/ 449580 h 521017"/>
              <a:gd name="connsiteX7" fmla="*/ 68801 w 849851"/>
              <a:gd name="connsiteY7" fmla="*/ 190500 h 521017"/>
              <a:gd name="connsiteX0" fmla="*/ 68801 w 849851"/>
              <a:gd name="connsiteY0" fmla="*/ 190500 h 521017"/>
              <a:gd name="connsiteX1" fmla="*/ 350741 w 849851"/>
              <a:gd name="connsiteY1" fmla="*/ 41910 h 521017"/>
              <a:gd name="connsiteX2" fmla="*/ 583151 w 849851"/>
              <a:gd name="connsiteY2" fmla="*/ 0 h 521017"/>
              <a:gd name="connsiteX3" fmla="*/ 689831 w 849851"/>
              <a:gd name="connsiteY3" fmla="*/ 156210 h 521017"/>
              <a:gd name="connsiteX4" fmla="*/ 849851 w 849851"/>
              <a:gd name="connsiteY4" fmla="*/ 342900 h 521017"/>
              <a:gd name="connsiteX5" fmla="*/ 575531 w 849851"/>
              <a:gd name="connsiteY5" fmla="*/ 472440 h 521017"/>
              <a:gd name="connsiteX6" fmla="*/ 278351 w 849851"/>
              <a:gd name="connsiteY6" fmla="*/ 449580 h 521017"/>
              <a:gd name="connsiteX7" fmla="*/ 68801 w 849851"/>
              <a:gd name="connsiteY7" fmla="*/ 190500 h 521017"/>
              <a:gd name="connsiteX0" fmla="*/ 68801 w 849851"/>
              <a:gd name="connsiteY0" fmla="*/ 190500 h 521017"/>
              <a:gd name="connsiteX1" fmla="*/ 350741 w 849851"/>
              <a:gd name="connsiteY1" fmla="*/ 41910 h 521017"/>
              <a:gd name="connsiteX2" fmla="*/ 583151 w 849851"/>
              <a:gd name="connsiteY2" fmla="*/ 0 h 521017"/>
              <a:gd name="connsiteX3" fmla="*/ 689831 w 849851"/>
              <a:gd name="connsiteY3" fmla="*/ 156210 h 521017"/>
              <a:gd name="connsiteX4" fmla="*/ 849851 w 849851"/>
              <a:gd name="connsiteY4" fmla="*/ 342900 h 521017"/>
              <a:gd name="connsiteX5" fmla="*/ 575531 w 849851"/>
              <a:gd name="connsiteY5" fmla="*/ 472440 h 521017"/>
              <a:gd name="connsiteX6" fmla="*/ 278351 w 849851"/>
              <a:gd name="connsiteY6" fmla="*/ 449580 h 521017"/>
              <a:gd name="connsiteX7" fmla="*/ 68801 w 849851"/>
              <a:gd name="connsiteY7" fmla="*/ 190500 h 521017"/>
              <a:gd name="connsiteX0" fmla="*/ 68801 w 850624"/>
              <a:gd name="connsiteY0" fmla="*/ 190500 h 521017"/>
              <a:gd name="connsiteX1" fmla="*/ 350741 w 850624"/>
              <a:gd name="connsiteY1" fmla="*/ 41910 h 521017"/>
              <a:gd name="connsiteX2" fmla="*/ 583151 w 850624"/>
              <a:gd name="connsiteY2" fmla="*/ 0 h 521017"/>
              <a:gd name="connsiteX3" fmla="*/ 689831 w 850624"/>
              <a:gd name="connsiteY3" fmla="*/ 156210 h 521017"/>
              <a:gd name="connsiteX4" fmla="*/ 849851 w 850624"/>
              <a:gd name="connsiteY4" fmla="*/ 342900 h 521017"/>
              <a:gd name="connsiteX5" fmla="*/ 575531 w 850624"/>
              <a:gd name="connsiteY5" fmla="*/ 472440 h 521017"/>
              <a:gd name="connsiteX6" fmla="*/ 278351 w 850624"/>
              <a:gd name="connsiteY6" fmla="*/ 449580 h 521017"/>
              <a:gd name="connsiteX7" fmla="*/ 68801 w 850624"/>
              <a:gd name="connsiteY7" fmla="*/ 190500 h 521017"/>
              <a:gd name="connsiteX0" fmla="*/ 68801 w 850900"/>
              <a:gd name="connsiteY0" fmla="*/ 190500 h 521017"/>
              <a:gd name="connsiteX1" fmla="*/ 350741 w 850900"/>
              <a:gd name="connsiteY1" fmla="*/ 41910 h 521017"/>
              <a:gd name="connsiteX2" fmla="*/ 583151 w 850900"/>
              <a:gd name="connsiteY2" fmla="*/ 0 h 521017"/>
              <a:gd name="connsiteX3" fmla="*/ 689831 w 850900"/>
              <a:gd name="connsiteY3" fmla="*/ 156210 h 521017"/>
              <a:gd name="connsiteX4" fmla="*/ 849851 w 850900"/>
              <a:gd name="connsiteY4" fmla="*/ 342900 h 521017"/>
              <a:gd name="connsiteX5" fmla="*/ 575531 w 850900"/>
              <a:gd name="connsiteY5" fmla="*/ 472440 h 521017"/>
              <a:gd name="connsiteX6" fmla="*/ 278351 w 850900"/>
              <a:gd name="connsiteY6" fmla="*/ 449580 h 521017"/>
              <a:gd name="connsiteX7" fmla="*/ 68801 w 850900"/>
              <a:gd name="connsiteY7" fmla="*/ 190500 h 521017"/>
              <a:gd name="connsiteX0" fmla="*/ 68801 w 850900"/>
              <a:gd name="connsiteY0" fmla="*/ 190500 h 521017"/>
              <a:gd name="connsiteX1" fmla="*/ 350741 w 850900"/>
              <a:gd name="connsiteY1" fmla="*/ 41910 h 521017"/>
              <a:gd name="connsiteX2" fmla="*/ 583151 w 850900"/>
              <a:gd name="connsiteY2" fmla="*/ 0 h 521017"/>
              <a:gd name="connsiteX3" fmla="*/ 689831 w 850900"/>
              <a:gd name="connsiteY3" fmla="*/ 156210 h 521017"/>
              <a:gd name="connsiteX4" fmla="*/ 849851 w 850900"/>
              <a:gd name="connsiteY4" fmla="*/ 342900 h 521017"/>
              <a:gd name="connsiteX5" fmla="*/ 575531 w 850900"/>
              <a:gd name="connsiteY5" fmla="*/ 472440 h 521017"/>
              <a:gd name="connsiteX6" fmla="*/ 278351 w 850900"/>
              <a:gd name="connsiteY6" fmla="*/ 449580 h 521017"/>
              <a:gd name="connsiteX7" fmla="*/ 68801 w 850900"/>
              <a:gd name="connsiteY7" fmla="*/ 190500 h 521017"/>
              <a:gd name="connsiteX0" fmla="*/ 68801 w 850900"/>
              <a:gd name="connsiteY0" fmla="*/ 190500 h 521017"/>
              <a:gd name="connsiteX1" fmla="*/ 350741 w 850900"/>
              <a:gd name="connsiteY1" fmla="*/ 41910 h 521017"/>
              <a:gd name="connsiteX2" fmla="*/ 583151 w 850900"/>
              <a:gd name="connsiteY2" fmla="*/ 0 h 521017"/>
              <a:gd name="connsiteX3" fmla="*/ 689831 w 850900"/>
              <a:gd name="connsiteY3" fmla="*/ 156210 h 521017"/>
              <a:gd name="connsiteX4" fmla="*/ 849851 w 850900"/>
              <a:gd name="connsiteY4" fmla="*/ 342900 h 521017"/>
              <a:gd name="connsiteX5" fmla="*/ 575531 w 850900"/>
              <a:gd name="connsiteY5" fmla="*/ 472440 h 521017"/>
              <a:gd name="connsiteX6" fmla="*/ 278351 w 850900"/>
              <a:gd name="connsiteY6" fmla="*/ 449580 h 521017"/>
              <a:gd name="connsiteX7" fmla="*/ 68801 w 850900"/>
              <a:gd name="connsiteY7" fmla="*/ 190500 h 521017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194456 h 524973"/>
              <a:gd name="connsiteX1" fmla="*/ 350741 w 850900"/>
              <a:gd name="connsiteY1" fmla="*/ 45866 h 524973"/>
              <a:gd name="connsiteX2" fmla="*/ 689831 w 850900"/>
              <a:gd name="connsiteY2" fmla="*/ 160166 h 524973"/>
              <a:gd name="connsiteX3" fmla="*/ 849851 w 850900"/>
              <a:gd name="connsiteY3" fmla="*/ 346856 h 524973"/>
              <a:gd name="connsiteX4" fmla="*/ 575531 w 850900"/>
              <a:gd name="connsiteY4" fmla="*/ 476396 h 524973"/>
              <a:gd name="connsiteX5" fmla="*/ 278351 w 850900"/>
              <a:gd name="connsiteY5" fmla="*/ 453536 h 524973"/>
              <a:gd name="connsiteX6" fmla="*/ 68801 w 850900"/>
              <a:gd name="connsiteY6" fmla="*/ 194456 h 524973"/>
              <a:gd name="connsiteX0" fmla="*/ 68801 w 850900"/>
              <a:gd name="connsiteY0" fmla="*/ 194456 h 524973"/>
              <a:gd name="connsiteX1" fmla="*/ 350741 w 850900"/>
              <a:gd name="connsiteY1" fmla="*/ 45866 h 524973"/>
              <a:gd name="connsiteX2" fmla="*/ 689831 w 850900"/>
              <a:gd name="connsiteY2" fmla="*/ 160166 h 524973"/>
              <a:gd name="connsiteX3" fmla="*/ 849851 w 850900"/>
              <a:gd name="connsiteY3" fmla="*/ 346856 h 524973"/>
              <a:gd name="connsiteX4" fmla="*/ 575531 w 850900"/>
              <a:gd name="connsiteY4" fmla="*/ 476396 h 524973"/>
              <a:gd name="connsiteX5" fmla="*/ 278351 w 850900"/>
              <a:gd name="connsiteY5" fmla="*/ 453536 h 524973"/>
              <a:gd name="connsiteX6" fmla="*/ 68801 w 850900"/>
              <a:gd name="connsiteY6" fmla="*/ 194456 h 524973"/>
              <a:gd name="connsiteX0" fmla="*/ 68801 w 850900"/>
              <a:gd name="connsiteY0" fmla="*/ 194456 h 524973"/>
              <a:gd name="connsiteX1" fmla="*/ 350741 w 850900"/>
              <a:gd name="connsiteY1" fmla="*/ 45866 h 524973"/>
              <a:gd name="connsiteX2" fmla="*/ 689831 w 850900"/>
              <a:gd name="connsiteY2" fmla="*/ 160166 h 524973"/>
              <a:gd name="connsiteX3" fmla="*/ 849851 w 850900"/>
              <a:gd name="connsiteY3" fmla="*/ 346856 h 524973"/>
              <a:gd name="connsiteX4" fmla="*/ 575531 w 850900"/>
              <a:gd name="connsiteY4" fmla="*/ 476396 h 524973"/>
              <a:gd name="connsiteX5" fmla="*/ 278351 w 850900"/>
              <a:gd name="connsiteY5" fmla="*/ 453536 h 524973"/>
              <a:gd name="connsiteX6" fmla="*/ 68801 w 850900"/>
              <a:gd name="connsiteY6" fmla="*/ 194456 h 524973"/>
              <a:gd name="connsiteX0" fmla="*/ 68801 w 699143"/>
              <a:gd name="connsiteY0" fmla="*/ 194456 h 524973"/>
              <a:gd name="connsiteX1" fmla="*/ 350741 w 699143"/>
              <a:gd name="connsiteY1" fmla="*/ 45866 h 524973"/>
              <a:gd name="connsiteX2" fmla="*/ 689831 w 699143"/>
              <a:gd name="connsiteY2" fmla="*/ 160166 h 524973"/>
              <a:gd name="connsiteX3" fmla="*/ 575531 w 699143"/>
              <a:gd name="connsiteY3" fmla="*/ 476396 h 524973"/>
              <a:gd name="connsiteX4" fmla="*/ 278351 w 699143"/>
              <a:gd name="connsiteY4" fmla="*/ 453536 h 524973"/>
              <a:gd name="connsiteX5" fmla="*/ 68801 w 699143"/>
              <a:gd name="connsiteY5" fmla="*/ 194456 h 524973"/>
              <a:gd name="connsiteX0" fmla="*/ 68801 w 765578"/>
              <a:gd name="connsiteY0" fmla="*/ 194456 h 524973"/>
              <a:gd name="connsiteX1" fmla="*/ 350741 w 765578"/>
              <a:gd name="connsiteY1" fmla="*/ 45866 h 524973"/>
              <a:gd name="connsiteX2" fmla="*/ 689831 w 765578"/>
              <a:gd name="connsiteY2" fmla="*/ 160166 h 524973"/>
              <a:gd name="connsiteX3" fmla="*/ 575531 w 765578"/>
              <a:gd name="connsiteY3" fmla="*/ 476396 h 524973"/>
              <a:gd name="connsiteX4" fmla="*/ 278351 w 765578"/>
              <a:gd name="connsiteY4" fmla="*/ 453536 h 524973"/>
              <a:gd name="connsiteX5" fmla="*/ 68801 w 765578"/>
              <a:gd name="connsiteY5" fmla="*/ 194456 h 524973"/>
              <a:gd name="connsiteX0" fmla="*/ 68801 w 809586"/>
              <a:gd name="connsiteY0" fmla="*/ 194456 h 524973"/>
              <a:gd name="connsiteX1" fmla="*/ 350741 w 809586"/>
              <a:gd name="connsiteY1" fmla="*/ 45866 h 524973"/>
              <a:gd name="connsiteX2" fmla="*/ 689831 w 809586"/>
              <a:gd name="connsiteY2" fmla="*/ 160166 h 524973"/>
              <a:gd name="connsiteX3" fmla="*/ 575531 w 809586"/>
              <a:gd name="connsiteY3" fmla="*/ 476396 h 524973"/>
              <a:gd name="connsiteX4" fmla="*/ 278351 w 809586"/>
              <a:gd name="connsiteY4" fmla="*/ 453536 h 524973"/>
              <a:gd name="connsiteX5" fmla="*/ 68801 w 809586"/>
              <a:gd name="connsiteY5" fmla="*/ 194456 h 524973"/>
              <a:gd name="connsiteX0" fmla="*/ 68801 w 819409"/>
              <a:gd name="connsiteY0" fmla="*/ 194456 h 524973"/>
              <a:gd name="connsiteX1" fmla="*/ 350741 w 819409"/>
              <a:gd name="connsiteY1" fmla="*/ 45866 h 524973"/>
              <a:gd name="connsiteX2" fmla="*/ 689831 w 819409"/>
              <a:gd name="connsiteY2" fmla="*/ 160166 h 524973"/>
              <a:gd name="connsiteX3" fmla="*/ 575531 w 819409"/>
              <a:gd name="connsiteY3" fmla="*/ 476396 h 524973"/>
              <a:gd name="connsiteX4" fmla="*/ 278351 w 819409"/>
              <a:gd name="connsiteY4" fmla="*/ 453536 h 524973"/>
              <a:gd name="connsiteX5" fmla="*/ 68801 w 819409"/>
              <a:gd name="connsiteY5" fmla="*/ 194456 h 524973"/>
              <a:gd name="connsiteX0" fmla="*/ 68801 w 819409"/>
              <a:gd name="connsiteY0" fmla="*/ 198312 h 528829"/>
              <a:gd name="connsiteX1" fmla="*/ 350741 w 819409"/>
              <a:gd name="connsiteY1" fmla="*/ 49722 h 528829"/>
              <a:gd name="connsiteX2" fmla="*/ 689831 w 819409"/>
              <a:gd name="connsiteY2" fmla="*/ 164022 h 528829"/>
              <a:gd name="connsiteX3" fmla="*/ 575531 w 819409"/>
              <a:gd name="connsiteY3" fmla="*/ 480252 h 528829"/>
              <a:gd name="connsiteX4" fmla="*/ 278351 w 819409"/>
              <a:gd name="connsiteY4" fmla="*/ 457392 h 528829"/>
              <a:gd name="connsiteX5" fmla="*/ 68801 w 819409"/>
              <a:gd name="connsiteY5" fmla="*/ 198312 h 528829"/>
              <a:gd name="connsiteX0" fmla="*/ 68801 w 819409"/>
              <a:gd name="connsiteY0" fmla="*/ 198312 h 528829"/>
              <a:gd name="connsiteX1" fmla="*/ 350741 w 819409"/>
              <a:gd name="connsiteY1" fmla="*/ 49722 h 528829"/>
              <a:gd name="connsiteX2" fmla="*/ 689831 w 819409"/>
              <a:gd name="connsiteY2" fmla="*/ 164022 h 528829"/>
              <a:gd name="connsiteX3" fmla="*/ 575531 w 819409"/>
              <a:gd name="connsiteY3" fmla="*/ 480252 h 528829"/>
              <a:gd name="connsiteX4" fmla="*/ 278351 w 819409"/>
              <a:gd name="connsiteY4" fmla="*/ 457392 h 528829"/>
              <a:gd name="connsiteX5" fmla="*/ 68801 w 819409"/>
              <a:gd name="connsiteY5" fmla="*/ 198312 h 528829"/>
              <a:gd name="connsiteX0" fmla="*/ 68801 w 819409"/>
              <a:gd name="connsiteY0" fmla="*/ 198312 h 528829"/>
              <a:gd name="connsiteX1" fmla="*/ 350741 w 819409"/>
              <a:gd name="connsiteY1" fmla="*/ 49722 h 528829"/>
              <a:gd name="connsiteX2" fmla="*/ 689831 w 819409"/>
              <a:gd name="connsiteY2" fmla="*/ 164022 h 528829"/>
              <a:gd name="connsiteX3" fmla="*/ 575531 w 819409"/>
              <a:gd name="connsiteY3" fmla="*/ 480252 h 528829"/>
              <a:gd name="connsiteX4" fmla="*/ 278351 w 819409"/>
              <a:gd name="connsiteY4" fmla="*/ 457392 h 528829"/>
              <a:gd name="connsiteX5" fmla="*/ 68801 w 819409"/>
              <a:gd name="connsiteY5" fmla="*/ 198312 h 528829"/>
              <a:gd name="connsiteX0" fmla="*/ 68801 w 819409"/>
              <a:gd name="connsiteY0" fmla="*/ 221631 h 552148"/>
              <a:gd name="connsiteX1" fmla="*/ 350741 w 819409"/>
              <a:gd name="connsiteY1" fmla="*/ 73041 h 552148"/>
              <a:gd name="connsiteX2" fmla="*/ 689831 w 819409"/>
              <a:gd name="connsiteY2" fmla="*/ 187341 h 552148"/>
              <a:gd name="connsiteX3" fmla="*/ 575531 w 819409"/>
              <a:gd name="connsiteY3" fmla="*/ 503571 h 552148"/>
              <a:gd name="connsiteX4" fmla="*/ 278351 w 819409"/>
              <a:gd name="connsiteY4" fmla="*/ 480711 h 552148"/>
              <a:gd name="connsiteX5" fmla="*/ 68801 w 819409"/>
              <a:gd name="connsiteY5" fmla="*/ 221631 h 552148"/>
              <a:gd name="connsiteX0" fmla="*/ 92089 w 842697"/>
              <a:gd name="connsiteY0" fmla="*/ 221631 h 552148"/>
              <a:gd name="connsiteX1" fmla="*/ 374029 w 842697"/>
              <a:gd name="connsiteY1" fmla="*/ 73041 h 552148"/>
              <a:gd name="connsiteX2" fmla="*/ 713119 w 842697"/>
              <a:gd name="connsiteY2" fmla="*/ 187341 h 552148"/>
              <a:gd name="connsiteX3" fmla="*/ 598819 w 842697"/>
              <a:gd name="connsiteY3" fmla="*/ 503571 h 552148"/>
              <a:gd name="connsiteX4" fmla="*/ 301639 w 842697"/>
              <a:gd name="connsiteY4" fmla="*/ 480711 h 552148"/>
              <a:gd name="connsiteX5" fmla="*/ 92089 w 842697"/>
              <a:gd name="connsiteY5" fmla="*/ 221631 h 552148"/>
              <a:gd name="connsiteX0" fmla="*/ 93455 w 844063"/>
              <a:gd name="connsiteY0" fmla="*/ 221631 h 552148"/>
              <a:gd name="connsiteX1" fmla="*/ 375395 w 844063"/>
              <a:gd name="connsiteY1" fmla="*/ 73041 h 552148"/>
              <a:gd name="connsiteX2" fmla="*/ 714485 w 844063"/>
              <a:gd name="connsiteY2" fmla="*/ 187341 h 552148"/>
              <a:gd name="connsiteX3" fmla="*/ 600185 w 844063"/>
              <a:gd name="connsiteY3" fmla="*/ 503571 h 552148"/>
              <a:gd name="connsiteX4" fmla="*/ 303005 w 844063"/>
              <a:gd name="connsiteY4" fmla="*/ 480711 h 552148"/>
              <a:gd name="connsiteX5" fmla="*/ 93455 w 844063"/>
              <a:gd name="connsiteY5" fmla="*/ 221631 h 552148"/>
              <a:gd name="connsiteX0" fmla="*/ 93455 w 844063"/>
              <a:gd name="connsiteY0" fmla="*/ 221631 h 564024"/>
              <a:gd name="connsiteX1" fmla="*/ 375395 w 844063"/>
              <a:gd name="connsiteY1" fmla="*/ 73041 h 564024"/>
              <a:gd name="connsiteX2" fmla="*/ 714485 w 844063"/>
              <a:gd name="connsiteY2" fmla="*/ 187341 h 564024"/>
              <a:gd name="connsiteX3" fmla="*/ 600185 w 844063"/>
              <a:gd name="connsiteY3" fmla="*/ 503571 h 564024"/>
              <a:gd name="connsiteX4" fmla="*/ 303005 w 844063"/>
              <a:gd name="connsiteY4" fmla="*/ 480711 h 564024"/>
              <a:gd name="connsiteX5" fmla="*/ 93455 w 844063"/>
              <a:gd name="connsiteY5" fmla="*/ 221631 h 564024"/>
              <a:gd name="connsiteX0" fmla="*/ 93455 w 844063"/>
              <a:gd name="connsiteY0" fmla="*/ 221631 h 572176"/>
              <a:gd name="connsiteX1" fmla="*/ 375395 w 844063"/>
              <a:gd name="connsiteY1" fmla="*/ 73041 h 572176"/>
              <a:gd name="connsiteX2" fmla="*/ 714485 w 844063"/>
              <a:gd name="connsiteY2" fmla="*/ 187341 h 572176"/>
              <a:gd name="connsiteX3" fmla="*/ 600185 w 844063"/>
              <a:gd name="connsiteY3" fmla="*/ 503571 h 572176"/>
              <a:gd name="connsiteX4" fmla="*/ 303005 w 844063"/>
              <a:gd name="connsiteY4" fmla="*/ 480711 h 572176"/>
              <a:gd name="connsiteX5" fmla="*/ 93455 w 844063"/>
              <a:gd name="connsiteY5" fmla="*/ 221631 h 57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44063" h="572176">
                <a:moveTo>
                  <a:pt x="93455" y="221631"/>
                </a:moveTo>
                <a:cubicBezTo>
                  <a:pt x="-41165" y="65421"/>
                  <a:pt x="304275" y="-98409"/>
                  <a:pt x="375395" y="73041"/>
                </a:cubicBezTo>
                <a:cubicBezTo>
                  <a:pt x="555100" y="-43164"/>
                  <a:pt x="730360" y="64786"/>
                  <a:pt x="714485" y="187341"/>
                </a:cubicBezTo>
                <a:cubicBezTo>
                  <a:pt x="934830" y="198136"/>
                  <a:pt x="859265" y="607076"/>
                  <a:pt x="600185" y="503571"/>
                </a:cubicBezTo>
                <a:cubicBezTo>
                  <a:pt x="546845" y="583581"/>
                  <a:pt x="363965" y="614061"/>
                  <a:pt x="303005" y="480711"/>
                </a:cubicBezTo>
                <a:cubicBezTo>
                  <a:pt x="99805" y="634381"/>
                  <a:pt x="-133875" y="349901"/>
                  <a:pt x="93455" y="22163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Полилиния 7"/>
          <p:cNvSpPr>
            <a:spLocks noEditPoints="1"/>
          </p:cNvSpPr>
          <p:nvPr/>
        </p:nvSpPr>
        <p:spPr bwMode="auto">
          <a:xfrm rot="20103791">
            <a:off x="2165025" y="1454683"/>
            <a:ext cx="1109245" cy="1434623"/>
          </a:xfrm>
          <a:custGeom>
            <a:avLst/>
            <a:gdLst>
              <a:gd name="T0" fmla="*/ 64 w 199"/>
              <a:gd name="T1" fmla="*/ 169 h 192"/>
              <a:gd name="T2" fmla="*/ 47 w 199"/>
              <a:gd name="T3" fmla="*/ 157 h 192"/>
              <a:gd name="T4" fmla="*/ 26 w 199"/>
              <a:gd name="T5" fmla="*/ 102 h 192"/>
              <a:gd name="T6" fmla="*/ 32 w 199"/>
              <a:gd name="T7" fmla="*/ 60 h 192"/>
              <a:gd name="T8" fmla="*/ 45 w 199"/>
              <a:gd name="T9" fmla="*/ 50 h 192"/>
              <a:gd name="T10" fmla="*/ 76 w 199"/>
              <a:gd name="T11" fmla="*/ 97 h 192"/>
              <a:gd name="T12" fmla="*/ 115 w 199"/>
              <a:gd name="T13" fmla="*/ 82 h 192"/>
              <a:gd name="T14" fmla="*/ 123 w 199"/>
              <a:gd name="T15" fmla="*/ 82 h 192"/>
              <a:gd name="T16" fmla="*/ 140 w 199"/>
              <a:gd name="T17" fmla="*/ 124 h 192"/>
              <a:gd name="T18" fmla="*/ 80 w 199"/>
              <a:gd name="T19" fmla="*/ 166 h 192"/>
              <a:gd name="T20" fmla="*/ 64 w 199"/>
              <a:gd name="T21" fmla="*/ 169 h 192"/>
              <a:gd name="T22" fmla="*/ 37 w 199"/>
              <a:gd name="T23" fmla="*/ 0 h 192"/>
              <a:gd name="T24" fmla="*/ 20 w 199"/>
              <a:gd name="T25" fmla="*/ 10 h 192"/>
              <a:gd name="T26" fmla="*/ 20 w 199"/>
              <a:gd name="T27" fmla="*/ 11 h 192"/>
              <a:gd name="T28" fmla="*/ 16 w 199"/>
              <a:gd name="T29" fmla="*/ 16 h 192"/>
              <a:gd name="T30" fmla="*/ 7 w 199"/>
              <a:gd name="T31" fmla="*/ 85 h 192"/>
              <a:gd name="T32" fmla="*/ 40 w 199"/>
              <a:gd name="T33" fmla="*/ 173 h 192"/>
              <a:gd name="T34" fmla="*/ 68 w 199"/>
              <a:gd name="T35" fmla="*/ 192 h 192"/>
              <a:gd name="T36" fmla="*/ 94 w 199"/>
              <a:gd name="T37" fmla="*/ 187 h 192"/>
              <a:gd name="T38" fmla="*/ 181 w 199"/>
              <a:gd name="T39" fmla="*/ 135 h 192"/>
              <a:gd name="T40" fmla="*/ 182 w 199"/>
              <a:gd name="T41" fmla="*/ 135 h 192"/>
              <a:gd name="T42" fmla="*/ 191 w 199"/>
              <a:gd name="T43" fmla="*/ 120 h 192"/>
              <a:gd name="T44" fmla="*/ 180 w 199"/>
              <a:gd name="T45" fmla="*/ 59 h 192"/>
              <a:gd name="T46" fmla="*/ 180 w 199"/>
              <a:gd name="T47" fmla="*/ 59 h 192"/>
              <a:gd name="T48" fmla="*/ 164 w 199"/>
              <a:gd name="T49" fmla="*/ 52 h 192"/>
              <a:gd name="T50" fmla="*/ 150 w 199"/>
              <a:gd name="T51" fmla="*/ 51 h 192"/>
              <a:gd name="T52" fmla="*/ 88 w 199"/>
              <a:gd name="T53" fmla="*/ 76 h 192"/>
              <a:gd name="T54" fmla="*/ 37 w 199"/>
              <a:gd name="T55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9" h="192">
                <a:moveTo>
                  <a:pt x="64" y="169"/>
                </a:moveTo>
                <a:cubicBezTo>
                  <a:pt x="58" y="169"/>
                  <a:pt x="53" y="166"/>
                  <a:pt x="47" y="157"/>
                </a:cubicBezTo>
                <a:cubicBezTo>
                  <a:pt x="38" y="144"/>
                  <a:pt x="28" y="118"/>
                  <a:pt x="26" y="102"/>
                </a:cubicBezTo>
                <a:cubicBezTo>
                  <a:pt x="24" y="87"/>
                  <a:pt x="22" y="76"/>
                  <a:pt x="32" y="60"/>
                </a:cubicBezTo>
                <a:cubicBezTo>
                  <a:pt x="36" y="53"/>
                  <a:pt x="41" y="50"/>
                  <a:pt x="45" y="50"/>
                </a:cubicBezTo>
                <a:cubicBezTo>
                  <a:pt x="60" y="50"/>
                  <a:pt x="72" y="83"/>
                  <a:pt x="76" y="97"/>
                </a:cubicBezTo>
                <a:cubicBezTo>
                  <a:pt x="92" y="88"/>
                  <a:pt x="101" y="82"/>
                  <a:pt x="115" y="82"/>
                </a:cubicBezTo>
                <a:cubicBezTo>
                  <a:pt x="117" y="82"/>
                  <a:pt x="120" y="82"/>
                  <a:pt x="123" y="82"/>
                </a:cubicBezTo>
                <a:cubicBezTo>
                  <a:pt x="142" y="85"/>
                  <a:pt x="146" y="110"/>
                  <a:pt x="140" y="124"/>
                </a:cubicBezTo>
                <a:cubicBezTo>
                  <a:pt x="131" y="144"/>
                  <a:pt x="98" y="161"/>
                  <a:pt x="80" y="166"/>
                </a:cubicBezTo>
                <a:cubicBezTo>
                  <a:pt x="74" y="167"/>
                  <a:pt x="69" y="169"/>
                  <a:pt x="64" y="169"/>
                </a:cubicBezTo>
                <a:moveTo>
                  <a:pt x="37" y="0"/>
                </a:moveTo>
                <a:cubicBezTo>
                  <a:pt x="32" y="0"/>
                  <a:pt x="26" y="3"/>
                  <a:pt x="20" y="10"/>
                </a:cubicBezTo>
                <a:cubicBezTo>
                  <a:pt x="20" y="11"/>
                  <a:pt x="20" y="11"/>
                  <a:pt x="20" y="11"/>
                </a:cubicBezTo>
                <a:cubicBezTo>
                  <a:pt x="18" y="12"/>
                  <a:pt x="17" y="14"/>
                  <a:pt x="16" y="16"/>
                </a:cubicBezTo>
                <a:cubicBezTo>
                  <a:pt x="0" y="41"/>
                  <a:pt x="4" y="60"/>
                  <a:pt x="7" y="85"/>
                </a:cubicBezTo>
                <a:cubicBezTo>
                  <a:pt x="10" y="110"/>
                  <a:pt x="25" y="152"/>
                  <a:pt x="40" y="173"/>
                </a:cubicBezTo>
                <a:cubicBezTo>
                  <a:pt x="50" y="187"/>
                  <a:pt x="58" y="192"/>
                  <a:pt x="68" y="192"/>
                </a:cubicBezTo>
                <a:cubicBezTo>
                  <a:pt x="76" y="192"/>
                  <a:pt x="84" y="190"/>
                  <a:pt x="94" y="187"/>
                </a:cubicBezTo>
                <a:cubicBezTo>
                  <a:pt x="118" y="180"/>
                  <a:pt x="160" y="161"/>
                  <a:pt x="181" y="135"/>
                </a:cubicBezTo>
                <a:cubicBezTo>
                  <a:pt x="182" y="135"/>
                  <a:pt x="182" y="135"/>
                  <a:pt x="182" y="135"/>
                </a:cubicBezTo>
                <a:cubicBezTo>
                  <a:pt x="186" y="130"/>
                  <a:pt x="189" y="125"/>
                  <a:pt x="191" y="120"/>
                </a:cubicBezTo>
                <a:cubicBezTo>
                  <a:pt x="199" y="101"/>
                  <a:pt x="197" y="73"/>
                  <a:pt x="180" y="59"/>
                </a:cubicBezTo>
                <a:cubicBezTo>
                  <a:pt x="180" y="59"/>
                  <a:pt x="180" y="59"/>
                  <a:pt x="180" y="59"/>
                </a:cubicBezTo>
                <a:cubicBezTo>
                  <a:pt x="176" y="56"/>
                  <a:pt x="170" y="53"/>
                  <a:pt x="164" y="52"/>
                </a:cubicBezTo>
                <a:cubicBezTo>
                  <a:pt x="159" y="51"/>
                  <a:pt x="154" y="51"/>
                  <a:pt x="150" y="51"/>
                </a:cubicBezTo>
                <a:cubicBezTo>
                  <a:pt x="128" y="51"/>
                  <a:pt x="113" y="62"/>
                  <a:pt x="88" y="76"/>
                </a:cubicBezTo>
                <a:cubicBezTo>
                  <a:pt x="82" y="54"/>
                  <a:pt x="61" y="0"/>
                  <a:pt x="37" y="0"/>
                </a:cubicBezTo>
              </a:path>
            </a:pathLst>
          </a:custGeom>
          <a:blipFill>
            <a:blip r:embed="rId2" cstate="screen">
              <a:duotone>
                <a:schemeClr val="accent1">
                  <a:shade val="45000"/>
                  <a:satMod val="135000"/>
                </a:schemeClr>
                <a:prstClr val="white"/>
              </a:duotone>
              <a:extLst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6" name="Полилиния 7"/>
          <p:cNvSpPr>
            <a:spLocks noEditPoints="1"/>
          </p:cNvSpPr>
          <p:nvPr/>
        </p:nvSpPr>
        <p:spPr bwMode="auto">
          <a:xfrm rot="20103791">
            <a:off x="2165350" y="1454150"/>
            <a:ext cx="1109663" cy="1435100"/>
          </a:xfrm>
          <a:custGeom>
            <a:avLst/>
            <a:gdLst>
              <a:gd name="T0" fmla="*/ 356877 w 199"/>
              <a:gd name="T1" fmla="*/ 1263187 h 192"/>
              <a:gd name="T2" fmla="*/ 262081 w 199"/>
              <a:gd name="T3" fmla="*/ 1173493 h 192"/>
              <a:gd name="T4" fmla="*/ 144981 w 199"/>
              <a:gd name="T5" fmla="*/ 762397 h 192"/>
              <a:gd name="T6" fmla="*/ 178438 w 199"/>
              <a:gd name="T7" fmla="*/ 448469 h 192"/>
              <a:gd name="T8" fmla="*/ 250929 w 199"/>
              <a:gd name="T9" fmla="*/ 373724 h 192"/>
              <a:gd name="T10" fmla="*/ 423791 w 199"/>
              <a:gd name="T11" fmla="*/ 725024 h 192"/>
              <a:gd name="T12" fmla="*/ 641263 w 199"/>
              <a:gd name="T13" fmla="*/ 612907 h 192"/>
              <a:gd name="T14" fmla="*/ 685872 w 199"/>
              <a:gd name="T15" fmla="*/ 612907 h 192"/>
              <a:gd name="T16" fmla="*/ 780667 w 199"/>
              <a:gd name="T17" fmla="*/ 926835 h 192"/>
              <a:gd name="T18" fmla="*/ 446096 w 199"/>
              <a:gd name="T19" fmla="*/ 1240764 h 192"/>
              <a:gd name="T20" fmla="*/ 356877 w 199"/>
              <a:gd name="T21" fmla="*/ 1263187 h 192"/>
              <a:gd name="T22" fmla="*/ 206319 w 199"/>
              <a:gd name="T23" fmla="*/ 0 h 192"/>
              <a:gd name="T24" fmla="*/ 111524 w 199"/>
              <a:gd name="T25" fmla="*/ 74745 h 192"/>
              <a:gd name="T26" fmla="*/ 111524 w 199"/>
              <a:gd name="T27" fmla="*/ 82219 h 192"/>
              <a:gd name="T28" fmla="*/ 89219 w 199"/>
              <a:gd name="T29" fmla="*/ 119592 h 192"/>
              <a:gd name="T30" fmla="*/ 39033 w 199"/>
              <a:gd name="T31" fmla="*/ 635331 h 192"/>
              <a:gd name="T32" fmla="*/ 223048 w 199"/>
              <a:gd name="T33" fmla="*/ 1293085 h 192"/>
              <a:gd name="T34" fmla="*/ 379181 w 199"/>
              <a:gd name="T35" fmla="*/ 1435100 h 192"/>
              <a:gd name="T36" fmla="*/ 524162 w 199"/>
              <a:gd name="T37" fmla="*/ 1397728 h 192"/>
              <a:gd name="T38" fmla="*/ 1009291 w 199"/>
              <a:gd name="T39" fmla="*/ 1009055 h 192"/>
              <a:gd name="T40" fmla="*/ 1014868 w 199"/>
              <a:gd name="T41" fmla="*/ 1009055 h 192"/>
              <a:gd name="T42" fmla="*/ 1065053 w 199"/>
              <a:gd name="T43" fmla="*/ 896938 h 192"/>
              <a:gd name="T44" fmla="*/ 1003715 w 199"/>
              <a:gd name="T45" fmla="*/ 440994 h 192"/>
              <a:gd name="T46" fmla="*/ 1003715 w 199"/>
              <a:gd name="T47" fmla="*/ 440994 h 192"/>
              <a:gd name="T48" fmla="*/ 914496 w 199"/>
              <a:gd name="T49" fmla="*/ 388673 h 192"/>
              <a:gd name="T50" fmla="*/ 836429 w 199"/>
              <a:gd name="T51" fmla="*/ 381198 h 192"/>
              <a:gd name="T52" fmla="*/ 490705 w 199"/>
              <a:gd name="T53" fmla="*/ 568060 h 192"/>
              <a:gd name="T54" fmla="*/ 206319 w 199"/>
              <a:gd name="T55" fmla="*/ 0 h 192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99" h="192">
                <a:moveTo>
                  <a:pt x="64" y="169"/>
                </a:moveTo>
                <a:cubicBezTo>
                  <a:pt x="58" y="169"/>
                  <a:pt x="53" y="166"/>
                  <a:pt x="47" y="157"/>
                </a:cubicBezTo>
                <a:cubicBezTo>
                  <a:pt x="38" y="144"/>
                  <a:pt x="28" y="118"/>
                  <a:pt x="26" y="102"/>
                </a:cubicBezTo>
                <a:cubicBezTo>
                  <a:pt x="24" y="87"/>
                  <a:pt x="22" y="76"/>
                  <a:pt x="32" y="60"/>
                </a:cubicBezTo>
                <a:cubicBezTo>
                  <a:pt x="36" y="53"/>
                  <a:pt x="41" y="50"/>
                  <a:pt x="45" y="50"/>
                </a:cubicBezTo>
                <a:cubicBezTo>
                  <a:pt x="60" y="50"/>
                  <a:pt x="72" y="83"/>
                  <a:pt x="76" y="97"/>
                </a:cubicBezTo>
                <a:cubicBezTo>
                  <a:pt x="92" y="88"/>
                  <a:pt x="101" y="82"/>
                  <a:pt x="115" y="82"/>
                </a:cubicBezTo>
                <a:cubicBezTo>
                  <a:pt x="117" y="82"/>
                  <a:pt x="120" y="82"/>
                  <a:pt x="123" y="82"/>
                </a:cubicBezTo>
                <a:cubicBezTo>
                  <a:pt x="142" y="85"/>
                  <a:pt x="146" y="110"/>
                  <a:pt x="140" y="124"/>
                </a:cubicBezTo>
                <a:cubicBezTo>
                  <a:pt x="131" y="144"/>
                  <a:pt x="98" y="161"/>
                  <a:pt x="80" y="166"/>
                </a:cubicBezTo>
                <a:cubicBezTo>
                  <a:pt x="74" y="167"/>
                  <a:pt x="69" y="169"/>
                  <a:pt x="64" y="169"/>
                </a:cubicBezTo>
                <a:moveTo>
                  <a:pt x="37" y="0"/>
                </a:moveTo>
                <a:cubicBezTo>
                  <a:pt x="32" y="0"/>
                  <a:pt x="26" y="3"/>
                  <a:pt x="20" y="10"/>
                </a:cubicBezTo>
                <a:cubicBezTo>
                  <a:pt x="20" y="11"/>
                  <a:pt x="20" y="11"/>
                  <a:pt x="20" y="11"/>
                </a:cubicBezTo>
                <a:cubicBezTo>
                  <a:pt x="18" y="12"/>
                  <a:pt x="17" y="14"/>
                  <a:pt x="16" y="16"/>
                </a:cubicBezTo>
                <a:cubicBezTo>
                  <a:pt x="0" y="41"/>
                  <a:pt x="4" y="60"/>
                  <a:pt x="7" y="85"/>
                </a:cubicBezTo>
                <a:cubicBezTo>
                  <a:pt x="10" y="110"/>
                  <a:pt x="25" y="152"/>
                  <a:pt x="40" y="173"/>
                </a:cubicBezTo>
                <a:cubicBezTo>
                  <a:pt x="50" y="187"/>
                  <a:pt x="58" y="192"/>
                  <a:pt x="68" y="192"/>
                </a:cubicBezTo>
                <a:cubicBezTo>
                  <a:pt x="76" y="192"/>
                  <a:pt x="84" y="190"/>
                  <a:pt x="94" y="187"/>
                </a:cubicBezTo>
                <a:cubicBezTo>
                  <a:pt x="118" y="180"/>
                  <a:pt x="160" y="161"/>
                  <a:pt x="181" y="135"/>
                </a:cubicBezTo>
                <a:cubicBezTo>
                  <a:pt x="182" y="135"/>
                  <a:pt x="182" y="135"/>
                  <a:pt x="182" y="135"/>
                </a:cubicBezTo>
                <a:cubicBezTo>
                  <a:pt x="186" y="130"/>
                  <a:pt x="189" y="125"/>
                  <a:pt x="191" y="120"/>
                </a:cubicBezTo>
                <a:cubicBezTo>
                  <a:pt x="199" y="101"/>
                  <a:pt x="197" y="73"/>
                  <a:pt x="180" y="59"/>
                </a:cubicBezTo>
                <a:cubicBezTo>
                  <a:pt x="180" y="59"/>
                  <a:pt x="180" y="59"/>
                  <a:pt x="180" y="59"/>
                </a:cubicBezTo>
                <a:cubicBezTo>
                  <a:pt x="176" y="56"/>
                  <a:pt x="170" y="53"/>
                  <a:pt x="164" y="52"/>
                </a:cubicBezTo>
                <a:cubicBezTo>
                  <a:pt x="159" y="51"/>
                  <a:pt x="154" y="51"/>
                  <a:pt x="150" y="51"/>
                </a:cubicBezTo>
                <a:cubicBezTo>
                  <a:pt x="128" y="51"/>
                  <a:pt x="113" y="62"/>
                  <a:pt x="88" y="76"/>
                </a:cubicBezTo>
                <a:cubicBezTo>
                  <a:pt x="82" y="54"/>
                  <a:pt x="61" y="0"/>
                  <a:pt x="37" y="0"/>
                </a:cubicBezTo>
              </a:path>
            </a:pathLst>
          </a:custGeom>
          <a:solidFill>
            <a:schemeClr val="accent1">
              <a:alpha val="50195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7" name="Группа 43"/>
          <p:cNvGrpSpPr>
            <a:grpSpLocks/>
          </p:cNvGrpSpPr>
          <p:nvPr/>
        </p:nvGrpSpPr>
        <p:grpSpPr bwMode="auto">
          <a:xfrm rot="20973962" flipH="1">
            <a:off x="2289175" y="2992438"/>
            <a:ext cx="858838" cy="2257425"/>
            <a:chOff x="476031" y="3849940"/>
            <a:chExt cx="1102141" cy="2198698"/>
          </a:xfrm>
        </p:grpSpPr>
        <p:sp>
          <p:nvSpPr>
            <p:cNvPr id="8" name="Сердце 31"/>
            <p:cNvSpPr/>
            <p:nvPr/>
          </p:nvSpPr>
          <p:spPr bwMode="ltGray">
            <a:xfrm rot="20624671">
              <a:off x="478486" y="3845568"/>
              <a:ext cx="839338" cy="470045"/>
            </a:xfrm>
            <a:custGeom>
              <a:avLst/>
              <a:gdLst>
                <a:gd name="connsiteX0" fmla="*/ 381000 w 761999"/>
                <a:gd name="connsiteY0" fmla="*/ 91953 h 367813"/>
                <a:gd name="connsiteX1" fmla="*/ 381000 w 761999"/>
                <a:gd name="connsiteY1" fmla="*/ 367813 h 367813"/>
                <a:gd name="connsiteX2" fmla="*/ 381000 w 761999"/>
                <a:gd name="connsiteY2" fmla="*/ 91953 h 367813"/>
                <a:gd name="connsiteX0" fmla="*/ 381425 w 767559"/>
                <a:gd name="connsiteY0" fmla="*/ 112199 h 286006"/>
                <a:gd name="connsiteX1" fmla="*/ 384827 w 767559"/>
                <a:gd name="connsiteY1" fmla="*/ 286006 h 286006"/>
                <a:gd name="connsiteX2" fmla="*/ 381425 w 767559"/>
                <a:gd name="connsiteY2" fmla="*/ 112199 h 286006"/>
                <a:gd name="connsiteX0" fmla="*/ 381425 w 637670"/>
                <a:gd name="connsiteY0" fmla="*/ 112199 h 286006"/>
                <a:gd name="connsiteX1" fmla="*/ 384827 w 637670"/>
                <a:gd name="connsiteY1" fmla="*/ 286006 h 286006"/>
                <a:gd name="connsiteX2" fmla="*/ 381425 w 637670"/>
                <a:gd name="connsiteY2" fmla="*/ 112199 h 286006"/>
                <a:gd name="connsiteX0" fmla="*/ 241430 w 497675"/>
                <a:gd name="connsiteY0" fmla="*/ 96655 h 270462"/>
                <a:gd name="connsiteX1" fmla="*/ 244832 w 497675"/>
                <a:gd name="connsiteY1" fmla="*/ 270462 h 270462"/>
                <a:gd name="connsiteX2" fmla="*/ 241430 w 497675"/>
                <a:gd name="connsiteY2" fmla="*/ 96655 h 270462"/>
                <a:gd name="connsiteX0" fmla="*/ 252651 w 497741"/>
                <a:gd name="connsiteY0" fmla="*/ 96655 h 270462"/>
                <a:gd name="connsiteX1" fmla="*/ 239044 w 497741"/>
                <a:gd name="connsiteY1" fmla="*/ 270462 h 270462"/>
                <a:gd name="connsiteX2" fmla="*/ 252651 w 497741"/>
                <a:gd name="connsiteY2" fmla="*/ 96655 h 270462"/>
                <a:gd name="connsiteX0" fmla="*/ 252651 w 499212"/>
                <a:gd name="connsiteY0" fmla="*/ 96655 h 270462"/>
                <a:gd name="connsiteX1" fmla="*/ 239044 w 499212"/>
                <a:gd name="connsiteY1" fmla="*/ 270462 h 270462"/>
                <a:gd name="connsiteX2" fmla="*/ 252651 w 499212"/>
                <a:gd name="connsiteY2" fmla="*/ 96655 h 270462"/>
                <a:gd name="connsiteX0" fmla="*/ 246719 w 493280"/>
                <a:gd name="connsiteY0" fmla="*/ 98082 h 271889"/>
                <a:gd name="connsiteX1" fmla="*/ 233112 w 493280"/>
                <a:gd name="connsiteY1" fmla="*/ 271889 h 271889"/>
                <a:gd name="connsiteX2" fmla="*/ 246719 w 493280"/>
                <a:gd name="connsiteY2" fmla="*/ 98082 h 271889"/>
                <a:gd name="connsiteX0" fmla="*/ 246719 w 496228"/>
                <a:gd name="connsiteY0" fmla="*/ 98082 h 271889"/>
                <a:gd name="connsiteX1" fmla="*/ 233112 w 496228"/>
                <a:gd name="connsiteY1" fmla="*/ 271889 h 271889"/>
                <a:gd name="connsiteX2" fmla="*/ 246719 w 496228"/>
                <a:gd name="connsiteY2" fmla="*/ 98082 h 271889"/>
                <a:gd name="connsiteX0" fmla="*/ 245779 w 495288"/>
                <a:gd name="connsiteY0" fmla="*/ 105636 h 279443"/>
                <a:gd name="connsiteX1" fmla="*/ 232172 w 495288"/>
                <a:gd name="connsiteY1" fmla="*/ 279443 h 279443"/>
                <a:gd name="connsiteX2" fmla="*/ 245779 w 495288"/>
                <a:gd name="connsiteY2" fmla="*/ 105636 h 279443"/>
                <a:gd name="connsiteX0" fmla="*/ 245779 w 498274"/>
                <a:gd name="connsiteY0" fmla="*/ 105636 h 279443"/>
                <a:gd name="connsiteX1" fmla="*/ 232172 w 498274"/>
                <a:gd name="connsiteY1" fmla="*/ 279443 h 279443"/>
                <a:gd name="connsiteX2" fmla="*/ 245779 w 498274"/>
                <a:gd name="connsiteY2" fmla="*/ 105636 h 27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274" h="279443">
                  <a:moveTo>
                    <a:pt x="245779" y="105636"/>
                  </a:moveTo>
                  <a:cubicBezTo>
                    <a:pt x="424939" y="-98716"/>
                    <a:pt x="717491" y="112440"/>
                    <a:pt x="232172" y="279443"/>
                  </a:cubicBezTo>
                  <a:cubicBezTo>
                    <a:pt x="-212328" y="64814"/>
                    <a:pt x="90431" y="-125930"/>
                    <a:pt x="245779" y="10563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9" name="Полилиния 8"/>
            <p:cNvSpPr/>
            <p:nvPr/>
          </p:nvSpPr>
          <p:spPr bwMode="ltGray">
            <a:xfrm rot="20624671">
              <a:off x="1138564" y="4073611"/>
              <a:ext cx="59079" cy="1974498"/>
            </a:xfrm>
            <a:custGeom>
              <a:avLst/>
              <a:gdLst>
                <a:gd name="connsiteX0" fmla="*/ 217945 w 217945"/>
                <a:gd name="connsiteY0" fmla="*/ 0 h 2712204"/>
                <a:gd name="connsiteX1" fmla="*/ 0 w 217945"/>
                <a:gd name="connsiteY1" fmla="*/ 2712204 h 2712204"/>
                <a:gd name="connsiteX0" fmla="*/ 24216 w 24216"/>
                <a:gd name="connsiteY0" fmla="*/ 0 h 2873644"/>
                <a:gd name="connsiteX1" fmla="*/ 0 w 24216"/>
                <a:gd name="connsiteY1" fmla="*/ 2873644 h 2873644"/>
                <a:gd name="connsiteX0" fmla="*/ 102493 w 102493"/>
                <a:gd name="connsiteY0" fmla="*/ 0 h 2873644"/>
                <a:gd name="connsiteX1" fmla="*/ 78277 w 102493"/>
                <a:gd name="connsiteY1" fmla="*/ 2873644 h 2873644"/>
                <a:gd name="connsiteX0" fmla="*/ 160570 w 160570"/>
                <a:gd name="connsiteY0" fmla="*/ 0 h 2873644"/>
                <a:gd name="connsiteX1" fmla="*/ 136354 w 160570"/>
                <a:gd name="connsiteY1" fmla="*/ 2873644 h 2873644"/>
                <a:gd name="connsiteX0" fmla="*/ 119427 w 119427"/>
                <a:gd name="connsiteY0" fmla="*/ 0 h 2873644"/>
                <a:gd name="connsiteX1" fmla="*/ 95211 w 119427"/>
                <a:gd name="connsiteY1" fmla="*/ 2873644 h 2873644"/>
                <a:gd name="connsiteX0" fmla="*/ 124984 w 124984"/>
                <a:gd name="connsiteY0" fmla="*/ 0 h 2889789"/>
                <a:gd name="connsiteX1" fmla="*/ 92696 w 124984"/>
                <a:gd name="connsiteY1" fmla="*/ 2889789 h 2889789"/>
                <a:gd name="connsiteX0" fmla="*/ 82529 w 82529"/>
                <a:gd name="connsiteY0" fmla="*/ 0 h 2889789"/>
                <a:gd name="connsiteX1" fmla="*/ 50241 w 82529"/>
                <a:gd name="connsiteY1" fmla="*/ 2889789 h 2889789"/>
                <a:gd name="connsiteX0" fmla="*/ 59892 w 67291"/>
                <a:gd name="connsiteY0" fmla="*/ 0 h 2314320"/>
                <a:gd name="connsiteX1" fmla="*/ 67291 w 67291"/>
                <a:gd name="connsiteY1" fmla="*/ 2314320 h 2314320"/>
                <a:gd name="connsiteX0" fmla="*/ 52534 w 59933"/>
                <a:gd name="connsiteY0" fmla="*/ 0 h 2314320"/>
                <a:gd name="connsiteX1" fmla="*/ 59933 w 59933"/>
                <a:gd name="connsiteY1" fmla="*/ 2314320 h 2314320"/>
                <a:gd name="connsiteX0" fmla="*/ 64026 w 64026"/>
                <a:gd name="connsiteY0" fmla="*/ 0 h 2354008"/>
                <a:gd name="connsiteX1" fmla="*/ 51581 w 64026"/>
                <a:gd name="connsiteY1" fmla="*/ 2354008 h 2354008"/>
                <a:gd name="connsiteX0" fmla="*/ 64026 w 64026"/>
                <a:gd name="connsiteY0" fmla="*/ 0 h 2354008"/>
                <a:gd name="connsiteX1" fmla="*/ 51581 w 64026"/>
                <a:gd name="connsiteY1" fmla="*/ 2354008 h 2354008"/>
                <a:gd name="connsiteX0" fmla="*/ 55680 w 55680"/>
                <a:gd name="connsiteY0" fmla="*/ 0 h 2354008"/>
                <a:gd name="connsiteX1" fmla="*/ 43235 w 55680"/>
                <a:gd name="connsiteY1" fmla="*/ 2354008 h 2354008"/>
                <a:gd name="connsiteX0" fmla="*/ 61815 w 61815"/>
                <a:gd name="connsiteY0" fmla="*/ 0 h 2125805"/>
                <a:gd name="connsiteX1" fmla="*/ 39448 w 61815"/>
                <a:gd name="connsiteY1" fmla="*/ 2125805 h 2125805"/>
                <a:gd name="connsiteX0" fmla="*/ 41671 w 56353"/>
                <a:gd name="connsiteY0" fmla="*/ 0 h 2632919"/>
                <a:gd name="connsiteX1" fmla="*/ 56353 w 56353"/>
                <a:gd name="connsiteY1" fmla="*/ 2632919 h 2632919"/>
                <a:gd name="connsiteX0" fmla="*/ 65144 w 79826"/>
                <a:gd name="connsiteY0" fmla="*/ 0 h 2632919"/>
                <a:gd name="connsiteX1" fmla="*/ 79826 w 79826"/>
                <a:gd name="connsiteY1" fmla="*/ 2632919 h 2632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9826" h="2632919">
                  <a:moveTo>
                    <a:pt x="65144" y="0"/>
                  </a:moveTo>
                  <a:cubicBezTo>
                    <a:pt x="4268" y="154041"/>
                    <a:pt x="-50549" y="2205925"/>
                    <a:pt x="79826" y="2632919"/>
                  </a:cubicBezTo>
                </a:path>
              </a:pathLst>
            </a:cu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0" name="Сердце 31"/>
            <p:cNvSpPr/>
            <p:nvPr/>
          </p:nvSpPr>
          <p:spPr bwMode="ltGray">
            <a:xfrm rot="20392545">
              <a:off x="600307" y="4364804"/>
              <a:ext cx="837301" cy="470045"/>
            </a:xfrm>
            <a:custGeom>
              <a:avLst/>
              <a:gdLst>
                <a:gd name="connsiteX0" fmla="*/ 381000 w 761999"/>
                <a:gd name="connsiteY0" fmla="*/ 91953 h 367813"/>
                <a:gd name="connsiteX1" fmla="*/ 381000 w 761999"/>
                <a:gd name="connsiteY1" fmla="*/ 367813 h 367813"/>
                <a:gd name="connsiteX2" fmla="*/ 381000 w 761999"/>
                <a:gd name="connsiteY2" fmla="*/ 91953 h 367813"/>
                <a:gd name="connsiteX0" fmla="*/ 381425 w 767559"/>
                <a:gd name="connsiteY0" fmla="*/ 112199 h 286006"/>
                <a:gd name="connsiteX1" fmla="*/ 384827 w 767559"/>
                <a:gd name="connsiteY1" fmla="*/ 286006 h 286006"/>
                <a:gd name="connsiteX2" fmla="*/ 381425 w 767559"/>
                <a:gd name="connsiteY2" fmla="*/ 112199 h 286006"/>
                <a:gd name="connsiteX0" fmla="*/ 381425 w 637670"/>
                <a:gd name="connsiteY0" fmla="*/ 112199 h 286006"/>
                <a:gd name="connsiteX1" fmla="*/ 384827 w 637670"/>
                <a:gd name="connsiteY1" fmla="*/ 286006 h 286006"/>
                <a:gd name="connsiteX2" fmla="*/ 381425 w 637670"/>
                <a:gd name="connsiteY2" fmla="*/ 112199 h 286006"/>
                <a:gd name="connsiteX0" fmla="*/ 241430 w 497675"/>
                <a:gd name="connsiteY0" fmla="*/ 96655 h 270462"/>
                <a:gd name="connsiteX1" fmla="*/ 244832 w 497675"/>
                <a:gd name="connsiteY1" fmla="*/ 270462 h 270462"/>
                <a:gd name="connsiteX2" fmla="*/ 241430 w 497675"/>
                <a:gd name="connsiteY2" fmla="*/ 96655 h 270462"/>
                <a:gd name="connsiteX0" fmla="*/ 252651 w 497741"/>
                <a:gd name="connsiteY0" fmla="*/ 96655 h 270462"/>
                <a:gd name="connsiteX1" fmla="*/ 239044 w 497741"/>
                <a:gd name="connsiteY1" fmla="*/ 270462 h 270462"/>
                <a:gd name="connsiteX2" fmla="*/ 252651 w 497741"/>
                <a:gd name="connsiteY2" fmla="*/ 96655 h 270462"/>
                <a:gd name="connsiteX0" fmla="*/ 252651 w 499212"/>
                <a:gd name="connsiteY0" fmla="*/ 96655 h 270462"/>
                <a:gd name="connsiteX1" fmla="*/ 239044 w 499212"/>
                <a:gd name="connsiteY1" fmla="*/ 270462 h 270462"/>
                <a:gd name="connsiteX2" fmla="*/ 252651 w 499212"/>
                <a:gd name="connsiteY2" fmla="*/ 96655 h 270462"/>
                <a:gd name="connsiteX0" fmla="*/ 246719 w 493280"/>
                <a:gd name="connsiteY0" fmla="*/ 98082 h 271889"/>
                <a:gd name="connsiteX1" fmla="*/ 233112 w 493280"/>
                <a:gd name="connsiteY1" fmla="*/ 271889 h 271889"/>
                <a:gd name="connsiteX2" fmla="*/ 246719 w 493280"/>
                <a:gd name="connsiteY2" fmla="*/ 98082 h 271889"/>
                <a:gd name="connsiteX0" fmla="*/ 246719 w 496228"/>
                <a:gd name="connsiteY0" fmla="*/ 98082 h 271889"/>
                <a:gd name="connsiteX1" fmla="*/ 233112 w 496228"/>
                <a:gd name="connsiteY1" fmla="*/ 271889 h 271889"/>
                <a:gd name="connsiteX2" fmla="*/ 246719 w 496228"/>
                <a:gd name="connsiteY2" fmla="*/ 98082 h 271889"/>
                <a:gd name="connsiteX0" fmla="*/ 245779 w 495288"/>
                <a:gd name="connsiteY0" fmla="*/ 105636 h 279443"/>
                <a:gd name="connsiteX1" fmla="*/ 232172 w 495288"/>
                <a:gd name="connsiteY1" fmla="*/ 279443 h 279443"/>
                <a:gd name="connsiteX2" fmla="*/ 245779 w 495288"/>
                <a:gd name="connsiteY2" fmla="*/ 105636 h 279443"/>
                <a:gd name="connsiteX0" fmla="*/ 245779 w 498274"/>
                <a:gd name="connsiteY0" fmla="*/ 105636 h 279443"/>
                <a:gd name="connsiteX1" fmla="*/ 232172 w 498274"/>
                <a:gd name="connsiteY1" fmla="*/ 279443 h 279443"/>
                <a:gd name="connsiteX2" fmla="*/ 245779 w 498274"/>
                <a:gd name="connsiteY2" fmla="*/ 105636 h 27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274" h="279443">
                  <a:moveTo>
                    <a:pt x="245779" y="105636"/>
                  </a:moveTo>
                  <a:cubicBezTo>
                    <a:pt x="424939" y="-98716"/>
                    <a:pt x="717491" y="112440"/>
                    <a:pt x="232172" y="279443"/>
                  </a:cubicBezTo>
                  <a:cubicBezTo>
                    <a:pt x="-212328" y="64814"/>
                    <a:pt x="90431" y="-125930"/>
                    <a:pt x="245779" y="10563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1" name="Сердце 31"/>
            <p:cNvSpPr/>
            <p:nvPr/>
          </p:nvSpPr>
          <p:spPr bwMode="ltGray">
            <a:xfrm rot="20416099">
              <a:off x="744030" y="4846106"/>
              <a:ext cx="839338" cy="470045"/>
            </a:xfrm>
            <a:custGeom>
              <a:avLst/>
              <a:gdLst>
                <a:gd name="connsiteX0" fmla="*/ 381000 w 761999"/>
                <a:gd name="connsiteY0" fmla="*/ 91953 h 367813"/>
                <a:gd name="connsiteX1" fmla="*/ 381000 w 761999"/>
                <a:gd name="connsiteY1" fmla="*/ 367813 h 367813"/>
                <a:gd name="connsiteX2" fmla="*/ 381000 w 761999"/>
                <a:gd name="connsiteY2" fmla="*/ 91953 h 367813"/>
                <a:gd name="connsiteX0" fmla="*/ 381425 w 767559"/>
                <a:gd name="connsiteY0" fmla="*/ 112199 h 286006"/>
                <a:gd name="connsiteX1" fmla="*/ 384827 w 767559"/>
                <a:gd name="connsiteY1" fmla="*/ 286006 h 286006"/>
                <a:gd name="connsiteX2" fmla="*/ 381425 w 767559"/>
                <a:gd name="connsiteY2" fmla="*/ 112199 h 286006"/>
                <a:gd name="connsiteX0" fmla="*/ 381425 w 637670"/>
                <a:gd name="connsiteY0" fmla="*/ 112199 h 286006"/>
                <a:gd name="connsiteX1" fmla="*/ 384827 w 637670"/>
                <a:gd name="connsiteY1" fmla="*/ 286006 h 286006"/>
                <a:gd name="connsiteX2" fmla="*/ 381425 w 637670"/>
                <a:gd name="connsiteY2" fmla="*/ 112199 h 286006"/>
                <a:gd name="connsiteX0" fmla="*/ 241430 w 497675"/>
                <a:gd name="connsiteY0" fmla="*/ 96655 h 270462"/>
                <a:gd name="connsiteX1" fmla="*/ 244832 w 497675"/>
                <a:gd name="connsiteY1" fmla="*/ 270462 h 270462"/>
                <a:gd name="connsiteX2" fmla="*/ 241430 w 497675"/>
                <a:gd name="connsiteY2" fmla="*/ 96655 h 270462"/>
                <a:gd name="connsiteX0" fmla="*/ 252651 w 497741"/>
                <a:gd name="connsiteY0" fmla="*/ 96655 h 270462"/>
                <a:gd name="connsiteX1" fmla="*/ 239044 w 497741"/>
                <a:gd name="connsiteY1" fmla="*/ 270462 h 270462"/>
                <a:gd name="connsiteX2" fmla="*/ 252651 w 497741"/>
                <a:gd name="connsiteY2" fmla="*/ 96655 h 270462"/>
                <a:gd name="connsiteX0" fmla="*/ 252651 w 499212"/>
                <a:gd name="connsiteY0" fmla="*/ 96655 h 270462"/>
                <a:gd name="connsiteX1" fmla="*/ 239044 w 499212"/>
                <a:gd name="connsiteY1" fmla="*/ 270462 h 270462"/>
                <a:gd name="connsiteX2" fmla="*/ 252651 w 499212"/>
                <a:gd name="connsiteY2" fmla="*/ 96655 h 270462"/>
                <a:gd name="connsiteX0" fmla="*/ 246719 w 493280"/>
                <a:gd name="connsiteY0" fmla="*/ 98082 h 271889"/>
                <a:gd name="connsiteX1" fmla="*/ 233112 w 493280"/>
                <a:gd name="connsiteY1" fmla="*/ 271889 h 271889"/>
                <a:gd name="connsiteX2" fmla="*/ 246719 w 493280"/>
                <a:gd name="connsiteY2" fmla="*/ 98082 h 271889"/>
                <a:gd name="connsiteX0" fmla="*/ 246719 w 496228"/>
                <a:gd name="connsiteY0" fmla="*/ 98082 h 271889"/>
                <a:gd name="connsiteX1" fmla="*/ 233112 w 496228"/>
                <a:gd name="connsiteY1" fmla="*/ 271889 h 271889"/>
                <a:gd name="connsiteX2" fmla="*/ 246719 w 496228"/>
                <a:gd name="connsiteY2" fmla="*/ 98082 h 271889"/>
                <a:gd name="connsiteX0" fmla="*/ 245779 w 495288"/>
                <a:gd name="connsiteY0" fmla="*/ 105636 h 279443"/>
                <a:gd name="connsiteX1" fmla="*/ 232172 w 495288"/>
                <a:gd name="connsiteY1" fmla="*/ 279443 h 279443"/>
                <a:gd name="connsiteX2" fmla="*/ 245779 w 495288"/>
                <a:gd name="connsiteY2" fmla="*/ 105636 h 279443"/>
                <a:gd name="connsiteX0" fmla="*/ 245779 w 498274"/>
                <a:gd name="connsiteY0" fmla="*/ 105636 h 279443"/>
                <a:gd name="connsiteX1" fmla="*/ 232172 w 498274"/>
                <a:gd name="connsiteY1" fmla="*/ 279443 h 279443"/>
                <a:gd name="connsiteX2" fmla="*/ 245779 w 498274"/>
                <a:gd name="connsiteY2" fmla="*/ 105636 h 27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274" h="279443">
                  <a:moveTo>
                    <a:pt x="245779" y="105636"/>
                  </a:moveTo>
                  <a:cubicBezTo>
                    <a:pt x="424939" y="-98716"/>
                    <a:pt x="717491" y="112440"/>
                    <a:pt x="232172" y="279443"/>
                  </a:cubicBezTo>
                  <a:cubicBezTo>
                    <a:pt x="-212328" y="64814"/>
                    <a:pt x="90431" y="-125930"/>
                    <a:pt x="245779" y="10563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</p:grpSp>
      <p:sp>
        <p:nvSpPr>
          <p:cNvPr id="12" name="Полилиния 11"/>
          <p:cNvSpPr/>
          <p:nvPr/>
        </p:nvSpPr>
        <p:spPr bwMode="white">
          <a:xfrm rot="20947308">
            <a:off x="-207963" y="1846263"/>
            <a:ext cx="2317751" cy="3179762"/>
          </a:xfrm>
          <a:custGeom>
            <a:avLst/>
            <a:gdLst>
              <a:gd name="connsiteX0" fmla="*/ 1807706 w 3091083"/>
              <a:gd name="connsiteY0" fmla="*/ 118472 h 3180739"/>
              <a:gd name="connsiteX1" fmla="*/ 2493364 w 3091083"/>
              <a:gd name="connsiteY1" fmla="*/ 1023759 h 3180739"/>
              <a:gd name="connsiteX2" fmla="*/ 1966119 w 3091083"/>
              <a:gd name="connsiteY2" fmla="*/ 2796210 h 3180739"/>
              <a:gd name="connsiteX3" fmla="*/ 595284 w 3091083"/>
              <a:gd name="connsiteY3" fmla="*/ 2668081 h 3180739"/>
              <a:gd name="connsiteX4" fmla="*/ 68155 w 3091083"/>
              <a:gd name="connsiteY4" fmla="*/ 2915518 h 3180739"/>
              <a:gd name="connsiteX5" fmla="*/ 0 w 3091083"/>
              <a:gd name="connsiteY5" fmla="*/ 2915621 h 3180739"/>
              <a:gd name="connsiteX6" fmla="*/ 560309 w 3091083"/>
              <a:gd name="connsiteY6" fmla="*/ 0 h 3180739"/>
              <a:gd name="connsiteX7" fmla="*/ 568686 w 3091083"/>
              <a:gd name="connsiteY7" fmla="*/ 2132 h 3180739"/>
              <a:gd name="connsiteX8" fmla="*/ 929205 w 3091083"/>
              <a:gd name="connsiteY8" fmla="*/ 383114 h 3180739"/>
              <a:gd name="connsiteX9" fmla="*/ 1807706 w 3091083"/>
              <a:gd name="connsiteY9" fmla="*/ 118472 h 3180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091083" h="3180739">
                <a:moveTo>
                  <a:pt x="1807706" y="118472"/>
                </a:moveTo>
                <a:cubicBezTo>
                  <a:pt x="2240497" y="197093"/>
                  <a:pt x="2539132" y="594438"/>
                  <a:pt x="2493364" y="1023759"/>
                </a:cubicBezTo>
                <a:cubicBezTo>
                  <a:pt x="3509774" y="1084264"/>
                  <a:pt x="3161207" y="3376350"/>
                  <a:pt x="1966119" y="2796210"/>
                </a:cubicBezTo>
                <a:cubicBezTo>
                  <a:pt x="1720072" y="3244662"/>
                  <a:pt x="876481" y="3415500"/>
                  <a:pt x="595284" y="2668081"/>
                </a:cubicBezTo>
                <a:cubicBezTo>
                  <a:pt x="419535" y="2829577"/>
                  <a:pt x="238844" y="2904736"/>
                  <a:pt x="68155" y="2915518"/>
                </a:cubicBezTo>
                <a:lnTo>
                  <a:pt x="0" y="2915621"/>
                </a:lnTo>
                <a:lnTo>
                  <a:pt x="560309" y="0"/>
                </a:lnTo>
                <a:lnTo>
                  <a:pt x="568686" y="2132"/>
                </a:lnTo>
                <a:cubicBezTo>
                  <a:pt x="725127" y="52614"/>
                  <a:pt x="857441" y="172902"/>
                  <a:pt x="929205" y="383114"/>
                </a:cubicBezTo>
                <a:cubicBezTo>
                  <a:pt x="1240060" y="138868"/>
                  <a:pt x="1548031" y="71300"/>
                  <a:pt x="1807706" y="1184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3" name="Полилиния 22"/>
          <p:cNvSpPr>
            <a:spLocks/>
          </p:cNvSpPr>
          <p:nvPr/>
        </p:nvSpPr>
        <p:spPr bwMode="auto">
          <a:xfrm rot="20944497">
            <a:off x="925513" y="4449763"/>
            <a:ext cx="152400" cy="965200"/>
          </a:xfrm>
          <a:custGeom>
            <a:avLst/>
            <a:gdLst>
              <a:gd name="T0" fmla="*/ 89647 w 51"/>
              <a:gd name="T1" fmla="*/ 369047 h 238"/>
              <a:gd name="T2" fmla="*/ 89647 w 51"/>
              <a:gd name="T3" fmla="*/ 291993 h 238"/>
              <a:gd name="T4" fmla="*/ 140447 w 51"/>
              <a:gd name="T5" fmla="*/ 239272 h 238"/>
              <a:gd name="T6" fmla="*/ 92635 w 51"/>
              <a:gd name="T7" fmla="*/ 182496 h 238"/>
              <a:gd name="T8" fmla="*/ 95624 w 51"/>
              <a:gd name="T9" fmla="*/ 109497 h 238"/>
              <a:gd name="T10" fmla="*/ 140447 w 51"/>
              <a:gd name="T11" fmla="*/ 64887 h 238"/>
              <a:gd name="T12" fmla="*/ 101600 w 51"/>
              <a:gd name="T13" fmla="*/ 4055 h 238"/>
              <a:gd name="T14" fmla="*/ 50800 w 51"/>
              <a:gd name="T15" fmla="*/ 48666 h 238"/>
              <a:gd name="T16" fmla="*/ 83671 w 51"/>
              <a:gd name="T17" fmla="*/ 105442 h 238"/>
              <a:gd name="T18" fmla="*/ 77694 w 51"/>
              <a:gd name="T19" fmla="*/ 182496 h 238"/>
              <a:gd name="T20" fmla="*/ 20918 w 51"/>
              <a:gd name="T21" fmla="*/ 235217 h 238"/>
              <a:gd name="T22" fmla="*/ 74706 w 51"/>
              <a:gd name="T23" fmla="*/ 291993 h 238"/>
              <a:gd name="T24" fmla="*/ 74706 w 51"/>
              <a:gd name="T25" fmla="*/ 369047 h 238"/>
              <a:gd name="T26" fmla="*/ 71718 w 51"/>
              <a:gd name="T27" fmla="*/ 369047 h 238"/>
              <a:gd name="T28" fmla="*/ 0 w 51"/>
              <a:gd name="T29" fmla="*/ 437990 h 238"/>
              <a:gd name="T30" fmla="*/ 77694 w 51"/>
              <a:gd name="T31" fmla="*/ 490711 h 238"/>
              <a:gd name="T32" fmla="*/ 80682 w 51"/>
              <a:gd name="T33" fmla="*/ 490711 h 238"/>
              <a:gd name="T34" fmla="*/ 119529 w 51"/>
              <a:gd name="T35" fmla="*/ 965200 h 238"/>
              <a:gd name="T36" fmla="*/ 134471 w 51"/>
              <a:gd name="T37" fmla="*/ 961145 h 238"/>
              <a:gd name="T38" fmla="*/ 95624 w 51"/>
              <a:gd name="T39" fmla="*/ 490711 h 238"/>
              <a:gd name="T40" fmla="*/ 152400 w 51"/>
              <a:gd name="T41" fmla="*/ 425824 h 238"/>
              <a:gd name="T42" fmla="*/ 89647 w 51"/>
              <a:gd name="T43" fmla="*/ 369047 h 238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51" h="238">
                <a:moveTo>
                  <a:pt x="30" y="91"/>
                </a:moveTo>
                <a:cubicBezTo>
                  <a:pt x="30" y="85"/>
                  <a:pt x="30" y="78"/>
                  <a:pt x="30" y="72"/>
                </a:cubicBezTo>
                <a:cubicBezTo>
                  <a:pt x="39" y="71"/>
                  <a:pt x="47" y="65"/>
                  <a:pt x="47" y="59"/>
                </a:cubicBezTo>
                <a:cubicBezTo>
                  <a:pt x="47" y="52"/>
                  <a:pt x="40" y="46"/>
                  <a:pt x="31" y="45"/>
                </a:cubicBezTo>
                <a:cubicBezTo>
                  <a:pt x="31" y="39"/>
                  <a:pt x="32" y="33"/>
                  <a:pt x="32" y="27"/>
                </a:cubicBezTo>
                <a:cubicBezTo>
                  <a:pt x="40" y="27"/>
                  <a:pt x="46" y="22"/>
                  <a:pt x="47" y="16"/>
                </a:cubicBezTo>
                <a:cubicBezTo>
                  <a:pt x="48" y="9"/>
                  <a:pt x="42" y="2"/>
                  <a:pt x="34" y="1"/>
                </a:cubicBezTo>
                <a:cubicBezTo>
                  <a:pt x="26" y="0"/>
                  <a:pt x="18" y="5"/>
                  <a:pt x="17" y="12"/>
                </a:cubicBezTo>
                <a:cubicBezTo>
                  <a:pt x="16" y="18"/>
                  <a:pt x="21" y="24"/>
                  <a:pt x="28" y="26"/>
                </a:cubicBezTo>
                <a:cubicBezTo>
                  <a:pt x="27" y="32"/>
                  <a:pt x="26" y="38"/>
                  <a:pt x="26" y="45"/>
                </a:cubicBezTo>
                <a:cubicBezTo>
                  <a:pt x="16" y="45"/>
                  <a:pt x="7" y="51"/>
                  <a:pt x="7" y="58"/>
                </a:cubicBezTo>
                <a:cubicBezTo>
                  <a:pt x="7" y="65"/>
                  <a:pt x="15" y="71"/>
                  <a:pt x="25" y="72"/>
                </a:cubicBezTo>
                <a:cubicBezTo>
                  <a:pt x="25" y="78"/>
                  <a:pt x="25" y="85"/>
                  <a:pt x="25" y="91"/>
                </a:cubicBezTo>
                <a:cubicBezTo>
                  <a:pt x="25" y="91"/>
                  <a:pt x="25" y="91"/>
                  <a:pt x="24" y="91"/>
                </a:cubicBezTo>
                <a:cubicBezTo>
                  <a:pt x="11" y="92"/>
                  <a:pt x="0" y="99"/>
                  <a:pt x="0" y="108"/>
                </a:cubicBezTo>
                <a:cubicBezTo>
                  <a:pt x="1" y="116"/>
                  <a:pt x="12" y="122"/>
                  <a:pt x="26" y="121"/>
                </a:cubicBezTo>
                <a:cubicBezTo>
                  <a:pt x="26" y="121"/>
                  <a:pt x="27" y="121"/>
                  <a:pt x="27" y="121"/>
                </a:cubicBezTo>
                <a:cubicBezTo>
                  <a:pt x="30" y="160"/>
                  <a:pt x="36" y="199"/>
                  <a:pt x="40" y="238"/>
                </a:cubicBezTo>
                <a:cubicBezTo>
                  <a:pt x="45" y="237"/>
                  <a:pt x="45" y="237"/>
                  <a:pt x="45" y="237"/>
                </a:cubicBezTo>
                <a:cubicBezTo>
                  <a:pt x="41" y="198"/>
                  <a:pt x="35" y="159"/>
                  <a:pt x="32" y="121"/>
                </a:cubicBezTo>
                <a:cubicBezTo>
                  <a:pt x="43" y="119"/>
                  <a:pt x="51" y="112"/>
                  <a:pt x="51" y="105"/>
                </a:cubicBezTo>
                <a:cubicBezTo>
                  <a:pt x="50" y="98"/>
                  <a:pt x="41" y="92"/>
                  <a:pt x="30" y="91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4" name="Полилиния 13"/>
          <p:cNvSpPr>
            <a:spLocks/>
          </p:cNvSpPr>
          <p:nvPr/>
        </p:nvSpPr>
        <p:spPr bwMode="auto">
          <a:xfrm>
            <a:off x="8188325" y="5035550"/>
            <a:ext cx="109538" cy="642938"/>
          </a:xfrm>
          <a:custGeom>
            <a:avLst/>
            <a:gdLst>
              <a:gd name="T0" fmla="*/ 109538 w 158844"/>
              <a:gd name="T1" fmla="*/ 0 h 703074"/>
              <a:gd name="T2" fmla="*/ 82601 w 158844"/>
              <a:gd name="T3" fmla="*/ 7144 h 703074"/>
              <a:gd name="T4" fmla="*/ 0 w 158844"/>
              <a:gd name="T5" fmla="*/ 642938 h 703074"/>
              <a:gd name="T6" fmla="*/ 28732 w 158844"/>
              <a:gd name="T7" fmla="*/ 640558 h 703074"/>
              <a:gd name="T8" fmla="*/ 109538 w 158844"/>
              <a:gd name="T9" fmla="*/ 0 h 70307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844" h="703074">
                <a:moveTo>
                  <a:pt x="158844" y="0"/>
                </a:moveTo>
                <a:lnTo>
                  <a:pt x="119782" y="7812"/>
                </a:lnTo>
                <a:cubicBezTo>
                  <a:pt x="79855" y="239566"/>
                  <a:pt x="52946" y="471320"/>
                  <a:pt x="0" y="703074"/>
                </a:cubicBezTo>
                <a:lnTo>
                  <a:pt x="41665" y="700471"/>
                </a:lnTo>
                <a:cubicBezTo>
                  <a:pt x="101556" y="446149"/>
                  <a:pt x="140616" y="134540"/>
                  <a:pt x="158844" y="0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15" name="Полилиния 5"/>
          <p:cNvSpPr>
            <a:spLocks noEditPoints="1"/>
          </p:cNvSpPr>
          <p:nvPr/>
        </p:nvSpPr>
        <p:spPr bwMode="auto">
          <a:xfrm rot="631506">
            <a:off x="8027070" y="4358775"/>
            <a:ext cx="649060" cy="708227"/>
          </a:xfrm>
          <a:custGeom>
            <a:avLst/>
            <a:gdLst>
              <a:gd name="T0" fmla="*/ 114 w 244"/>
              <a:gd name="T1" fmla="*/ 180 h 199"/>
              <a:gd name="T2" fmla="*/ 91 w 244"/>
              <a:gd name="T3" fmla="*/ 168 h 199"/>
              <a:gd name="T4" fmla="*/ 45 w 244"/>
              <a:gd name="T5" fmla="*/ 95 h 199"/>
              <a:gd name="T6" fmla="*/ 76 w 244"/>
              <a:gd name="T7" fmla="*/ 57 h 199"/>
              <a:gd name="T8" fmla="*/ 83 w 244"/>
              <a:gd name="T9" fmla="*/ 58 h 199"/>
              <a:gd name="T10" fmla="*/ 127 w 244"/>
              <a:gd name="T11" fmla="*/ 95 h 199"/>
              <a:gd name="T12" fmla="*/ 177 w 244"/>
              <a:gd name="T13" fmla="*/ 58 h 199"/>
              <a:gd name="T14" fmla="*/ 192 w 244"/>
              <a:gd name="T15" fmla="*/ 76 h 199"/>
              <a:gd name="T16" fmla="*/ 178 w 244"/>
              <a:gd name="T17" fmla="*/ 124 h 199"/>
              <a:gd name="T18" fmla="*/ 130 w 244"/>
              <a:gd name="T19" fmla="*/ 174 h 199"/>
              <a:gd name="T20" fmla="*/ 114 w 244"/>
              <a:gd name="T21" fmla="*/ 180 h 199"/>
              <a:gd name="T22" fmla="*/ 51 w 244"/>
              <a:gd name="T23" fmla="*/ 0 h 199"/>
              <a:gd name="T24" fmla="*/ 47 w 244"/>
              <a:gd name="T25" fmla="*/ 0 h 199"/>
              <a:gd name="T26" fmla="*/ 1 w 244"/>
              <a:gd name="T27" fmla="*/ 62 h 199"/>
              <a:gd name="T28" fmla="*/ 1 w 244"/>
              <a:gd name="T29" fmla="*/ 68 h 199"/>
              <a:gd name="T30" fmla="*/ 1 w 244"/>
              <a:gd name="T31" fmla="*/ 69 h 199"/>
              <a:gd name="T32" fmla="*/ 75 w 244"/>
              <a:gd name="T33" fmla="*/ 180 h 199"/>
              <a:gd name="T34" fmla="*/ 113 w 244"/>
              <a:gd name="T35" fmla="*/ 199 h 199"/>
              <a:gd name="T36" fmla="*/ 116 w 244"/>
              <a:gd name="T37" fmla="*/ 199 h 199"/>
              <a:gd name="T38" fmla="*/ 116 w 244"/>
              <a:gd name="T39" fmla="*/ 199 h 199"/>
              <a:gd name="T40" fmla="*/ 139 w 244"/>
              <a:gd name="T41" fmla="*/ 190 h 199"/>
              <a:gd name="T42" fmla="*/ 216 w 244"/>
              <a:gd name="T43" fmla="*/ 109 h 199"/>
              <a:gd name="T44" fmla="*/ 238 w 244"/>
              <a:gd name="T45" fmla="*/ 31 h 199"/>
              <a:gd name="T46" fmla="*/ 214 w 244"/>
              <a:gd name="T47" fmla="*/ 3 h 199"/>
              <a:gd name="T48" fmla="*/ 133 w 244"/>
              <a:gd name="T49" fmla="*/ 62 h 199"/>
              <a:gd name="T50" fmla="*/ 61 w 244"/>
              <a:gd name="T51" fmla="*/ 1 h 199"/>
              <a:gd name="T52" fmla="*/ 51 w 244"/>
              <a:gd name="T53" fmla="*/ 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44" h="199">
                <a:moveTo>
                  <a:pt x="114" y="180"/>
                </a:moveTo>
                <a:cubicBezTo>
                  <a:pt x="106" y="180"/>
                  <a:pt x="100" y="175"/>
                  <a:pt x="91" y="168"/>
                </a:cubicBezTo>
                <a:cubicBezTo>
                  <a:pt x="74" y="154"/>
                  <a:pt x="45" y="121"/>
                  <a:pt x="45" y="95"/>
                </a:cubicBezTo>
                <a:cubicBezTo>
                  <a:pt x="45" y="78"/>
                  <a:pt x="58" y="57"/>
                  <a:pt x="76" y="57"/>
                </a:cubicBezTo>
                <a:cubicBezTo>
                  <a:pt x="78" y="57"/>
                  <a:pt x="80" y="57"/>
                  <a:pt x="83" y="58"/>
                </a:cubicBezTo>
                <a:cubicBezTo>
                  <a:pt x="105" y="63"/>
                  <a:pt x="111" y="75"/>
                  <a:pt x="127" y="95"/>
                </a:cubicBezTo>
                <a:cubicBezTo>
                  <a:pt x="136" y="84"/>
                  <a:pt x="160" y="58"/>
                  <a:pt x="177" y="58"/>
                </a:cubicBezTo>
                <a:cubicBezTo>
                  <a:pt x="184" y="58"/>
                  <a:pt x="189" y="63"/>
                  <a:pt x="192" y="76"/>
                </a:cubicBezTo>
                <a:cubicBezTo>
                  <a:pt x="195" y="97"/>
                  <a:pt x="187" y="108"/>
                  <a:pt x="178" y="124"/>
                </a:cubicBezTo>
                <a:cubicBezTo>
                  <a:pt x="168" y="140"/>
                  <a:pt x="146" y="164"/>
                  <a:pt x="130" y="174"/>
                </a:cubicBezTo>
                <a:cubicBezTo>
                  <a:pt x="124" y="178"/>
                  <a:pt x="119" y="180"/>
                  <a:pt x="114" y="180"/>
                </a:cubicBezTo>
                <a:moveTo>
                  <a:pt x="51" y="0"/>
                </a:moveTo>
                <a:cubicBezTo>
                  <a:pt x="50" y="0"/>
                  <a:pt x="49" y="0"/>
                  <a:pt x="47" y="0"/>
                </a:cubicBezTo>
                <a:cubicBezTo>
                  <a:pt x="19" y="3"/>
                  <a:pt x="0" y="36"/>
                  <a:pt x="1" y="62"/>
                </a:cubicBezTo>
                <a:cubicBezTo>
                  <a:pt x="1" y="64"/>
                  <a:pt x="1" y="66"/>
                  <a:pt x="1" y="68"/>
                </a:cubicBezTo>
                <a:cubicBezTo>
                  <a:pt x="1" y="69"/>
                  <a:pt x="1" y="69"/>
                  <a:pt x="1" y="69"/>
                </a:cubicBezTo>
                <a:cubicBezTo>
                  <a:pt x="5" y="110"/>
                  <a:pt x="48" y="159"/>
                  <a:pt x="75" y="180"/>
                </a:cubicBezTo>
                <a:cubicBezTo>
                  <a:pt x="90" y="191"/>
                  <a:pt x="100" y="199"/>
                  <a:pt x="113" y="199"/>
                </a:cubicBezTo>
                <a:cubicBezTo>
                  <a:pt x="114" y="199"/>
                  <a:pt x="115" y="199"/>
                  <a:pt x="116" y="199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22" y="199"/>
                  <a:pt x="130" y="196"/>
                  <a:pt x="139" y="190"/>
                </a:cubicBezTo>
                <a:cubicBezTo>
                  <a:pt x="165" y="174"/>
                  <a:pt x="201" y="136"/>
                  <a:pt x="216" y="109"/>
                </a:cubicBezTo>
                <a:cubicBezTo>
                  <a:pt x="231" y="84"/>
                  <a:pt x="244" y="66"/>
                  <a:pt x="238" y="31"/>
                </a:cubicBezTo>
                <a:cubicBezTo>
                  <a:pt x="235" y="10"/>
                  <a:pt x="226" y="3"/>
                  <a:pt x="214" y="3"/>
                </a:cubicBezTo>
                <a:cubicBezTo>
                  <a:pt x="188" y="3"/>
                  <a:pt x="148" y="43"/>
                  <a:pt x="133" y="62"/>
                </a:cubicBezTo>
                <a:cubicBezTo>
                  <a:pt x="108" y="30"/>
                  <a:pt x="98" y="10"/>
                  <a:pt x="61" y="1"/>
                </a:cubicBezTo>
                <a:cubicBezTo>
                  <a:pt x="58" y="0"/>
                  <a:pt x="55" y="0"/>
                  <a:pt x="51" y="0"/>
                </a:cubicBezTo>
              </a:path>
            </a:pathLst>
          </a:custGeom>
          <a:blipFill>
            <a:blip r:embed="rId3" cstate="screen">
              <a:duotone>
                <a:schemeClr val="accent5">
                  <a:shade val="45000"/>
                  <a:satMod val="135000"/>
                </a:schemeClr>
                <a:prstClr val="white"/>
              </a:duotone>
              <a:extLst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16" name="Полилиния 5"/>
          <p:cNvSpPr>
            <a:spLocks noEditPoints="1"/>
          </p:cNvSpPr>
          <p:nvPr/>
        </p:nvSpPr>
        <p:spPr bwMode="auto">
          <a:xfrm rot="631506">
            <a:off x="8026400" y="4359275"/>
            <a:ext cx="649288" cy="708025"/>
          </a:xfrm>
          <a:custGeom>
            <a:avLst/>
            <a:gdLst>
              <a:gd name="T0" fmla="*/ 114 w 244"/>
              <a:gd name="T1" fmla="*/ 180 h 199"/>
              <a:gd name="T2" fmla="*/ 91 w 244"/>
              <a:gd name="T3" fmla="*/ 168 h 199"/>
              <a:gd name="T4" fmla="*/ 45 w 244"/>
              <a:gd name="T5" fmla="*/ 95 h 199"/>
              <a:gd name="T6" fmla="*/ 76 w 244"/>
              <a:gd name="T7" fmla="*/ 57 h 199"/>
              <a:gd name="T8" fmla="*/ 83 w 244"/>
              <a:gd name="T9" fmla="*/ 58 h 199"/>
              <a:gd name="T10" fmla="*/ 127 w 244"/>
              <a:gd name="T11" fmla="*/ 95 h 199"/>
              <a:gd name="T12" fmla="*/ 177 w 244"/>
              <a:gd name="T13" fmla="*/ 58 h 199"/>
              <a:gd name="T14" fmla="*/ 192 w 244"/>
              <a:gd name="T15" fmla="*/ 76 h 199"/>
              <a:gd name="T16" fmla="*/ 178 w 244"/>
              <a:gd name="T17" fmla="*/ 124 h 199"/>
              <a:gd name="T18" fmla="*/ 130 w 244"/>
              <a:gd name="T19" fmla="*/ 174 h 199"/>
              <a:gd name="T20" fmla="*/ 114 w 244"/>
              <a:gd name="T21" fmla="*/ 180 h 199"/>
              <a:gd name="T22" fmla="*/ 51 w 244"/>
              <a:gd name="T23" fmla="*/ 0 h 199"/>
              <a:gd name="T24" fmla="*/ 47 w 244"/>
              <a:gd name="T25" fmla="*/ 0 h 199"/>
              <a:gd name="T26" fmla="*/ 1 w 244"/>
              <a:gd name="T27" fmla="*/ 62 h 199"/>
              <a:gd name="T28" fmla="*/ 1 w 244"/>
              <a:gd name="T29" fmla="*/ 68 h 199"/>
              <a:gd name="T30" fmla="*/ 1 w 244"/>
              <a:gd name="T31" fmla="*/ 69 h 199"/>
              <a:gd name="T32" fmla="*/ 75 w 244"/>
              <a:gd name="T33" fmla="*/ 180 h 199"/>
              <a:gd name="T34" fmla="*/ 113 w 244"/>
              <a:gd name="T35" fmla="*/ 199 h 199"/>
              <a:gd name="T36" fmla="*/ 116 w 244"/>
              <a:gd name="T37" fmla="*/ 199 h 199"/>
              <a:gd name="T38" fmla="*/ 116 w 244"/>
              <a:gd name="T39" fmla="*/ 199 h 199"/>
              <a:gd name="T40" fmla="*/ 139 w 244"/>
              <a:gd name="T41" fmla="*/ 190 h 199"/>
              <a:gd name="T42" fmla="*/ 216 w 244"/>
              <a:gd name="T43" fmla="*/ 109 h 199"/>
              <a:gd name="T44" fmla="*/ 238 w 244"/>
              <a:gd name="T45" fmla="*/ 31 h 199"/>
              <a:gd name="T46" fmla="*/ 214 w 244"/>
              <a:gd name="T47" fmla="*/ 3 h 199"/>
              <a:gd name="T48" fmla="*/ 133 w 244"/>
              <a:gd name="T49" fmla="*/ 62 h 199"/>
              <a:gd name="T50" fmla="*/ 61 w 244"/>
              <a:gd name="T51" fmla="*/ 1 h 199"/>
              <a:gd name="T52" fmla="*/ 51 w 244"/>
              <a:gd name="T53" fmla="*/ 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44" h="199">
                <a:moveTo>
                  <a:pt x="114" y="180"/>
                </a:moveTo>
                <a:cubicBezTo>
                  <a:pt x="106" y="180"/>
                  <a:pt x="100" y="175"/>
                  <a:pt x="91" y="168"/>
                </a:cubicBezTo>
                <a:cubicBezTo>
                  <a:pt x="74" y="154"/>
                  <a:pt x="45" y="121"/>
                  <a:pt x="45" y="95"/>
                </a:cubicBezTo>
                <a:cubicBezTo>
                  <a:pt x="45" y="78"/>
                  <a:pt x="58" y="57"/>
                  <a:pt x="76" y="57"/>
                </a:cubicBezTo>
                <a:cubicBezTo>
                  <a:pt x="78" y="57"/>
                  <a:pt x="80" y="57"/>
                  <a:pt x="83" y="58"/>
                </a:cubicBezTo>
                <a:cubicBezTo>
                  <a:pt x="105" y="63"/>
                  <a:pt x="111" y="75"/>
                  <a:pt x="127" y="95"/>
                </a:cubicBezTo>
                <a:cubicBezTo>
                  <a:pt x="136" y="84"/>
                  <a:pt x="160" y="58"/>
                  <a:pt x="177" y="58"/>
                </a:cubicBezTo>
                <a:cubicBezTo>
                  <a:pt x="184" y="58"/>
                  <a:pt x="189" y="63"/>
                  <a:pt x="192" y="76"/>
                </a:cubicBezTo>
                <a:cubicBezTo>
                  <a:pt x="195" y="97"/>
                  <a:pt x="187" y="108"/>
                  <a:pt x="178" y="124"/>
                </a:cubicBezTo>
                <a:cubicBezTo>
                  <a:pt x="168" y="140"/>
                  <a:pt x="146" y="164"/>
                  <a:pt x="130" y="174"/>
                </a:cubicBezTo>
                <a:cubicBezTo>
                  <a:pt x="124" y="178"/>
                  <a:pt x="119" y="180"/>
                  <a:pt x="114" y="180"/>
                </a:cubicBezTo>
                <a:moveTo>
                  <a:pt x="51" y="0"/>
                </a:moveTo>
                <a:cubicBezTo>
                  <a:pt x="50" y="0"/>
                  <a:pt x="49" y="0"/>
                  <a:pt x="47" y="0"/>
                </a:cubicBezTo>
                <a:cubicBezTo>
                  <a:pt x="19" y="3"/>
                  <a:pt x="0" y="36"/>
                  <a:pt x="1" y="62"/>
                </a:cubicBezTo>
                <a:cubicBezTo>
                  <a:pt x="1" y="64"/>
                  <a:pt x="1" y="66"/>
                  <a:pt x="1" y="68"/>
                </a:cubicBezTo>
                <a:cubicBezTo>
                  <a:pt x="1" y="69"/>
                  <a:pt x="1" y="69"/>
                  <a:pt x="1" y="69"/>
                </a:cubicBezTo>
                <a:cubicBezTo>
                  <a:pt x="5" y="110"/>
                  <a:pt x="48" y="159"/>
                  <a:pt x="75" y="180"/>
                </a:cubicBezTo>
                <a:cubicBezTo>
                  <a:pt x="90" y="191"/>
                  <a:pt x="100" y="199"/>
                  <a:pt x="113" y="199"/>
                </a:cubicBezTo>
                <a:cubicBezTo>
                  <a:pt x="114" y="199"/>
                  <a:pt x="115" y="199"/>
                  <a:pt x="116" y="199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22" y="199"/>
                  <a:pt x="130" y="196"/>
                  <a:pt x="139" y="190"/>
                </a:cubicBezTo>
                <a:cubicBezTo>
                  <a:pt x="165" y="174"/>
                  <a:pt x="201" y="136"/>
                  <a:pt x="216" y="109"/>
                </a:cubicBezTo>
                <a:cubicBezTo>
                  <a:pt x="231" y="84"/>
                  <a:pt x="244" y="66"/>
                  <a:pt x="238" y="31"/>
                </a:cubicBezTo>
                <a:cubicBezTo>
                  <a:pt x="235" y="10"/>
                  <a:pt x="226" y="3"/>
                  <a:pt x="214" y="3"/>
                </a:cubicBezTo>
                <a:cubicBezTo>
                  <a:pt x="188" y="3"/>
                  <a:pt x="148" y="43"/>
                  <a:pt x="133" y="62"/>
                </a:cubicBezTo>
                <a:cubicBezTo>
                  <a:pt x="108" y="30"/>
                  <a:pt x="98" y="10"/>
                  <a:pt x="61" y="1"/>
                </a:cubicBezTo>
                <a:cubicBezTo>
                  <a:pt x="58" y="0"/>
                  <a:pt x="55" y="0"/>
                  <a:pt x="51" y="0"/>
                </a:cubicBezTo>
              </a:path>
            </a:pathLst>
          </a:custGeom>
          <a:solidFill>
            <a:schemeClr val="accent5">
              <a:alpha val="50000"/>
            </a:schemeClr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17" name="Полилиния 22"/>
          <p:cNvSpPr>
            <a:spLocks/>
          </p:cNvSpPr>
          <p:nvPr/>
        </p:nvSpPr>
        <p:spPr bwMode="auto">
          <a:xfrm rot="315225" flipH="1">
            <a:off x="7637463" y="4697413"/>
            <a:ext cx="144462" cy="1138237"/>
          </a:xfrm>
          <a:custGeom>
            <a:avLst/>
            <a:gdLst>
              <a:gd name="T0" fmla="*/ 84978 w 51"/>
              <a:gd name="T1" fmla="*/ 435208 h 238"/>
              <a:gd name="T2" fmla="*/ 84978 w 51"/>
              <a:gd name="T3" fmla="*/ 344341 h 238"/>
              <a:gd name="T4" fmla="*/ 133132 w 51"/>
              <a:gd name="T5" fmla="*/ 282168 h 238"/>
              <a:gd name="T6" fmla="*/ 87810 w 51"/>
              <a:gd name="T7" fmla="*/ 215213 h 238"/>
              <a:gd name="T8" fmla="*/ 90643 w 51"/>
              <a:gd name="T9" fmla="*/ 129128 h 238"/>
              <a:gd name="T10" fmla="*/ 133132 w 51"/>
              <a:gd name="T11" fmla="*/ 76520 h 238"/>
              <a:gd name="T12" fmla="*/ 96308 w 51"/>
              <a:gd name="T13" fmla="*/ 4783 h 238"/>
              <a:gd name="T14" fmla="*/ 48154 w 51"/>
              <a:gd name="T15" fmla="*/ 57390 h 238"/>
              <a:gd name="T16" fmla="*/ 79312 w 51"/>
              <a:gd name="T17" fmla="*/ 124345 h 238"/>
              <a:gd name="T18" fmla="*/ 73647 w 51"/>
              <a:gd name="T19" fmla="*/ 215213 h 238"/>
              <a:gd name="T20" fmla="*/ 19828 w 51"/>
              <a:gd name="T21" fmla="*/ 277385 h 238"/>
              <a:gd name="T22" fmla="*/ 70815 w 51"/>
              <a:gd name="T23" fmla="*/ 344341 h 238"/>
              <a:gd name="T24" fmla="*/ 70815 w 51"/>
              <a:gd name="T25" fmla="*/ 435208 h 238"/>
              <a:gd name="T26" fmla="*/ 67982 w 51"/>
              <a:gd name="T27" fmla="*/ 435208 h 238"/>
              <a:gd name="T28" fmla="*/ 0 w 51"/>
              <a:gd name="T29" fmla="*/ 516511 h 238"/>
              <a:gd name="T30" fmla="*/ 73647 w 51"/>
              <a:gd name="T31" fmla="*/ 578684 h 238"/>
              <a:gd name="T32" fmla="*/ 76480 w 51"/>
              <a:gd name="T33" fmla="*/ 578684 h 238"/>
              <a:gd name="T34" fmla="*/ 113304 w 51"/>
              <a:gd name="T35" fmla="*/ 1138237 h 238"/>
              <a:gd name="T36" fmla="*/ 127466 w 51"/>
              <a:gd name="T37" fmla="*/ 1133454 h 238"/>
              <a:gd name="T38" fmla="*/ 90643 w 51"/>
              <a:gd name="T39" fmla="*/ 578684 h 238"/>
              <a:gd name="T40" fmla="*/ 144462 w 51"/>
              <a:gd name="T41" fmla="*/ 502163 h 238"/>
              <a:gd name="T42" fmla="*/ 84978 w 51"/>
              <a:gd name="T43" fmla="*/ 435208 h 238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51" h="238">
                <a:moveTo>
                  <a:pt x="30" y="91"/>
                </a:moveTo>
                <a:cubicBezTo>
                  <a:pt x="30" y="85"/>
                  <a:pt x="30" y="78"/>
                  <a:pt x="30" y="72"/>
                </a:cubicBezTo>
                <a:cubicBezTo>
                  <a:pt x="39" y="71"/>
                  <a:pt x="47" y="65"/>
                  <a:pt x="47" y="59"/>
                </a:cubicBezTo>
                <a:cubicBezTo>
                  <a:pt x="47" y="52"/>
                  <a:pt x="40" y="46"/>
                  <a:pt x="31" y="45"/>
                </a:cubicBezTo>
                <a:cubicBezTo>
                  <a:pt x="31" y="39"/>
                  <a:pt x="32" y="33"/>
                  <a:pt x="32" y="27"/>
                </a:cubicBezTo>
                <a:cubicBezTo>
                  <a:pt x="40" y="27"/>
                  <a:pt x="46" y="22"/>
                  <a:pt x="47" y="16"/>
                </a:cubicBezTo>
                <a:cubicBezTo>
                  <a:pt x="48" y="9"/>
                  <a:pt x="42" y="2"/>
                  <a:pt x="34" y="1"/>
                </a:cubicBezTo>
                <a:cubicBezTo>
                  <a:pt x="26" y="0"/>
                  <a:pt x="18" y="5"/>
                  <a:pt x="17" y="12"/>
                </a:cubicBezTo>
                <a:cubicBezTo>
                  <a:pt x="16" y="18"/>
                  <a:pt x="21" y="24"/>
                  <a:pt x="28" y="26"/>
                </a:cubicBezTo>
                <a:cubicBezTo>
                  <a:pt x="27" y="32"/>
                  <a:pt x="26" y="38"/>
                  <a:pt x="26" y="45"/>
                </a:cubicBezTo>
                <a:cubicBezTo>
                  <a:pt x="16" y="45"/>
                  <a:pt x="7" y="51"/>
                  <a:pt x="7" y="58"/>
                </a:cubicBezTo>
                <a:cubicBezTo>
                  <a:pt x="7" y="65"/>
                  <a:pt x="15" y="71"/>
                  <a:pt x="25" y="72"/>
                </a:cubicBezTo>
                <a:cubicBezTo>
                  <a:pt x="25" y="78"/>
                  <a:pt x="25" y="85"/>
                  <a:pt x="25" y="91"/>
                </a:cubicBezTo>
                <a:cubicBezTo>
                  <a:pt x="25" y="91"/>
                  <a:pt x="25" y="91"/>
                  <a:pt x="24" y="91"/>
                </a:cubicBezTo>
                <a:cubicBezTo>
                  <a:pt x="11" y="92"/>
                  <a:pt x="0" y="99"/>
                  <a:pt x="0" y="108"/>
                </a:cubicBezTo>
                <a:cubicBezTo>
                  <a:pt x="1" y="116"/>
                  <a:pt x="12" y="122"/>
                  <a:pt x="26" y="121"/>
                </a:cubicBezTo>
                <a:cubicBezTo>
                  <a:pt x="26" y="121"/>
                  <a:pt x="27" y="121"/>
                  <a:pt x="27" y="121"/>
                </a:cubicBezTo>
                <a:cubicBezTo>
                  <a:pt x="30" y="160"/>
                  <a:pt x="36" y="199"/>
                  <a:pt x="40" y="238"/>
                </a:cubicBezTo>
                <a:cubicBezTo>
                  <a:pt x="45" y="237"/>
                  <a:pt x="45" y="237"/>
                  <a:pt x="45" y="237"/>
                </a:cubicBezTo>
                <a:cubicBezTo>
                  <a:pt x="41" y="198"/>
                  <a:pt x="35" y="159"/>
                  <a:pt x="32" y="121"/>
                </a:cubicBezTo>
                <a:cubicBezTo>
                  <a:pt x="43" y="119"/>
                  <a:pt x="51" y="112"/>
                  <a:pt x="51" y="105"/>
                </a:cubicBezTo>
                <a:cubicBezTo>
                  <a:pt x="50" y="98"/>
                  <a:pt x="41" y="92"/>
                  <a:pt x="30" y="9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8" name="Полилиния 17"/>
          <p:cNvSpPr/>
          <p:nvPr/>
        </p:nvSpPr>
        <p:spPr>
          <a:xfrm>
            <a:off x="1000125" y="5145088"/>
            <a:ext cx="4630738" cy="1058862"/>
          </a:xfrm>
          <a:custGeom>
            <a:avLst/>
            <a:gdLst>
              <a:gd name="connsiteX0" fmla="*/ 19050 w 9124950"/>
              <a:gd name="connsiteY0" fmla="*/ 180975 h 238125"/>
              <a:gd name="connsiteX1" fmla="*/ 9124950 w 9124950"/>
              <a:gd name="connsiteY1" fmla="*/ 238125 h 238125"/>
              <a:gd name="connsiteX2" fmla="*/ 4438650 w 9124950"/>
              <a:gd name="connsiteY2" fmla="*/ 0 h 238125"/>
              <a:gd name="connsiteX3" fmla="*/ 0 w 9124950"/>
              <a:gd name="connsiteY3" fmla="*/ 133350 h 238125"/>
              <a:gd name="connsiteX4" fmla="*/ 85725 w 9124950"/>
              <a:gd name="connsiteY4" fmla="*/ 180975 h 238125"/>
              <a:gd name="connsiteX5" fmla="*/ 19050 w 9124950"/>
              <a:gd name="connsiteY5" fmla="*/ 180975 h 238125"/>
              <a:gd name="connsiteX0" fmla="*/ 85725 w 9124950"/>
              <a:gd name="connsiteY0" fmla="*/ 180975 h 238125"/>
              <a:gd name="connsiteX1" fmla="*/ 9124950 w 9124950"/>
              <a:gd name="connsiteY1" fmla="*/ 238125 h 238125"/>
              <a:gd name="connsiteX2" fmla="*/ 4438650 w 9124950"/>
              <a:gd name="connsiteY2" fmla="*/ 0 h 238125"/>
              <a:gd name="connsiteX3" fmla="*/ 0 w 9124950"/>
              <a:gd name="connsiteY3" fmla="*/ 133350 h 238125"/>
              <a:gd name="connsiteX4" fmla="*/ 85725 w 9124950"/>
              <a:gd name="connsiteY4" fmla="*/ 180975 h 238125"/>
              <a:gd name="connsiteX0" fmla="*/ 0 w 9124950"/>
              <a:gd name="connsiteY0" fmla="*/ 133350 h 238125"/>
              <a:gd name="connsiteX1" fmla="*/ 9124950 w 9124950"/>
              <a:gd name="connsiteY1" fmla="*/ 238125 h 238125"/>
              <a:gd name="connsiteX2" fmla="*/ 4438650 w 9124950"/>
              <a:gd name="connsiteY2" fmla="*/ 0 h 238125"/>
              <a:gd name="connsiteX3" fmla="*/ 0 w 9124950"/>
              <a:gd name="connsiteY3" fmla="*/ 133350 h 238125"/>
              <a:gd name="connsiteX0" fmla="*/ 36407 w 9161357"/>
              <a:gd name="connsiteY0" fmla="*/ 133350 h 449173"/>
              <a:gd name="connsiteX1" fmla="*/ 9161357 w 9161357"/>
              <a:gd name="connsiteY1" fmla="*/ 238125 h 449173"/>
              <a:gd name="connsiteX2" fmla="*/ 4475057 w 9161357"/>
              <a:gd name="connsiteY2" fmla="*/ 0 h 449173"/>
              <a:gd name="connsiteX3" fmla="*/ 36407 w 9161357"/>
              <a:gd name="connsiteY3" fmla="*/ 133350 h 449173"/>
              <a:gd name="connsiteX0" fmla="*/ 25473 w 9150645"/>
              <a:gd name="connsiteY0" fmla="*/ 627976 h 1050014"/>
              <a:gd name="connsiteX1" fmla="*/ 9150423 w 9150645"/>
              <a:gd name="connsiteY1" fmla="*/ 732751 h 1050014"/>
              <a:gd name="connsiteX2" fmla="*/ 4464123 w 9150645"/>
              <a:gd name="connsiteY2" fmla="*/ 494626 h 1050014"/>
              <a:gd name="connsiteX3" fmla="*/ 25473 w 9150645"/>
              <a:gd name="connsiteY3" fmla="*/ 627976 h 1050014"/>
              <a:gd name="connsiteX0" fmla="*/ 25525 w 9150557"/>
              <a:gd name="connsiteY0" fmla="*/ 133350 h 556394"/>
              <a:gd name="connsiteX1" fmla="*/ 9150475 w 9150557"/>
              <a:gd name="connsiteY1" fmla="*/ 238125 h 556394"/>
              <a:gd name="connsiteX2" fmla="*/ 4464175 w 9150557"/>
              <a:gd name="connsiteY2" fmla="*/ 0 h 556394"/>
              <a:gd name="connsiteX3" fmla="*/ 25525 w 9150557"/>
              <a:gd name="connsiteY3" fmla="*/ 133350 h 556394"/>
              <a:gd name="connsiteX0" fmla="*/ 27630 w 9143055"/>
              <a:gd name="connsiteY0" fmla="*/ 247650 h 549377"/>
              <a:gd name="connsiteX1" fmla="*/ 9143055 w 9143055"/>
              <a:gd name="connsiteY1" fmla="*/ 238125 h 549377"/>
              <a:gd name="connsiteX2" fmla="*/ 4456755 w 9143055"/>
              <a:gd name="connsiteY2" fmla="*/ 0 h 549377"/>
              <a:gd name="connsiteX3" fmla="*/ 27630 w 9143055"/>
              <a:gd name="connsiteY3" fmla="*/ 247650 h 549377"/>
              <a:gd name="connsiteX0" fmla="*/ 27630 w 9143055"/>
              <a:gd name="connsiteY0" fmla="*/ 247650 h 549377"/>
              <a:gd name="connsiteX1" fmla="*/ 9143055 w 9143055"/>
              <a:gd name="connsiteY1" fmla="*/ 238125 h 549377"/>
              <a:gd name="connsiteX2" fmla="*/ 4456755 w 9143055"/>
              <a:gd name="connsiteY2" fmla="*/ 0 h 549377"/>
              <a:gd name="connsiteX3" fmla="*/ 27630 w 9143055"/>
              <a:gd name="connsiteY3" fmla="*/ 247650 h 549377"/>
              <a:gd name="connsiteX0" fmla="*/ 0 w 9115425"/>
              <a:gd name="connsiteY0" fmla="*/ 247650 h 247650"/>
              <a:gd name="connsiteX1" fmla="*/ 9115425 w 9115425"/>
              <a:gd name="connsiteY1" fmla="*/ 238125 h 247650"/>
              <a:gd name="connsiteX2" fmla="*/ 4429125 w 9115425"/>
              <a:gd name="connsiteY2" fmla="*/ 0 h 247650"/>
              <a:gd name="connsiteX3" fmla="*/ 0 w 9115425"/>
              <a:gd name="connsiteY3" fmla="*/ 247650 h 247650"/>
              <a:gd name="connsiteX0" fmla="*/ 0 w 9115425"/>
              <a:gd name="connsiteY0" fmla="*/ 9525 h 9525"/>
              <a:gd name="connsiteX1" fmla="*/ 9115425 w 9115425"/>
              <a:gd name="connsiteY1" fmla="*/ 0 h 9525"/>
              <a:gd name="connsiteX2" fmla="*/ 0 w 9115425"/>
              <a:gd name="connsiteY2" fmla="*/ 9525 h 9525"/>
              <a:gd name="connsiteX0" fmla="*/ 0 w 10000"/>
              <a:gd name="connsiteY0" fmla="*/ 292235 h 292235"/>
              <a:gd name="connsiteX1" fmla="*/ 10000 w 10000"/>
              <a:gd name="connsiteY1" fmla="*/ 282235 h 292235"/>
              <a:gd name="connsiteX2" fmla="*/ 0 w 10000"/>
              <a:gd name="connsiteY2" fmla="*/ 292235 h 292235"/>
              <a:gd name="connsiteX0" fmla="*/ 0 w 10001"/>
              <a:gd name="connsiteY0" fmla="*/ 294051 h 327478"/>
              <a:gd name="connsiteX1" fmla="*/ 10000 w 10001"/>
              <a:gd name="connsiteY1" fmla="*/ 284051 h 327478"/>
              <a:gd name="connsiteX2" fmla="*/ 0 w 10001"/>
              <a:gd name="connsiteY2" fmla="*/ 294051 h 327478"/>
              <a:gd name="connsiteX0" fmla="*/ 0 w 10006"/>
              <a:gd name="connsiteY0" fmla="*/ 423180 h 456620"/>
              <a:gd name="connsiteX1" fmla="*/ 10000 w 10006"/>
              <a:gd name="connsiteY1" fmla="*/ 413180 h 456620"/>
              <a:gd name="connsiteX2" fmla="*/ 0 w 10006"/>
              <a:gd name="connsiteY2" fmla="*/ 423180 h 456620"/>
              <a:gd name="connsiteX0" fmla="*/ 0 w 10000"/>
              <a:gd name="connsiteY0" fmla="*/ 423180 h 423180"/>
              <a:gd name="connsiteX1" fmla="*/ 10000 w 10000"/>
              <a:gd name="connsiteY1" fmla="*/ 413180 h 423180"/>
              <a:gd name="connsiteX2" fmla="*/ 0 w 10000"/>
              <a:gd name="connsiteY2" fmla="*/ 423180 h 423180"/>
              <a:gd name="connsiteX0" fmla="*/ 0 w 10073"/>
              <a:gd name="connsiteY0" fmla="*/ 389913 h 459913"/>
              <a:gd name="connsiteX1" fmla="*/ 10073 w 10073"/>
              <a:gd name="connsiteY1" fmla="*/ 459913 h 459913"/>
              <a:gd name="connsiteX2" fmla="*/ 0 w 10073"/>
              <a:gd name="connsiteY2" fmla="*/ 389913 h 459913"/>
              <a:gd name="connsiteX0" fmla="*/ 0 w 10104"/>
              <a:gd name="connsiteY0" fmla="*/ 423180 h 423180"/>
              <a:gd name="connsiteX1" fmla="*/ 10104 w 10104"/>
              <a:gd name="connsiteY1" fmla="*/ 413180 h 423180"/>
              <a:gd name="connsiteX2" fmla="*/ 0 w 10104"/>
              <a:gd name="connsiteY2" fmla="*/ 423180 h 423180"/>
              <a:gd name="connsiteX0" fmla="*/ 1039 w 11143"/>
              <a:gd name="connsiteY0" fmla="*/ 110027 h 110027"/>
              <a:gd name="connsiteX1" fmla="*/ 11143 w 11143"/>
              <a:gd name="connsiteY1" fmla="*/ 100027 h 110027"/>
              <a:gd name="connsiteX2" fmla="*/ 1467 w 11143"/>
              <a:gd name="connsiteY2" fmla="*/ 25 h 110027"/>
              <a:gd name="connsiteX3" fmla="*/ 1039 w 11143"/>
              <a:gd name="connsiteY3" fmla="*/ 110027 h 110027"/>
              <a:gd name="connsiteX0" fmla="*/ 1032 w 11136"/>
              <a:gd name="connsiteY0" fmla="*/ 840002 h 840002"/>
              <a:gd name="connsiteX1" fmla="*/ 11136 w 11136"/>
              <a:gd name="connsiteY1" fmla="*/ 830002 h 840002"/>
              <a:gd name="connsiteX2" fmla="*/ 1481 w 11136"/>
              <a:gd name="connsiteY2" fmla="*/ 2 h 840002"/>
              <a:gd name="connsiteX3" fmla="*/ 1032 w 11136"/>
              <a:gd name="connsiteY3" fmla="*/ 840002 h 840002"/>
              <a:gd name="connsiteX0" fmla="*/ 1032 w 12217"/>
              <a:gd name="connsiteY0" fmla="*/ 840078 h 861516"/>
              <a:gd name="connsiteX1" fmla="*/ 11136 w 12217"/>
              <a:gd name="connsiteY1" fmla="*/ 830078 h 861516"/>
              <a:gd name="connsiteX2" fmla="*/ 10844 w 12217"/>
              <a:gd name="connsiteY2" fmla="*/ 790076 h 861516"/>
              <a:gd name="connsiteX3" fmla="*/ 1481 w 12217"/>
              <a:gd name="connsiteY3" fmla="*/ 78 h 861516"/>
              <a:gd name="connsiteX4" fmla="*/ 1032 w 12217"/>
              <a:gd name="connsiteY4" fmla="*/ 840078 h 861516"/>
              <a:gd name="connsiteX0" fmla="*/ 1032 w 12337"/>
              <a:gd name="connsiteY0" fmla="*/ 840592 h 840592"/>
              <a:gd name="connsiteX1" fmla="*/ 11136 w 12337"/>
              <a:gd name="connsiteY1" fmla="*/ 830592 h 840592"/>
              <a:gd name="connsiteX2" fmla="*/ 11105 w 12337"/>
              <a:gd name="connsiteY2" fmla="*/ 210591 h 840592"/>
              <a:gd name="connsiteX3" fmla="*/ 1481 w 12337"/>
              <a:gd name="connsiteY3" fmla="*/ 592 h 840592"/>
              <a:gd name="connsiteX4" fmla="*/ 1032 w 12337"/>
              <a:gd name="connsiteY4" fmla="*/ 840592 h 840592"/>
              <a:gd name="connsiteX0" fmla="*/ 1032 w 11136"/>
              <a:gd name="connsiteY0" fmla="*/ 840592 h 840592"/>
              <a:gd name="connsiteX1" fmla="*/ 11136 w 11136"/>
              <a:gd name="connsiteY1" fmla="*/ 830592 h 840592"/>
              <a:gd name="connsiteX2" fmla="*/ 11105 w 11136"/>
              <a:gd name="connsiteY2" fmla="*/ 210591 h 840592"/>
              <a:gd name="connsiteX3" fmla="*/ 1481 w 11136"/>
              <a:gd name="connsiteY3" fmla="*/ 592 h 840592"/>
              <a:gd name="connsiteX4" fmla="*/ 1032 w 11136"/>
              <a:gd name="connsiteY4" fmla="*/ 840592 h 840592"/>
              <a:gd name="connsiteX0" fmla="*/ 1032 w 11136"/>
              <a:gd name="connsiteY0" fmla="*/ 840094 h 840094"/>
              <a:gd name="connsiteX1" fmla="*/ 11136 w 11136"/>
              <a:gd name="connsiteY1" fmla="*/ 830094 h 840094"/>
              <a:gd name="connsiteX2" fmla="*/ 11126 w 11136"/>
              <a:gd name="connsiteY2" fmla="*/ 680091 h 840094"/>
              <a:gd name="connsiteX3" fmla="*/ 1481 w 11136"/>
              <a:gd name="connsiteY3" fmla="*/ 94 h 840094"/>
              <a:gd name="connsiteX4" fmla="*/ 1032 w 11136"/>
              <a:gd name="connsiteY4" fmla="*/ 840094 h 840094"/>
              <a:gd name="connsiteX0" fmla="*/ 0 w 10104"/>
              <a:gd name="connsiteY0" fmla="*/ 840094 h 840094"/>
              <a:gd name="connsiteX1" fmla="*/ 10104 w 10104"/>
              <a:gd name="connsiteY1" fmla="*/ 830094 h 840094"/>
              <a:gd name="connsiteX2" fmla="*/ 10094 w 10104"/>
              <a:gd name="connsiteY2" fmla="*/ 680091 h 840094"/>
              <a:gd name="connsiteX3" fmla="*/ 449 w 10104"/>
              <a:gd name="connsiteY3" fmla="*/ 94 h 840094"/>
              <a:gd name="connsiteX4" fmla="*/ 0 w 10104"/>
              <a:gd name="connsiteY4" fmla="*/ 840094 h 840094"/>
              <a:gd name="connsiteX0" fmla="*/ 0 w 10104"/>
              <a:gd name="connsiteY0" fmla="*/ 261762 h 261762"/>
              <a:gd name="connsiteX1" fmla="*/ 10104 w 10104"/>
              <a:gd name="connsiteY1" fmla="*/ 251762 h 261762"/>
              <a:gd name="connsiteX2" fmla="*/ 10094 w 10104"/>
              <a:gd name="connsiteY2" fmla="*/ 101759 h 261762"/>
              <a:gd name="connsiteX3" fmla="*/ 52 w 10104"/>
              <a:gd name="connsiteY3" fmla="*/ 11761 h 261762"/>
              <a:gd name="connsiteX4" fmla="*/ 0 w 10104"/>
              <a:gd name="connsiteY4" fmla="*/ 261762 h 261762"/>
              <a:gd name="connsiteX0" fmla="*/ 0 w 10104"/>
              <a:gd name="connsiteY0" fmla="*/ 261762 h 261762"/>
              <a:gd name="connsiteX1" fmla="*/ 10104 w 10104"/>
              <a:gd name="connsiteY1" fmla="*/ 251762 h 261762"/>
              <a:gd name="connsiteX2" fmla="*/ 10094 w 10104"/>
              <a:gd name="connsiteY2" fmla="*/ 101759 h 261762"/>
              <a:gd name="connsiteX3" fmla="*/ 52 w 10104"/>
              <a:gd name="connsiteY3" fmla="*/ 11761 h 261762"/>
              <a:gd name="connsiteX4" fmla="*/ 0 w 10104"/>
              <a:gd name="connsiteY4" fmla="*/ 261762 h 261762"/>
              <a:gd name="connsiteX0" fmla="*/ 0 w 10104"/>
              <a:gd name="connsiteY0" fmla="*/ 223379 h 223379"/>
              <a:gd name="connsiteX1" fmla="*/ 10104 w 10104"/>
              <a:gd name="connsiteY1" fmla="*/ 213379 h 223379"/>
              <a:gd name="connsiteX2" fmla="*/ 10094 w 10104"/>
              <a:gd name="connsiteY2" fmla="*/ 63376 h 223379"/>
              <a:gd name="connsiteX3" fmla="*/ 31 w 10104"/>
              <a:gd name="connsiteY3" fmla="*/ 63377 h 223379"/>
              <a:gd name="connsiteX4" fmla="*/ 0 w 10104"/>
              <a:gd name="connsiteY4" fmla="*/ 223379 h 223379"/>
              <a:gd name="connsiteX0" fmla="*/ 0 w 10104"/>
              <a:gd name="connsiteY0" fmla="*/ 223379 h 223379"/>
              <a:gd name="connsiteX1" fmla="*/ 10104 w 10104"/>
              <a:gd name="connsiteY1" fmla="*/ 213379 h 223379"/>
              <a:gd name="connsiteX2" fmla="*/ 10094 w 10104"/>
              <a:gd name="connsiteY2" fmla="*/ 63376 h 223379"/>
              <a:gd name="connsiteX3" fmla="*/ 31 w 10104"/>
              <a:gd name="connsiteY3" fmla="*/ 63377 h 223379"/>
              <a:gd name="connsiteX4" fmla="*/ 0 w 10104"/>
              <a:gd name="connsiteY4" fmla="*/ 223379 h 223379"/>
              <a:gd name="connsiteX0" fmla="*/ 0 w 10104"/>
              <a:gd name="connsiteY0" fmla="*/ 303659 h 303659"/>
              <a:gd name="connsiteX1" fmla="*/ 10104 w 10104"/>
              <a:gd name="connsiteY1" fmla="*/ 293659 h 303659"/>
              <a:gd name="connsiteX2" fmla="*/ 10094 w 10104"/>
              <a:gd name="connsiteY2" fmla="*/ 143656 h 303659"/>
              <a:gd name="connsiteX3" fmla="*/ 31 w 10104"/>
              <a:gd name="connsiteY3" fmla="*/ 143657 h 303659"/>
              <a:gd name="connsiteX4" fmla="*/ 0 w 10104"/>
              <a:gd name="connsiteY4" fmla="*/ 303659 h 303659"/>
              <a:gd name="connsiteX0" fmla="*/ 0 w 10104"/>
              <a:gd name="connsiteY0" fmla="*/ 310235 h 310235"/>
              <a:gd name="connsiteX1" fmla="*/ 10104 w 10104"/>
              <a:gd name="connsiteY1" fmla="*/ 300235 h 310235"/>
              <a:gd name="connsiteX2" fmla="*/ 10094 w 10104"/>
              <a:gd name="connsiteY2" fmla="*/ 150232 h 310235"/>
              <a:gd name="connsiteX3" fmla="*/ 31 w 10104"/>
              <a:gd name="connsiteY3" fmla="*/ 150233 h 310235"/>
              <a:gd name="connsiteX4" fmla="*/ 0 w 10104"/>
              <a:gd name="connsiteY4" fmla="*/ 310235 h 310235"/>
              <a:gd name="connsiteX0" fmla="*/ 0 w 10104"/>
              <a:gd name="connsiteY0" fmla="*/ 904925 h 904925"/>
              <a:gd name="connsiteX1" fmla="*/ 10104 w 10104"/>
              <a:gd name="connsiteY1" fmla="*/ 894925 h 904925"/>
              <a:gd name="connsiteX2" fmla="*/ 10094 w 10104"/>
              <a:gd name="connsiteY2" fmla="*/ 744922 h 904925"/>
              <a:gd name="connsiteX3" fmla="*/ 5 w 10104"/>
              <a:gd name="connsiteY3" fmla="*/ 44926 h 904925"/>
              <a:gd name="connsiteX4" fmla="*/ 0 w 10104"/>
              <a:gd name="connsiteY4" fmla="*/ 904925 h 904925"/>
              <a:gd name="connsiteX0" fmla="*/ 0 w 10104"/>
              <a:gd name="connsiteY0" fmla="*/ 922108 h 922108"/>
              <a:gd name="connsiteX1" fmla="*/ 10104 w 10104"/>
              <a:gd name="connsiteY1" fmla="*/ 912108 h 922108"/>
              <a:gd name="connsiteX2" fmla="*/ 4678 w 10104"/>
              <a:gd name="connsiteY2" fmla="*/ 495440 h 922108"/>
              <a:gd name="connsiteX3" fmla="*/ 5 w 10104"/>
              <a:gd name="connsiteY3" fmla="*/ 62109 h 922108"/>
              <a:gd name="connsiteX4" fmla="*/ 0 w 10104"/>
              <a:gd name="connsiteY4" fmla="*/ 922108 h 922108"/>
              <a:gd name="connsiteX0" fmla="*/ 0 w 7117"/>
              <a:gd name="connsiteY0" fmla="*/ 922108 h 945441"/>
              <a:gd name="connsiteX1" fmla="*/ 7117 w 7117"/>
              <a:gd name="connsiteY1" fmla="*/ 945441 h 945441"/>
              <a:gd name="connsiteX2" fmla="*/ 4678 w 7117"/>
              <a:gd name="connsiteY2" fmla="*/ 495440 h 945441"/>
              <a:gd name="connsiteX3" fmla="*/ 5 w 7117"/>
              <a:gd name="connsiteY3" fmla="*/ 62109 h 945441"/>
              <a:gd name="connsiteX4" fmla="*/ 0 w 7117"/>
              <a:gd name="connsiteY4" fmla="*/ 922108 h 945441"/>
              <a:gd name="connsiteX0" fmla="*/ 0 w 10000"/>
              <a:gd name="connsiteY0" fmla="*/ 11344 h 11591"/>
              <a:gd name="connsiteX1" fmla="*/ 10000 w 10000"/>
              <a:gd name="connsiteY1" fmla="*/ 11591 h 11591"/>
              <a:gd name="connsiteX2" fmla="*/ 6757 w 10000"/>
              <a:gd name="connsiteY2" fmla="*/ 1014 h 11591"/>
              <a:gd name="connsiteX3" fmla="*/ 7 w 10000"/>
              <a:gd name="connsiteY3" fmla="*/ 2248 h 11591"/>
              <a:gd name="connsiteX4" fmla="*/ 0 w 10000"/>
              <a:gd name="connsiteY4" fmla="*/ 11344 h 11591"/>
              <a:gd name="connsiteX0" fmla="*/ 0 w 10000"/>
              <a:gd name="connsiteY0" fmla="*/ 9096 h 9343"/>
              <a:gd name="connsiteX1" fmla="*/ 10000 w 10000"/>
              <a:gd name="connsiteY1" fmla="*/ 9343 h 9343"/>
              <a:gd name="connsiteX2" fmla="*/ 7 w 10000"/>
              <a:gd name="connsiteY2" fmla="*/ 0 h 9343"/>
              <a:gd name="connsiteX3" fmla="*/ 0 w 10000"/>
              <a:gd name="connsiteY3" fmla="*/ 9096 h 9343"/>
              <a:gd name="connsiteX0" fmla="*/ 0 w 10489"/>
              <a:gd name="connsiteY0" fmla="*/ 9736 h 9736"/>
              <a:gd name="connsiteX1" fmla="*/ 10489 w 10489"/>
              <a:gd name="connsiteY1" fmla="*/ 9528 h 9736"/>
              <a:gd name="connsiteX2" fmla="*/ 7 w 10489"/>
              <a:gd name="connsiteY2" fmla="*/ 0 h 9736"/>
              <a:gd name="connsiteX3" fmla="*/ 0 w 10489"/>
              <a:gd name="connsiteY3" fmla="*/ 9736 h 9736"/>
              <a:gd name="connsiteX0" fmla="*/ 0 w 10000"/>
              <a:gd name="connsiteY0" fmla="*/ 12587 h 12587"/>
              <a:gd name="connsiteX1" fmla="*/ 10000 w 10000"/>
              <a:gd name="connsiteY1" fmla="*/ 12373 h 12587"/>
              <a:gd name="connsiteX2" fmla="*/ 7 w 10000"/>
              <a:gd name="connsiteY2" fmla="*/ 2587 h 12587"/>
              <a:gd name="connsiteX3" fmla="*/ 0 w 10000"/>
              <a:gd name="connsiteY3" fmla="*/ 12587 h 12587"/>
              <a:gd name="connsiteX0" fmla="*/ 0 w 10000"/>
              <a:gd name="connsiteY0" fmla="*/ 12678 h 12678"/>
              <a:gd name="connsiteX1" fmla="*/ 10000 w 10000"/>
              <a:gd name="connsiteY1" fmla="*/ 12464 h 12678"/>
              <a:gd name="connsiteX2" fmla="*/ 7 w 10000"/>
              <a:gd name="connsiteY2" fmla="*/ 2678 h 12678"/>
              <a:gd name="connsiteX3" fmla="*/ 0 w 10000"/>
              <a:gd name="connsiteY3" fmla="*/ 12678 h 12678"/>
              <a:gd name="connsiteX0" fmla="*/ 0 w 10000"/>
              <a:gd name="connsiteY0" fmla="*/ 12793 h 12793"/>
              <a:gd name="connsiteX1" fmla="*/ 10000 w 10000"/>
              <a:gd name="connsiteY1" fmla="*/ 12579 h 12793"/>
              <a:gd name="connsiteX2" fmla="*/ 7 w 10000"/>
              <a:gd name="connsiteY2" fmla="*/ 2793 h 12793"/>
              <a:gd name="connsiteX3" fmla="*/ 0 w 10000"/>
              <a:gd name="connsiteY3" fmla="*/ 12793 h 12793"/>
              <a:gd name="connsiteX0" fmla="*/ 0 w 10000"/>
              <a:gd name="connsiteY0" fmla="*/ 16006 h 16006"/>
              <a:gd name="connsiteX1" fmla="*/ 10000 w 10000"/>
              <a:gd name="connsiteY1" fmla="*/ 15792 h 16006"/>
              <a:gd name="connsiteX2" fmla="*/ 19 w 10000"/>
              <a:gd name="connsiteY2" fmla="*/ 2421 h 16006"/>
              <a:gd name="connsiteX3" fmla="*/ 0 w 10000"/>
              <a:gd name="connsiteY3" fmla="*/ 16006 h 16006"/>
              <a:gd name="connsiteX0" fmla="*/ 0 w 3596"/>
              <a:gd name="connsiteY0" fmla="*/ 16215 h 16215"/>
              <a:gd name="connsiteX1" fmla="*/ 3596 w 3596"/>
              <a:gd name="connsiteY1" fmla="*/ 13869 h 16215"/>
              <a:gd name="connsiteX2" fmla="*/ 19 w 3596"/>
              <a:gd name="connsiteY2" fmla="*/ 2630 h 16215"/>
              <a:gd name="connsiteX3" fmla="*/ 0 w 3596"/>
              <a:gd name="connsiteY3" fmla="*/ 16215 h 16215"/>
              <a:gd name="connsiteX0" fmla="*/ 0 w 13503"/>
              <a:gd name="connsiteY0" fmla="*/ 9889 h 9889"/>
              <a:gd name="connsiteX1" fmla="*/ 13503 w 13503"/>
              <a:gd name="connsiteY1" fmla="*/ 9577 h 9889"/>
              <a:gd name="connsiteX2" fmla="*/ 53 w 13503"/>
              <a:gd name="connsiteY2" fmla="*/ 1511 h 9889"/>
              <a:gd name="connsiteX3" fmla="*/ 0 w 13503"/>
              <a:gd name="connsiteY3" fmla="*/ 9889 h 9889"/>
              <a:gd name="connsiteX0" fmla="*/ 0 w 10000"/>
              <a:gd name="connsiteY0" fmla="*/ 8472 h 8472"/>
              <a:gd name="connsiteX1" fmla="*/ 10000 w 10000"/>
              <a:gd name="connsiteY1" fmla="*/ 8156 h 8472"/>
              <a:gd name="connsiteX2" fmla="*/ 39 w 10000"/>
              <a:gd name="connsiteY2" fmla="*/ 0 h 8472"/>
              <a:gd name="connsiteX3" fmla="*/ 0 w 10000"/>
              <a:gd name="connsiteY3" fmla="*/ 8472 h 8472"/>
              <a:gd name="connsiteX0" fmla="*/ 0 w 10000"/>
              <a:gd name="connsiteY0" fmla="*/ 10013 h 10013"/>
              <a:gd name="connsiteX1" fmla="*/ 10000 w 10000"/>
              <a:gd name="connsiteY1" fmla="*/ 9640 h 10013"/>
              <a:gd name="connsiteX2" fmla="*/ 39 w 10000"/>
              <a:gd name="connsiteY2" fmla="*/ 13 h 10013"/>
              <a:gd name="connsiteX3" fmla="*/ 0 w 10000"/>
              <a:gd name="connsiteY3" fmla="*/ 10013 h 10013"/>
              <a:gd name="connsiteX0" fmla="*/ 0 w 10697"/>
              <a:gd name="connsiteY0" fmla="*/ 10013 h 10013"/>
              <a:gd name="connsiteX1" fmla="*/ 10697 w 10697"/>
              <a:gd name="connsiteY1" fmla="*/ 9925 h 10013"/>
              <a:gd name="connsiteX2" fmla="*/ 39 w 10697"/>
              <a:gd name="connsiteY2" fmla="*/ 13 h 10013"/>
              <a:gd name="connsiteX3" fmla="*/ 0 w 10697"/>
              <a:gd name="connsiteY3" fmla="*/ 10013 h 10013"/>
              <a:gd name="connsiteX0" fmla="*/ 0 w 10697"/>
              <a:gd name="connsiteY0" fmla="*/ 10016 h 10016"/>
              <a:gd name="connsiteX1" fmla="*/ 10697 w 10697"/>
              <a:gd name="connsiteY1" fmla="*/ 9928 h 10016"/>
              <a:gd name="connsiteX2" fmla="*/ 39 w 10697"/>
              <a:gd name="connsiteY2" fmla="*/ 16 h 10016"/>
              <a:gd name="connsiteX3" fmla="*/ 0 w 10697"/>
              <a:gd name="connsiteY3" fmla="*/ 10016 h 10016"/>
              <a:gd name="connsiteX0" fmla="*/ 1739 w 12436"/>
              <a:gd name="connsiteY0" fmla="*/ 6184 h 6184"/>
              <a:gd name="connsiteX1" fmla="*/ 12436 w 12436"/>
              <a:gd name="connsiteY1" fmla="*/ 6096 h 6184"/>
              <a:gd name="connsiteX2" fmla="*/ 0 w 12436"/>
              <a:gd name="connsiteY2" fmla="*/ 36 h 6184"/>
              <a:gd name="connsiteX3" fmla="*/ 1739 w 12436"/>
              <a:gd name="connsiteY3" fmla="*/ 6184 h 6184"/>
              <a:gd name="connsiteX0" fmla="*/ 1398 w 6233"/>
              <a:gd name="connsiteY0" fmla="*/ 12372 h 12372"/>
              <a:gd name="connsiteX1" fmla="*/ 6233 w 6233"/>
              <a:gd name="connsiteY1" fmla="*/ 2772 h 12372"/>
              <a:gd name="connsiteX2" fmla="*/ 0 w 6233"/>
              <a:gd name="connsiteY2" fmla="*/ 2430 h 12372"/>
              <a:gd name="connsiteX3" fmla="*/ 1398 w 6233"/>
              <a:gd name="connsiteY3" fmla="*/ 12372 h 12372"/>
              <a:gd name="connsiteX0" fmla="*/ 2244 w 10001"/>
              <a:gd name="connsiteY0" fmla="*/ 10284 h 10284"/>
              <a:gd name="connsiteX1" fmla="*/ 10001 w 10001"/>
              <a:gd name="connsiteY1" fmla="*/ 2525 h 10284"/>
              <a:gd name="connsiteX2" fmla="*/ 1 w 10001"/>
              <a:gd name="connsiteY2" fmla="*/ 2248 h 10284"/>
              <a:gd name="connsiteX3" fmla="*/ 2244 w 10001"/>
              <a:gd name="connsiteY3" fmla="*/ 10284 h 10284"/>
              <a:gd name="connsiteX0" fmla="*/ 2244 w 10001"/>
              <a:gd name="connsiteY0" fmla="*/ 8759 h 8759"/>
              <a:gd name="connsiteX1" fmla="*/ 10001 w 10001"/>
              <a:gd name="connsiteY1" fmla="*/ 1000 h 8759"/>
              <a:gd name="connsiteX2" fmla="*/ 1 w 10001"/>
              <a:gd name="connsiteY2" fmla="*/ 723 h 8759"/>
              <a:gd name="connsiteX3" fmla="*/ 2244 w 10001"/>
              <a:gd name="connsiteY3" fmla="*/ 8759 h 8759"/>
              <a:gd name="connsiteX0" fmla="*/ 2244 w 10000"/>
              <a:gd name="connsiteY0" fmla="*/ 10643 h 10643"/>
              <a:gd name="connsiteX1" fmla="*/ 10000 w 10000"/>
              <a:gd name="connsiteY1" fmla="*/ 1785 h 10643"/>
              <a:gd name="connsiteX2" fmla="*/ 1 w 10000"/>
              <a:gd name="connsiteY2" fmla="*/ 1468 h 10643"/>
              <a:gd name="connsiteX3" fmla="*/ 2244 w 10000"/>
              <a:gd name="connsiteY3" fmla="*/ 10643 h 10643"/>
              <a:gd name="connsiteX0" fmla="*/ 2244 w 10000"/>
              <a:gd name="connsiteY0" fmla="*/ 11013 h 11013"/>
              <a:gd name="connsiteX1" fmla="*/ 10000 w 10000"/>
              <a:gd name="connsiteY1" fmla="*/ 2155 h 11013"/>
              <a:gd name="connsiteX2" fmla="*/ 1 w 10000"/>
              <a:gd name="connsiteY2" fmla="*/ 1838 h 11013"/>
              <a:gd name="connsiteX3" fmla="*/ 2244 w 10000"/>
              <a:gd name="connsiteY3" fmla="*/ 11013 h 11013"/>
              <a:gd name="connsiteX0" fmla="*/ 8225 w 10000"/>
              <a:gd name="connsiteY0" fmla="*/ 6117 h 6117"/>
              <a:gd name="connsiteX1" fmla="*/ 10000 w 10000"/>
              <a:gd name="connsiteY1" fmla="*/ 2155 h 6117"/>
              <a:gd name="connsiteX2" fmla="*/ 1 w 10000"/>
              <a:gd name="connsiteY2" fmla="*/ 1838 h 6117"/>
              <a:gd name="connsiteX3" fmla="*/ 8225 w 10000"/>
              <a:gd name="connsiteY3" fmla="*/ 6117 h 6117"/>
              <a:gd name="connsiteX0" fmla="*/ 5033 w 10000"/>
              <a:gd name="connsiteY0" fmla="*/ 11392 h 11392"/>
              <a:gd name="connsiteX1" fmla="*/ 10000 w 10000"/>
              <a:gd name="connsiteY1" fmla="*/ 3523 h 11392"/>
              <a:gd name="connsiteX2" fmla="*/ 1 w 10000"/>
              <a:gd name="connsiteY2" fmla="*/ 3005 h 11392"/>
              <a:gd name="connsiteX3" fmla="*/ 5033 w 10000"/>
              <a:gd name="connsiteY3" fmla="*/ 11392 h 11392"/>
              <a:gd name="connsiteX0" fmla="*/ 5033 w 10000"/>
              <a:gd name="connsiteY0" fmla="*/ 11392 h 11392"/>
              <a:gd name="connsiteX1" fmla="*/ 10000 w 10000"/>
              <a:gd name="connsiteY1" fmla="*/ 3523 h 11392"/>
              <a:gd name="connsiteX2" fmla="*/ 1 w 10000"/>
              <a:gd name="connsiteY2" fmla="*/ 3005 h 11392"/>
              <a:gd name="connsiteX3" fmla="*/ 5033 w 10000"/>
              <a:gd name="connsiteY3" fmla="*/ 11392 h 11392"/>
              <a:gd name="connsiteX0" fmla="*/ 5033 w 10000"/>
              <a:gd name="connsiteY0" fmla="*/ 11392 h 11392"/>
              <a:gd name="connsiteX1" fmla="*/ 10000 w 10000"/>
              <a:gd name="connsiteY1" fmla="*/ 3523 h 11392"/>
              <a:gd name="connsiteX2" fmla="*/ 1 w 10000"/>
              <a:gd name="connsiteY2" fmla="*/ 3005 h 11392"/>
              <a:gd name="connsiteX3" fmla="*/ 5033 w 10000"/>
              <a:gd name="connsiteY3" fmla="*/ 11392 h 11392"/>
              <a:gd name="connsiteX0" fmla="*/ 5032 w 9999"/>
              <a:gd name="connsiteY0" fmla="*/ 11392 h 11392"/>
              <a:gd name="connsiteX1" fmla="*/ 9999 w 9999"/>
              <a:gd name="connsiteY1" fmla="*/ 3523 h 11392"/>
              <a:gd name="connsiteX2" fmla="*/ 0 w 9999"/>
              <a:gd name="connsiteY2" fmla="*/ 3005 h 11392"/>
              <a:gd name="connsiteX3" fmla="*/ 5032 w 9999"/>
              <a:gd name="connsiteY3" fmla="*/ 11392 h 11392"/>
              <a:gd name="connsiteX0" fmla="*/ 5033 w 10000"/>
              <a:gd name="connsiteY0" fmla="*/ 10000 h 10000"/>
              <a:gd name="connsiteX1" fmla="*/ 10000 w 10000"/>
              <a:gd name="connsiteY1" fmla="*/ 3093 h 10000"/>
              <a:gd name="connsiteX2" fmla="*/ 0 w 10000"/>
              <a:gd name="connsiteY2" fmla="*/ 2638 h 10000"/>
              <a:gd name="connsiteX3" fmla="*/ 5033 w 10000"/>
              <a:gd name="connsiteY3" fmla="*/ 10000 h 10000"/>
              <a:gd name="connsiteX0" fmla="*/ 5033 w 10000"/>
              <a:gd name="connsiteY0" fmla="*/ 10000 h 10000"/>
              <a:gd name="connsiteX1" fmla="*/ 10000 w 10000"/>
              <a:gd name="connsiteY1" fmla="*/ 3093 h 10000"/>
              <a:gd name="connsiteX2" fmla="*/ 0 w 10000"/>
              <a:gd name="connsiteY2" fmla="*/ 2638 h 10000"/>
              <a:gd name="connsiteX3" fmla="*/ 5033 w 10000"/>
              <a:gd name="connsiteY3" fmla="*/ 10000 h 10000"/>
              <a:gd name="connsiteX0" fmla="*/ 5033 w 10155"/>
              <a:gd name="connsiteY0" fmla="*/ 9869 h 9869"/>
              <a:gd name="connsiteX1" fmla="*/ 10155 w 10155"/>
              <a:gd name="connsiteY1" fmla="*/ 3267 h 9869"/>
              <a:gd name="connsiteX2" fmla="*/ 0 w 10155"/>
              <a:gd name="connsiteY2" fmla="*/ 2507 h 9869"/>
              <a:gd name="connsiteX3" fmla="*/ 5033 w 10155"/>
              <a:gd name="connsiteY3" fmla="*/ 9869 h 9869"/>
              <a:gd name="connsiteX0" fmla="*/ 8921 w 10000"/>
              <a:gd name="connsiteY0" fmla="*/ 11193 h 11193"/>
              <a:gd name="connsiteX1" fmla="*/ 10000 w 10000"/>
              <a:gd name="connsiteY1" fmla="*/ 3310 h 11193"/>
              <a:gd name="connsiteX2" fmla="*/ 0 w 10000"/>
              <a:gd name="connsiteY2" fmla="*/ 2540 h 11193"/>
              <a:gd name="connsiteX3" fmla="*/ 8921 w 10000"/>
              <a:gd name="connsiteY3" fmla="*/ 11193 h 11193"/>
              <a:gd name="connsiteX0" fmla="*/ 8921 w 15948"/>
              <a:gd name="connsiteY0" fmla="*/ 10278 h 10278"/>
              <a:gd name="connsiteX1" fmla="*/ 15948 w 15948"/>
              <a:gd name="connsiteY1" fmla="*/ 5462 h 10278"/>
              <a:gd name="connsiteX2" fmla="*/ 0 w 15948"/>
              <a:gd name="connsiteY2" fmla="*/ 1625 h 10278"/>
              <a:gd name="connsiteX3" fmla="*/ 8921 w 15948"/>
              <a:gd name="connsiteY3" fmla="*/ 10278 h 10278"/>
              <a:gd name="connsiteX0" fmla="*/ 8921 w 15948"/>
              <a:gd name="connsiteY0" fmla="*/ 10278 h 10278"/>
              <a:gd name="connsiteX1" fmla="*/ 15948 w 15948"/>
              <a:gd name="connsiteY1" fmla="*/ 5462 h 10278"/>
              <a:gd name="connsiteX2" fmla="*/ 0 w 15948"/>
              <a:gd name="connsiteY2" fmla="*/ 1625 h 10278"/>
              <a:gd name="connsiteX3" fmla="*/ 8921 w 15948"/>
              <a:gd name="connsiteY3" fmla="*/ 10278 h 10278"/>
              <a:gd name="connsiteX0" fmla="*/ 9022 w 16049"/>
              <a:gd name="connsiteY0" fmla="*/ 10413 h 10413"/>
              <a:gd name="connsiteX1" fmla="*/ 16049 w 16049"/>
              <a:gd name="connsiteY1" fmla="*/ 5597 h 10413"/>
              <a:gd name="connsiteX2" fmla="*/ 0 w 16049"/>
              <a:gd name="connsiteY2" fmla="*/ 1590 h 10413"/>
              <a:gd name="connsiteX3" fmla="*/ 9022 w 16049"/>
              <a:gd name="connsiteY3" fmla="*/ 10413 h 10413"/>
              <a:gd name="connsiteX0" fmla="*/ 9022 w 16049"/>
              <a:gd name="connsiteY0" fmla="*/ 11837 h 11837"/>
              <a:gd name="connsiteX1" fmla="*/ 16049 w 16049"/>
              <a:gd name="connsiteY1" fmla="*/ 7021 h 11837"/>
              <a:gd name="connsiteX2" fmla="*/ 0 w 16049"/>
              <a:gd name="connsiteY2" fmla="*/ 3014 h 11837"/>
              <a:gd name="connsiteX3" fmla="*/ 9022 w 16049"/>
              <a:gd name="connsiteY3" fmla="*/ 11837 h 11837"/>
              <a:gd name="connsiteX0" fmla="*/ 9022 w 16049"/>
              <a:gd name="connsiteY0" fmla="*/ 12080 h 12080"/>
              <a:gd name="connsiteX1" fmla="*/ 16049 w 16049"/>
              <a:gd name="connsiteY1" fmla="*/ 7264 h 12080"/>
              <a:gd name="connsiteX2" fmla="*/ 0 w 16049"/>
              <a:gd name="connsiteY2" fmla="*/ 3257 h 12080"/>
              <a:gd name="connsiteX3" fmla="*/ 9022 w 16049"/>
              <a:gd name="connsiteY3" fmla="*/ 12080 h 12080"/>
              <a:gd name="connsiteX0" fmla="*/ 9022 w 16889"/>
              <a:gd name="connsiteY0" fmla="*/ 11602 h 11602"/>
              <a:gd name="connsiteX1" fmla="*/ 16889 w 16889"/>
              <a:gd name="connsiteY1" fmla="*/ 9001 h 11602"/>
              <a:gd name="connsiteX2" fmla="*/ 0 w 16889"/>
              <a:gd name="connsiteY2" fmla="*/ 2779 h 11602"/>
              <a:gd name="connsiteX3" fmla="*/ 9022 w 16889"/>
              <a:gd name="connsiteY3" fmla="*/ 11602 h 11602"/>
              <a:gd name="connsiteX0" fmla="*/ 9560 w 16889"/>
              <a:gd name="connsiteY0" fmla="*/ 13988 h 13988"/>
              <a:gd name="connsiteX1" fmla="*/ 16889 w 16889"/>
              <a:gd name="connsiteY1" fmla="*/ 9001 h 13988"/>
              <a:gd name="connsiteX2" fmla="*/ 0 w 16889"/>
              <a:gd name="connsiteY2" fmla="*/ 2779 h 13988"/>
              <a:gd name="connsiteX3" fmla="*/ 9560 w 16889"/>
              <a:gd name="connsiteY3" fmla="*/ 13988 h 13988"/>
              <a:gd name="connsiteX0" fmla="*/ 9560 w 17427"/>
              <a:gd name="connsiteY0" fmla="*/ 13988 h 13988"/>
              <a:gd name="connsiteX1" fmla="*/ 17427 w 17427"/>
              <a:gd name="connsiteY1" fmla="*/ 9001 h 13988"/>
              <a:gd name="connsiteX2" fmla="*/ 0 w 17427"/>
              <a:gd name="connsiteY2" fmla="*/ 2779 h 13988"/>
              <a:gd name="connsiteX3" fmla="*/ 9560 w 17427"/>
              <a:gd name="connsiteY3" fmla="*/ 13988 h 13988"/>
              <a:gd name="connsiteX0" fmla="*/ 9560 w 17427"/>
              <a:gd name="connsiteY0" fmla="*/ 14260 h 14260"/>
              <a:gd name="connsiteX1" fmla="*/ 17427 w 17427"/>
              <a:gd name="connsiteY1" fmla="*/ 9273 h 14260"/>
              <a:gd name="connsiteX2" fmla="*/ 0 w 17427"/>
              <a:gd name="connsiteY2" fmla="*/ 3051 h 14260"/>
              <a:gd name="connsiteX3" fmla="*/ 9560 w 17427"/>
              <a:gd name="connsiteY3" fmla="*/ 14260 h 14260"/>
              <a:gd name="connsiteX0" fmla="*/ 9560 w 17427"/>
              <a:gd name="connsiteY0" fmla="*/ 15164 h 15164"/>
              <a:gd name="connsiteX1" fmla="*/ 17427 w 17427"/>
              <a:gd name="connsiteY1" fmla="*/ 10177 h 15164"/>
              <a:gd name="connsiteX2" fmla="*/ 0 w 17427"/>
              <a:gd name="connsiteY2" fmla="*/ 3955 h 15164"/>
              <a:gd name="connsiteX3" fmla="*/ 9560 w 17427"/>
              <a:gd name="connsiteY3" fmla="*/ 15164 h 15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27" h="15164">
                <a:moveTo>
                  <a:pt x="9560" y="15164"/>
                </a:moveTo>
                <a:cubicBezTo>
                  <a:pt x="11979" y="12476"/>
                  <a:pt x="15918" y="11427"/>
                  <a:pt x="17427" y="10177"/>
                </a:cubicBezTo>
                <a:cubicBezTo>
                  <a:pt x="14981" y="3702"/>
                  <a:pt x="4884" y="-5282"/>
                  <a:pt x="0" y="3955"/>
                </a:cubicBezTo>
                <a:cubicBezTo>
                  <a:pt x="2595" y="5197"/>
                  <a:pt x="9407" y="13614"/>
                  <a:pt x="9560" y="15164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>
              <a:solidFill>
                <a:prstClr val="white"/>
              </a:solidFill>
              <a:latin typeface="Cambria"/>
              <a:cs typeface="+mn-cs"/>
            </a:endParaRPr>
          </a:p>
        </p:txBody>
      </p:sp>
      <p:sp>
        <p:nvSpPr>
          <p:cNvPr id="19" name="Полилиния 18"/>
          <p:cNvSpPr/>
          <p:nvPr/>
        </p:nvSpPr>
        <p:spPr>
          <a:xfrm>
            <a:off x="-8247" y="5318753"/>
            <a:ext cx="3599719" cy="1548981"/>
          </a:xfrm>
          <a:custGeom>
            <a:avLst/>
            <a:gdLst>
              <a:gd name="connsiteX0" fmla="*/ 238164 w 4799625"/>
              <a:gd name="connsiteY0" fmla="*/ 977 h 1548981"/>
              <a:gd name="connsiteX1" fmla="*/ 4799625 w 4799625"/>
              <a:gd name="connsiteY1" fmla="*/ 894321 h 1548981"/>
              <a:gd name="connsiteX2" fmla="*/ 2666651 w 4799625"/>
              <a:gd name="connsiteY2" fmla="*/ 1424464 h 1548981"/>
              <a:gd name="connsiteX3" fmla="*/ 2403068 w 4799625"/>
              <a:gd name="connsiteY3" fmla="*/ 1548981 h 1548981"/>
              <a:gd name="connsiteX4" fmla="*/ 0 w 4799625"/>
              <a:gd name="connsiteY4" fmla="*/ 1548981 h 1548981"/>
              <a:gd name="connsiteX5" fmla="*/ 0 w 4799625"/>
              <a:gd name="connsiteY5" fmla="*/ 10991 h 1548981"/>
              <a:gd name="connsiteX6" fmla="*/ 97462 w 4799625"/>
              <a:gd name="connsiteY6" fmla="*/ 5213 h 1548981"/>
              <a:gd name="connsiteX7" fmla="*/ 238164 w 4799625"/>
              <a:gd name="connsiteY7" fmla="*/ 977 h 1548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99625" h="1548981">
                <a:moveTo>
                  <a:pt x="238164" y="977"/>
                </a:moveTo>
                <a:cubicBezTo>
                  <a:pt x="1600844" y="-22805"/>
                  <a:pt x="4306110" y="390350"/>
                  <a:pt x="4799625" y="894321"/>
                </a:cubicBezTo>
                <a:cubicBezTo>
                  <a:pt x="4629055" y="822137"/>
                  <a:pt x="3489081" y="1079087"/>
                  <a:pt x="2666651" y="1424464"/>
                </a:cubicBezTo>
                <a:lnTo>
                  <a:pt x="2403068" y="1548981"/>
                </a:lnTo>
                <a:lnTo>
                  <a:pt x="0" y="1548981"/>
                </a:lnTo>
                <a:lnTo>
                  <a:pt x="0" y="10991"/>
                </a:lnTo>
                <a:lnTo>
                  <a:pt x="97462" y="5213"/>
                </a:lnTo>
                <a:cubicBezTo>
                  <a:pt x="142543" y="3233"/>
                  <a:pt x="189497" y="1827"/>
                  <a:pt x="238164" y="977"/>
                </a:cubicBezTo>
                <a:close/>
              </a:path>
            </a:pathLst>
          </a:custGeom>
          <a:blipFill dpi="0" rotWithShape="1">
            <a:blip r:embed="rId4" cstate="screen">
              <a:extLst/>
            </a:blip>
            <a:srcRect/>
            <a:tile tx="0" ty="0" sx="100000" sy="100000" flip="none" algn="ctr"/>
          </a:blip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>
              <a:solidFill>
                <a:prstClr val="white"/>
              </a:solidFill>
              <a:latin typeface="Cambria"/>
              <a:cs typeface="+mn-cs"/>
            </a:endParaRPr>
          </a:p>
        </p:txBody>
      </p:sp>
      <p:sp>
        <p:nvSpPr>
          <p:cNvPr id="20" name="Полилиния 19"/>
          <p:cNvSpPr/>
          <p:nvPr/>
        </p:nvSpPr>
        <p:spPr>
          <a:xfrm>
            <a:off x="-7938" y="6002338"/>
            <a:ext cx="3914776" cy="865187"/>
          </a:xfrm>
          <a:custGeom>
            <a:avLst/>
            <a:gdLst>
              <a:gd name="connsiteX0" fmla="*/ 3789102 w 5219925"/>
              <a:gd name="connsiteY0" fmla="*/ 158 h 865730"/>
              <a:gd name="connsiteX1" fmla="*/ 5219925 w 5219925"/>
              <a:gd name="connsiteY1" fmla="*/ 86096 h 865730"/>
              <a:gd name="connsiteX2" fmla="*/ 2113082 w 5219925"/>
              <a:gd name="connsiteY2" fmla="*/ 854650 h 865730"/>
              <a:gd name="connsiteX3" fmla="*/ 2079317 w 5219925"/>
              <a:gd name="connsiteY3" fmla="*/ 865730 h 865730"/>
              <a:gd name="connsiteX4" fmla="*/ 0 w 5219925"/>
              <a:gd name="connsiteY4" fmla="*/ 865730 h 865730"/>
              <a:gd name="connsiteX5" fmla="*/ 0 w 5219925"/>
              <a:gd name="connsiteY5" fmla="*/ 419996 h 865730"/>
              <a:gd name="connsiteX6" fmla="*/ 102049 w 5219925"/>
              <a:gd name="connsiteY6" fmla="*/ 395590 h 865730"/>
              <a:gd name="connsiteX7" fmla="*/ 3789102 w 5219925"/>
              <a:gd name="connsiteY7" fmla="*/ 158 h 86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19925" h="865730">
                <a:moveTo>
                  <a:pt x="3789102" y="158"/>
                </a:moveTo>
                <a:cubicBezTo>
                  <a:pt x="4301489" y="-2262"/>
                  <a:pt x="4792852" y="22837"/>
                  <a:pt x="5219925" y="86096"/>
                </a:cubicBezTo>
                <a:cubicBezTo>
                  <a:pt x="4181461" y="186674"/>
                  <a:pt x="2698071" y="663036"/>
                  <a:pt x="2113082" y="854650"/>
                </a:cubicBezTo>
                <a:lnTo>
                  <a:pt x="2079317" y="865730"/>
                </a:lnTo>
                <a:lnTo>
                  <a:pt x="0" y="865730"/>
                </a:lnTo>
                <a:lnTo>
                  <a:pt x="0" y="419996"/>
                </a:lnTo>
                <a:lnTo>
                  <a:pt x="102049" y="395590"/>
                </a:lnTo>
                <a:cubicBezTo>
                  <a:pt x="954201" y="202479"/>
                  <a:pt x="2444085" y="6509"/>
                  <a:pt x="3789102" y="158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>
              <a:solidFill>
                <a:prstClr val="white"/>
              </a:solidFill>
              <a:latin typeface="Cambria"/>
              <a:cs typeface="+mn-cs"/>
            </a:endParaRPr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6597650" y="5646738"/>
            <a:ext cx="2341563" cy="688975"/>
          </a:xfrm>
          <a:custGeom>
            <a:avLst/>
            <a:gdLst>
              <a:gd name="T0" fmla="*/ 1317129 w 10000"/>
              <a:gd name="T1" fmla="*/ 688975 h 9247"/>
              <a:gd name="T2" fmla="*/ 2341563 w 10000"/>
              <a:gd name="T3" fmla="*/ 124652 h 9247"/>
              <a:gd name="T4" fmla="*/ 0 w 10000"/>
              <a:gd name="T5" fmla="*/ 168164 h 9247"/>
              <a:gd name="T6" fmla="*/ 1317129 w 10000"/>
              <a:gd name="T7" fmla="*/ 688975 h 924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0000" h="9247">
                <a:moveTo>
                  <a:pt x="5625" y="9247"/>
                </a:moveTo>
                <a:cubicBezTo>
                  <a:pt x="7303" y="5610"/>
                  <a:pt x="7975" y="4149"/>
                  <a:pt x="10000" y="1673"/>
                </a:cubicBezTo>
                <a:cubicBezTo>
                  <a:pt x="9205" y="191"/>
                  <a:pt x="3713" y="-1448"/>
                  <a:pt x="0" y="2257"/>
                </a:cubicBezTo>
                <a:cubicBezTo>
                  <a:pt x="2946" y="3421"/>
                  <a:pt x="5452" y="7795"/>
                  <a:pt x="5625" y="9247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22" name="Полилиния 21"/>
          <p:cNvSpPr/>
          <p:nvPr/>
        </p:nvSpPr>
        <p:spPr>
          <a:xfrm>
            <a:off x="1528727" y="5657790"/>
            <a:ext cx="7612892" cy="1209945"/>
          </a:xfrm>
          <a:custGeom>
            <a:avLst/>
            <a:gdLst>
              <a:gd name="connsiteX0" fmla="*/ 10150522 w 10150522"/>
              <a:gd name="connsiteY0" fmla="*/ 0 h 1209945"/>
              <a:gd name="connsiteX1" fmla="*/ 10147833 w 10150522"/>
              <a:gd name="connsiteY1" fmla="*/ 1064685 h 1209945"/>
              <a:gd name="connsiteX2" fmla="*/ 10147544 w 10150522"/>
              <a:gd name="connsiteY2" fmla="*/ 1209945 h 1209945"/>
              <a:gd name="connsiteX3" fmla="*/ 0 w 10150522"/>
              <a:gd name="connsiteY3" fmla="*/ 1209945 h 1209945"/>
              <a:gd name="connsiteX4" fmla="*/ 217545 w 10150522"/>
              <a:gd name="connsiteY4" fmla="*/ 1110460 h 1209945"/>
              <a:gd name="connsiteX5" fmla="*/ 8710955 w 10150522"/>
              <a:gd name="connsiteY5" fmla="*/ 385979 h 1209945"/>
              <a:gd name="connsiteX6" fmla="*/ 10150522 w 10150522"/>
              <a:gd name="connsiteY6" fmla="*/ 0 h 1209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150522" h="1209945">
                <a:moveTo>
                  <a:pt x="10150522" y="0"/>
                </a:moveTo>
                <a:cubicBezTo>
                  <a:pt x="10149764" y="423249"/>
                  <a:pt x="10148674" y="682449"/>
                  <a:pt x="10147833" y="1064685"/>
                </a:cubicBezTo>
                <a:lnTo>
                  <a:pt x="10147544" y="1209945"/>
                </a:lnTo>
                <a:lnTo>
                  <a:pt x="0" y="1209945"/>
                </a:lnTo>
                <a:lnTo>
                  <a:pt x="217545" y="1110460"/>
                </a:lnTo>
                <a:cubicBezTo>
                  <a:pt x="3456572" y="-301784"/>
                  <a:pt x="7514042" y="14183"/>
                  <a:pt x="8710955" y="385979"/>
                </a:cubicBezTo>
                <a:cubicBezTo>
                  <a:pt x="9373338" y="-40497"/>
                  <a:pt x="9892327" y="8628"/>
                  <a:pt x="10150522" y="0"/>
                </a:cubicBezTo>
                <a:close/>
              </a:path>
            </a:pathLst>
          </a:custGeom>
          <a:blipFill dpi="0" rotWithShape="1">
            <a:blip r:embed="rId4" cstate="screen">
              <a:extLst/>
            </a:blip>
            <a:srcRect/>
            <a:tile tx="0" ty="0" sx="100000" sy="100000" flip="x" algn="ctr"/>
          </a:blip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>
              <a:solidFill>
                <a:prstClr val="white"/>
              </a:solidFill>
              <a:latin typeface="Cambria"/>
              <a:cs typeface="+mn-cs"/>
            </a:endParaRPr>
          </a:p>
        </p:txBody>
      </p:sp>
      <p:sp>
        <p:nvSpPr>
          <p:cNvPr id="23" name="Полилиния 22"/>
          <p:cNvSpPr/>
          <p:nvPr/>
        </p:nvSpPr>
        <p:spPr bwMode="ltGray">
          <a:xfrm>
            <a:off x="1260475" y="4241800"/>
            <a:ext cx="90488" cy="1063625"/>
          </a:xfrm>
          <a:custGeom>
            <a:avLst/>
            <a:gdLst>
              <a:gd name="connsiteX0" fmla="*/ 217945 w 217945"/>
              <a:gd name="connsiteY0" fmla="*/ 0 h 2712204"/>
              <a:gd name="connsiteX1" fmla="*/ 0 w 217945"/>
              <a:gd name="connsiteY1" fmla="*/ 2712204 h 2712204"/>
              <a:gd name="connsiteX0" fmla="*/ 24216 w 24216"/>
              <a:gd name="connsiteY0" fmla="*/ 0 h 2873644"/>
              <a:gd name="connsiteX1" fmla="*/ 0 w 24216"/>
              <a:gd name="connsiteY1" fmla="*/ 2873644 h 2873644"/>
              <a:gd name="connsiteX0" fmla="*/ 102493 w 102493"/>
              <a:gd name="connsiteY0" fmla="*/ 0 h 2873644"/>
              <a:gd name="connsiteX1" fmla="*/ 78277 w 102493"/>
              <a:gd name="connsiteY1" fmla="*/ 2873644 h 2873644"/>
              <a:gd name="connsiteX0" fmla="*/ 160570 w 160570"/>
              <a:gd name="connsiteY0" fmla="*/ 0 h 2873644"/>
              <a:gd name="connsiteX1" fmla="*/ 136354 w 160570"/>
              <a:gd name="connsiteY1" fmla="*/ 2873644 h 2873644"/>
              <a:gd name="connsiteX0" fmla="*/ 119427 w 119427"/>
              <a:gd name="connsiteY0" fmla="*/ 0 h 2873644"/>
              <a:gd name="connsiteX1" fmla="*/ 95211 w 119427"/>
              <a:gd name="connsiteY1" fmla="*/ 2873644 h 2873644"/>
              <a:gd name="connsiteX0" fmla="*/ 124984 w 124984"/>
              <a:gd name="connsiteY0" fmla="*/ 0 h 2889789"/>
              <a:gd name="connsiteX1" fmla="*/ 92696 w 124984"/>
              <a:gd name="connsiteY1" fmla="*/ 2889789 h 2889789"/>
              <a:gd name="connsiteX0" fmla="*/ 82529 w 82529"/>
              <a:gd name="connsiteY0" fmla="*/ 0 h 2889789"/>
              <a:gd name="connsiteX1" fmla="*/ 50241 w 82529"/>
              <a:gd name="connsiteY1" fmla="*/ 2889789 h 2889789"/>
              <a:gd name="connsiteX0" fmla="*/ 19317 w 220167"/>
              <a:gd name="connsiteY0" fmla="*/ 0 h 2317810"/>
              <a:gd name="connsiteX1" fmla="*/ 220167 w 220167"/>
              <a:gd name="connsiteY1" fmla="*/ 2317810 h 2317810"/>
              <a:gd name="connsiteX0" fmla="*/ 21546 w 222396"/>
              <a:gd name="connsiteY0" fmla="*/ 0 h 2317810"/>
              <a:gd name="connsiteX1" fmla="*/ 222396 w 222396"/>
              <a:gd name="connsiteY1" fmla="*/ 2317810 h 2317810"/>
              <a:gd name="connsiteX0" fmla="*/ 21548 w 222398"/>
              <a:gd name="connsiteY0" fmla="*/ 0 h 2216871"/>
              <a:gd name="connsiteX1" fmla="*/ 222398 w 222398"/>
              <a:gd name="connsiteY1" fmla="*/ 2216871 h 2216871"/>
              <a:gd name="connsiteX0" fmla="*/ 16288 w 217138"/>
              <a:gd name="connsiteY0" fmla="*/ 0 h 2216871"/>
              <a:gd name="connsiteX1" fmla="*/ 217138 w 217138"/>
              <a:gd name="connsiteY1" fmla="*/ 2216871 h 2216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17138" h="2216871">
                <a:moveTo>
                  <a:pt x="16288" y="0"/>
                </a:moveTo>
                <a:cubicBezTo>
                  <a:pt x="-49861" y="386125"/>
                  <a:pt x="99201" y="1898335"/>
                  <a:pt x="217138" y="2216871"/>
                </a:cubicBezTo>
              </a:path>
            </a:pathLst>
          </a:cu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4" name="Полилиния 23"/>
          <p:cNvSpPr/>
          <p:nvPr/>
        </p:nvSpPr>
        <p:spPr bwMode="ltGray">
          <a:xfrm rot="349720" flipH="1">
            <a:off x="7343775" y="5497513"/>
            <a:ext cx="9525" cy="206375"/>
          </a:xfrm>
          <a:custGeom>
            <a:avLst/>
            <a:gdLst>
              <a:gd name="connsiteX0" fmla="*/ 217945 w 217945"/>
              <a:gd name="connsiteY0" fmla="*/ 0 h 2712204"/>
              <a:gd name="connsiteX1" fmla="*/ 0 w 217945"/>
              <a:gd name="connsiteY1" fmla="*/ 2712204 h 2712204"/>
              <a:gd name="connsiteX0" fmla="*/ 24216 w 24216"/>
              <a:gd name="connsiteY0" fmla="*/ 0 h 2873644"/>
              <a:gd name="connsiteX1" fmla="*/ 0 w 24216"/>
              <a:gd name="connsiteY1" fmla="*/ 2873644 h 2873644"/>
              <a:gd name="connsiteX0" fmla="*/ 102493 w 102493"/>
              <a:gd name="connsiteY0" fmla="*/ 0 h 2873644"/>
              <a:gd name="connsiteX1" fmla="*/ 78277 w 102493"/>
              <a:gd name="connsiteY1" fmla="*/ 2873644 h 2873644"/>
              <a:gd name="connsiteX0" fmla="*/ 160570 w 160570"/>
              <a:gd name="connsiteY0" fmla="*/ 0 h 2873644"/>
              <a:gd name="connsiteX1" fmla="*/ 136354 w 160570"/>
              <a:gd name="connsiteY1" fmla="*/ 2873644 h 2873644"/>
              <a:gd name="connsiteX0" fmla="*/ 119427 w 119427"/>
              <a:gd name="connsiteY0" fmla="*/ 0 h 2873644"/>
              <a:gd name="connsiteX1" fmla="*/ 95211 w 119427"/>
              <a:gd name="connsiteY1" fmla="*/ 2873644 h 2873644"/>
              <a:gd name="connsiteX0" fmla="*/ 124984 w 124984"/>
              <a:gd name="connsiteY0" fmla="*/ 0 h 2889789"/>
              <a:gd name="connsiteX1" fmla="*/ 92696 w 124984"/>
              <a:gd name="connsiteY1" fmla="*/ 2889789 h 2889789"/>
              <a:gd name="connsiteX0" fmla="*/ 82529 w 82529"/>
              <a:gd name="connsiteY0" fmla="*/ 0 h 2889789"/>
              <a:gd name="connsiteX1" fmla="*/ 50241 w 82529"/>
              <a:gd name="connsiteY1" fmla="*/ 2889789 h 2889789"/>
              <a:gd name="connsiteX0" fmla="*/ 59892 w 67291"/>
              <a:gd name="connsiteY0" fmla="*/ 0 h 2314320"/>
              <a:gd name="connsiteX1" fmla="*/ 67291 w 67291"/>
              <a:gd name="connsiteY1" fmla="*/ 2314320 h 2314320"/>
              <a:gd name="connsiteX0" fmla="*/ 52534 w 59933"/>
              <a:gd name="connsiteY0" fmla="*/ 0 h 2314320"/>
              <a:gd name="connsiteX1" fmla="*/ 59933 w 59933"/>
              <a:gd name="connsiteY1" fmla="*/ 2314320 h 2314320"/>
              <a:gd name="connsiteX0" fmla="*/ 64026 w 64026"/>
              <a:gd name="connsiteY0" fmla="*/ 0 h 2354008"/>
              <a:gd name="connsiteX1" fmla="*/ 51581 w 64026"/>
              <a:gd name="connsiteY1" fmla="*/ 2354008 h 2354008"/>
              <a:gd name="connsiteX0" fmla="*/ 64026 w 64026"/>
              <a:gd name="connsiteY0" fmla="*/ 0 h 2354008"/>
              <a:gd name="connsiteX1" fmla="*/ 51581 w 64026"/>
              <a:gd name="connsiteY1" fmla="*/ 2354008 h 2354008"/>
              <a:gd name="connsiteX0" fmla="*/ 55680 w 55680"/>
              <a:gd name="connsiteY0" fmla="*/ 0 h 2354008"/>
              <a:gd name="connsiteX1" fmla="*/ 43235 w 55680"/>
              <a:gd name="connsiteY1" fmla="*/ 2354008 h 2354008"/>
              <a:gd name="connsiteX0" fmla="*/ 61815 w 61815"/>
              <a:gd name="connsiteY0" fmla="*/ 0 h 2125805"/>
              <a:gd name="connsiteX1" fmla="*/ 39448 w 61815"/>
              <a:gd name="connsiteY1" fmla="*/ 2125805 h 2125805"/>
              <a:gd name="connsiteX0" fmla="*/ 43895 w 53661"/>
              <a:gd name="connsiteY0" fmla="*/ -1 h 575753"/>
              <a:gd name="connsiteX1" fmla="*/ 53660 w 53661"/>
              <a:gd name="connsiteY1" fmla="*/ 575753 h 575753"/>
              <a:gd name="connsiteX0" fmla="*/ 25832 w 35598"/>
              <a:gd name="connsiteY0" fmla="*/ -1 h 575753"/>
              <a:gd name="connsiteX1" fmla="*/ 35597 w 35598"/>
              <a:gd name="connsiteY1" fmla="*/ 575753 h 575753"/>
              <a:gd name="connsiteX0" fmla="*/ 2255 w 12021"/>
              <a:gd name="connsiteY0" fmla="*/ -1 h 575753"/>
              <a:gd name="connsiteX1" fmla="*/ 12020 w 12021"/>
              <a:gd name="connsiteY1" fmla="*/ 575753 h 575753"/>
              <a:gd name="connsiteX0" fmla="*/ 1397 w 24940"/>
              <a:gd name="connsiteY0" fmla="*/ 1 h 496915"/>
              <a:gd name="connsiteX1" fmla="*/ 24939 w 24940"/>
              <a:gd name="connsiteY1" fmla="*/ 496915 h 496915"/>
              <a:gd name="connsiteX0" fmla="*/ 5920 w 29463"/>
              <a:gd name="connsiteY0" fmla="*/ 1 h 496915"/>
              <a:gd name="connsiteX1" fmla="*/ 29462 w 29463"/>
              <a:gd name="connsiteY1" fmla="*/ 496915 h 496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463" h="496915">
                <a:moveTo>
                  <a:pt x="5920" y="1"/>
                </a:moveTo>
                <a:cubicBezTo>
                  <a:pt x="-2282" y="199540"/>
                  <a:pt x="-7541" y="253947"/>
                  <a:pt x="29462" y="496915"/>
                </a:cubicBezTo>
              </a:path>
            </a:pathLst>
          </a:cu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5" name="Сердце 31"/>
          <p:cNvSpPr/>
          <p:nvPr/>
        </p:nvSpPr>
        <p:spPr>
          <a:xfrm rot="558292" flipH="1">
            <a:off x="7188200" y="5257800"/>
            <a:ext cx="358775" cy="268288"/>
          </a:xfrm>
          <a:custGeom>
            <a:avLst/>
            <a:gdLst>
              <a:gd name="connsiteX0" fmla="*/ 381000 w 761999"/>
              <a:gd name="connsiteY0" fmla="*/ 91953 h 367813"/>
              <a:gd name="connsiteX1" fmla="*/ 381000 w 761999"/>
              <a:gd name="connsiteY1" fmla="*/ 367813 h 367813"/>
              <a:gd name="connsiteX2" fmla="*/ 381000 w 761999"/>
              <a:gd name="connsiteY2" fmla="*/ 91953 h 367813"/>
              <a:gd name="connsiteX0" fmla="*/ 381425 w 767559"/>
              <a:gd name="connsiteY0" fmla="*/ 112199 h 286006"/>
              <a:gd name="connsiteX1" fmla="*/ 384827 w 767559"/>
              <a:gd name="connsiteY1" fmla="*/ 286006 h 286006"/>
              <a:gd name="connsiteX2" fmla="*/ 381425 w 767559"/>
              <a:gd name="connsiteY2" fmla="*/ 112199 h 286006"/>
              <a:gd name="connsiteX0" fmla="*/ 381425 w 637670"/>
              <a:gd name="connsiteY0" fmla="*/ 112199 h 286006"/>
              <a:gd name="connsiteX1" fmla="*/ 384827 w 637670"/>
              <a:gd name="connsiteY1" fmla="*/ 286006 h 286006"/>
              <a:gd name="connsiteX2" fmla="*/ 381425 w 637670"/>
              <a:gd name="connsiteY2" fmla="*/ 112199 h 286006"/>
              <a:gd name="connsiteX0" fmla="*/ 241430 w 497675"/>
              <a:gd name="connsiteY0" fmla="*/ 96655 h 270462"/>
              <a:gd name="connsiteX1" fmla="*/ 244832 w 497675"/>
              <a:gd name="connsiteY1" fmla="*/ 270462 h 270462"/>
              <a:gd name="connsiteX2" fmla="*/ 241430 w 497675"/>
              <a:gd name="connsiteY2" fmla="*/ 96655 h 270462"/>
              <a:gd name="connsiteX0" fmla="*/ 252651 w 497741"/>
              <a:gd name="connsiteY0" fmla="*/ 96655 h 270462"/>
              <a:gd name="connsiteX1" fmla="*/ 239044 w 497741"/>
              <a:gd name="connsiteY1" fmla="*/ 270462 h 270462"/>
              <a:gd name="connsiteX2" fmla="*/ 252651 w 497741"/>
              <a:gd name="connsiteY2" fmla="*/ 96655 h 270462"/>
              <a:gd name="connsiteX0" fmla="*/ 252651 w 499212"/>
              <a:gd name="connsiteY0" fmla="*/ 96655 h 270462"/>
              <a:gd name="connsiteX1" fmla="*/ 239044 w 499212"/>
              <a:gd name="connsiteY1" fmla="*/ 270462 h 270462"/>
              <a:gd name="connsiteX2" fmla="*/ 252651 w 499212"/>
              <a:gd name="connsiteY2" fmla="*/ 96655 h 270462"/>
              <a:gd name="connsiteX0" fmla="*/ 246719 w 493280"/>
              <a:gd name="connsiteY0" fmla="*/ 98082 h 271889"/>
              <a:gd name="connsiteX1" fmla="*/ 233112 w 493280"/>
              <a:gd name="connsiteY1" fmla="*/ 271889 h 271889"/>
              <a:gd name="connsiteX2" fmla="*/ 246719 w 493280"/>
              <a:gd name="connsiteY2" fmla="*/ 98082 h 271889"/>
              <a:gd name="connsiteX0" fmla="*/ 246719 w 496228"/>
              <a:gd name="connsiteY0" fmla="*/ 98082 h 271889"/>
              <a:gd name="connsiteX1" fmla="*/ 233112 w 496228"/>
              <a:gd name="connsiteY1" fmla="*/ 271889 h 271889"/>
              <a:gd name="connsiteX2" fmla="*/ 246719 w 496228"/>
              <a:gd name="connsiteY2" fmla="*/ 98082 h 271889"/>
              <a:gd name="connsiteX0" fmla="*/ 245779 w 495288"/>
              <a:gd name="connsiteY0" fmla="*/ 105636 h 279443"/>
              <a:gd name="connsiteX1" fmla="*/ 232172 w 495288"/>
              <a:gd name="connsiteY1" fmla="*/ 279443 h 279443"/>
              <a:gd name="connsiteX2" fmla="*/ 245779 w 495288"/>
              <a:gd name="connsiteY2" fmla="*/ 105636 h 279443"/>
              <a:gd name="connsiteX0" fmla="*/ 245779 w 498274"/>
              <a:gd name="connsiteY0" fmla="*/ 105636 h 279443"/>
              <a:gd name="connsiteX1" fmla="*/ 232172 w 498274"/>
              <a:gd name="connsiteY1" fmla="*/ 279443 h 279443"/>
              <a:gd name="connsiteX2" fmla="*/ 245779 w 498274"/>
              <a:gd name="connsiteY2" fmla="*/ 105636 h 279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8274" h="279443">
                <a:moveTo>
                  <a:pt x="245779" y="105636"/>
                </a:moveTo>
                <a:cubicBezTo>
                  <a:pt x="424939" y="-98716"/>
                  <a:pt x="717491" y="112440"/>
                  <a:pt x="232172" y="279443"/>
                </a:cubicBezTo>
                <a:cubicBezTo>
                  <a:pt x="-212328" y="64814"/>
                  <a:pt x="90431" y="-125930"/>
                  <a:pt x="245779" y="10563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6" name="Полилиния 5"/>
          <p:cNvSpPr>
            <a:spLocks noEditPoints="1"/>
          </p:cNvSpPr>
          <p:nvPr/>
        </p:nvSpPr>
        <p:spPr bwMode="auto">
          <a:xfrm>
            <a:off x="869165" y="3347854"/>
            <a:ext cx="868058" cy="947187"/>
          </a:xfrm>
          <a:custGeom>
            <a:avLst/>
            <a:gdLst>
              <a:gd name="T0" fmla="*/ 114 w 244"/>
              <a:gd name="T1" fmla="*/ 180 h 199"/>
              <a:gd name="T2" fmla="*/ 91 w 244"/>
              <a:gd name="T3" fmla="*/ 168 h 199"/>
              <a:gd name="T4" fmla="*/ 45 w 244"/>
              <a:gd name="T5" fmla="*/ 95 h 199"/>
              <a:gd name="T6" fmla="*/ 76 w 244"/>
              <a:gd name="T7" fmla="*/ 57 h 199"/>
              <a:gd name="T8" fmla="*/ 83 w 244"/>
              <a:gd name="T9" fmla="*/ 58 h 199"/>
              <a:gd name="T10" fmla="*/ 127 w 244"/>
              <a:gd name="T11" fmla="*/ 95 h 199"/>
              <a:gd name="T12" fmla="*/ 177 w 244"/>
              <a:gd name="T13" fmla="*/ 58 h 199"/>
              <a:gd name="T14" fmla="*/ 192 w 244"/>
              <a:gd name="T15" fmla="*/ 76 h 199"/>
              <a:gd name="T16" fmla="*/ 178 w 244"/>
              <a:gd name="T17" fmla="*/ 124 h 199"/>
              <a:gd name="T18" fmla="*/ 130 w 244"/>
              <a:gd name="T19" fmla="*/ 174 h 199"/>
              <a:gd name="T20" fmla="*/ 114 w 244"/>
              <a:gd name="T21" fmla="*/ 180 h 199"/>
              <a:gd name="T22" fmla="*/ 51 w 244"/>
              <a:gd name="T23" fmla="*/ 0 h 199"/>
              <a:gd name="T24" fmla="*/ 47 w 244"/>
              <a:gd name="T25" fmla="*/ 0 h 199"/>
              <a:gd name="T26" fmla="*/ 1 w 244"/>
              <a:gd name="T27" fmla="*/ 62 h 199"/>
              <a:gd name="T28" fmla="*/ 1 w 244"/>
              <a:gd name="T29" fmla="*/ 68 h 199"/>
              <a:gd name="T30" fmla="*/ 1 w 244"/>
              <a:gd name="T31" fmla="*/ 69 h 199"/>
              <a:gd name="T32" fmla="*/ 75 w 244"/>
              <a:gd name="T33" fmla="*/ 180 h 199"/>
              <a:gd name="T34" fmla="*/ 113 w 244"/>
              <a:gd name="T35" fmla="*/ 199 h 199"/>
              <a:gd name="T36" fmla="*/ 116 w 244"/>
              <a:gd name="T37" fmla="*/ 199 h 199"/>
              <a:gd name="T38" fmla="*/ 116 w 244"/>
              <a:gd name="T39" fmla="*/ 199 h 199"/>
              <a:gd name="T40" fmla="*/ 139 w 244"/>
              <a:gd name="T41" fmla="*/ 190 h 199"/>
              <a:gd name="T42" fmla="*/ 216 w 244"/>
              <a:gd name="T43" fmla="*/ 109 h 199"/>
              <a:gd name="T44" fmla="*/ 238 w 244"/>
              <a:gd name="T45" fmla="*/ 31 h 199"/>
              <a:gd name="T46" fmla="*/ 214 w 244"/>
              <a:gd name="T47" fmla="*/ 3 h 199"/>
              <a:gd name="T48" fmla="*/ 133 w 244"/>
              <a:gd name="T49" fmla="*/ 62 h 199"/>
              <a:gd name="T50" fmla="*/ 61 w 244"/>
              <a:gd name="T51" fmla="*/ 1 h 199"/>
              <a:gd name="T52" fmla="*/ 51 w 244"/>
              <a:gd name="T53" fmla="*/ 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44" h="199">
                <a:moveTo>
                  <a:pt x="114" y="180"/>
                </a:moveTo>
                <a:cubicBezTo>
                  <a:pt x="106" y="180"/>
                  <a:pt x="100" y="175"/>
                  <a:pt x="91" y="168"/>
                </a:cubicBezTo>
                <a:cubicBezTo>
                  <a:pt x="74" y="154"/>
                  <a:pt x="45" y="121"/>
                  <a:pt x="45" y="95"/>
                </a:cubicBezTo>
                <a:cubicBezTo>
                  <a:pt x="45" y="78"/>
                  <a:pt x="58" y="57"/>
                  <a:pt x="76" y="57"/>
                </a:cubicBezTo>
                <a:cubicBezTo>
                  <a:pt x="78" y="57"/>
                  <a:pt x="80" y="57"/>
                  <a:pt x="83" y="58"/>
                </a:cubicBezTo>
                <a:cubicBezTo>
                  <a:pt x="105" y="63"/>
                  <a:pt x="111" y="75"/>
                  <a:pt x="127" y="95"/>
                </a:cubicBezTo>
                <a:cubicBezTo>
                  <a:pt x="136" y="84"/>
                  <a:pt x="160" y="58"/>
                  <a:pt x="177" y="58"/>
                </a:cubicBezTo>
                <a:cubicBezTo>
                  <a:pt x="184" y="58"/>
                  <a:pt x="189" y="63"/>
                  <a:pt x="192" y="76"/>
                </a:cubicBezTo>
                <a:cubicBezTo>
                  <a:pt x="195" y="97"/>
                  <a:pt x="187" y="108"/>
                  <a:pt x="178" y="124"/>
                </a:cubicBezTo>
                <a:cubicBezTo>
                  <a:pt x="168" y="140"/>
                  <a:pt x="146" y="164"/>
                  <a:pt x="130" y="174"/>
                </a:cubicBezTo>
                <a:cubicBezTo>
                  <a:pt x="124" y="178"/>
                  <a:pt x="119" y="180"/>
                  <a:pt x="114" y="180"/>
                </a:cubicBezTo>
                <a:moveTo>
                  <a:pt x="51" y="0"/>
                </a:moveTo>
                <a:cubicBezTo>
                  <a:pt x="50" y="0"/>
                  <a:pt x="49" y="0"/>
                  <a:pt x="47" y="0"/>
                </a:cubicBezTo>
                <a:cubicBezTo>
                  <a:pt x="19" y="3"/>
                  <a:pt x="0" y="36"/>
                  <a:pt x="1" y="62"/>
                </a:cubicBezTo>
                <a:cubicBezTo>
                  <a:pt x="1" y="64"/>
                  <a:pt x="1" y="66"/>
                  <a:pt x="1" y="68"/>
                </a:cubicBezTo>
                <a:cubicBezTo>
                  <a:pt x="1" y="69"/>
                  <a:pt x="1" y="69"/>
                  <a:pt x="1" y="69"/>
                </a:cubicBezTo>
                <a:cubicBezTo>
                  <a:pt x="5" y="110"/>
                  <a:pt x="48" y="159"/>
                  <a:pt x="75" y="180"/>
                </a:cubicBezTo>
                <a:cubicBezTo>
                  <a:pt x="90" y="191"/>
                  <a:pt x="100" y="199"/>
                  <a:pt x="113" y="199"/>
                </a:cubicBezTo>
                <a:cubicBezTo>
                  <a:pt x="114" y="199"/>
                  <a:pt x="115" y="199"/>
                  <a:pt x="116" y="199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22" y="199"/>
                  <a:pt x="130" y="196"/>
                  <a:pt x="139" y="190"/>
                </a:cubicBezTo>
                <a:cubicBezTo>
                  <a:pt x="165" y="174"/>
                  <a:pt x="201" y="136"/>
                  <a:pt x="216" y="109"/>
                </a:cubicBezTo>
                <a:cubicBezTo>
                  <a:pt x="231" y="84"/>
                  <a:pt x="244" y="66"/>
                  <a:pt x="238" y="31"/>
                </a:cubicBezTo>
                <a:cubicBezTo>
                  <a:pt x="235" y="10"/>
                  <a:pt x="226" y="3"/>
                  <a:pt x="214" y="3"/>
                </a:cubicBezTo>
                <a:cubicBezTo>
                  <a:pt x="188" y="3"/>
                  <a:pt x="148" y="43"/>
                  <a:pt x="133" y="62"/>
                </a:cubicBezTo>
                <a:cubicBezTo>
                  <a:pt x="108" y="30"/>
                  <a:pt x="98" y="10"/>
                  <a:pt x="61" y="1"/>
                </a:cubicBezTo>
                <a:cubicBezTo>
                  <a:pt x="58" y="0"/>
                  <a:pt x="55" y="0"/>
                  <a:pt x="51" y="0"/>
                </a:cubicBezTo>
              </a:path>
            </a:pathLst>
          </a:custGeom>
          <a:blipFill>
            <a:blip r:embed="rId5" cstate="screen">
              <a:duotone>
                <a:schemeClr val="accent4">
                  <a:shade val="45000"/>
                  <a:satMod val="135000"/>
                </a:schemeClr>
                <a:prstClr val="white"/>
              </a:duotone>
              <a:extLst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27" name="Полилиния 5"/>
          <p:cNvSpPr>
            <a:spLocks noEditPoints="1"/>
          </p:cNvSpPr>
          <p:nvPr/>
        </p:nvSpPr>
        <p:spPr bwMode="auto">
          <a:xfrm>
            <a:off x="869950" y="3348038"/>
            <a:ext cx="866775" cy="947737"/>
          </a:xfrm>
          <a:custGeom>
            <a:avLst/>
            <a:gdLst>
              <a:gd name="T0" fmla="*/ 114 w 244"/>
              <a:gd name="T1" fmla="*/ 180 h 199"/>
              <a:gd name="T2" fmla="*/ 91 w 244"/>
              <a:gd name="T3" fmla="*/ 168 h 199"/>
              <a:gd name="T4" fmla="*/ 45 w 244"/>
              <a:gd name="T5" fmla="*/ 95 h 199"/>
              <a:gd name="T6" fmla="*/ 76 w 244"/>
              <a:gd name="T7" fmla="*/ 57 h 199"/>
              <a:gd name="T8" fmla="*/ 83 w 244"/>
              <a:gd name="T9" fmla="*/ 58 h 199"/>
              <a:gd name="T10" fmla="*/ 127 w 244"/>
              <a:gd name="T11" fmla="*/ 95 h 199"/>
              <a:gd name="T12" fmla="*/ 177 w 244"/>
              <a:gd name="T13" fmla="*/ 58 h 199"/>
              <a:gd name="T14" fmla="*/ 192 w 244"/>
              <a:gd name="T15" fmla="*/ 76 h 199"/>
              <a:gd name="T16" fmla="*/ 178 w 244"/>
              <a:gd name="T17" fmla="*/ 124 h 199"/>
              <a:gd name="T18" fmla="*/ 130 w 244"/>
              <a:gd name="T19" fmla="*/ 174 h 199"/>
              <a:gd name="T20" fmla="*/ 114 w 244"/>
              <a:gd name="T21" fmla="*/ 180 h 199"/>
              <a:gd name="T22" fmla="*/ 51 w 244"/>
              <a:gd name="T23" fmla="*/ 0 h 199"/>
              <a:gd name="T24" fmla="*/ 47 w 244"/>
              <a:gd name="T25" fmla="*/ 0 h 199"/>
              <a:gd name="T26" fmla="*/ 1 w 244"/>
              <a:gd name="T27" fmla="*/ 62 h 199"/>
              <a:gd name="T28" fmla="*/ 1 w 244"/>
              <a:gd name="T29" fmla="*/ 68 h 199"/>
              <a:gd name="T30" fmla="*/ 1 w 244"/>
              <a:gd name="T31" fmla="*/ 69 h 199"/>
              <a:gd name="T32" fmla="*/ 75 w 244"/>
              <a:gd name="T33" fmla="*/ 180 h 199"/>
              <a:gd name="T34" fmla="*/ 113 w 244"/>
              <a:gd name="T35" fmla="*/ 199 h 199"/>
              <a:gd name="T36" fmla="*/ 116 w 244"/>
              <a:gd name="T37" fmla="*/ 199 h 199"/>
              <a:gd name="T38" fmla="*/ 116 w 244"/>
              <a:gd name="T39" fmla="*/ 199 h 199"/>
              <a:gd name="T40" fmla="*/ 139 w 244"/>
              <a:gd name="T41" fmla="*/ 190 h 199"/>
              <a:gd name="T42" fmla="*/ 216 w 244"/>
              <a:gd name="T43" fmla="*/ 109 h 199"/>
              <a:gd name="T44" fmla="*/ 238 w 244"/>
              <a:gd name="T45" fmla="*/ 31 h 199"/>
              <a:gd name="T46" fmla="*/ 214 w 244"/>
              <a:gd name="T47" fmla="*/ 3 h 199"/>
              <a:gd name="T48" fmla="*/ 133 w 244"/>
              <a:gd name="T49" fmla="*/ 62 h 199"/>
              <a:gd name="T50" fmla="*/ 61 w 244"/>
              <a:gd name="T51" fmla="*/ 1 h 199"/>
              <a:gd name="T52" fmla="*/ 51 w 244"/>
              <a:gd name="T53" fmla="*/ 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44" h="199">
                <a:moveTo>
                  <a:pt x="114" y="180"/>
                </a:moveTo>
                <a:cubicBezTo>
                  <a:pt x="106" y="180"/>
                  <a:pt x="100" y="175"/>
                  <a:pt x="91" y="168"/>
                </a:cubicBezTo>
                <a:cubicBezTo>
                  <a:pt x="74" y="154"/>
                  <a:pt x="45" y="121"/>
                  <a:pt x="45" y="95"/>
                </a:cubicBezTo>
                <a:cubicBezTo>
                  <a:pt x="45" y="78"/>
                  <a:pt x="58" y="57"/>
                  <a:pt x="76" y="57"/>
                </a:cubicBezTo>
                <a:cubicBezTo>
                  <a:pt x="78" y="57"/>
                  <a:pt x="80" y="57"/>
                  <a:pt x="83" y="58"/>
                </a:cubicBezTo>
                <a:cubicBezTo>
                  <a:pt x="105" y="63"/>
                  <a:pt x="111" y="75"/>
                  <a:pt x="127" y="95"/>
                </a:cubicBezTo>
                <a:cubicBezTo>
                  <a:pt x="136" y="84"/>
                  <a:pt x="160" y="58"/>
                  <a:pt x="177" y="58"/>
                </a:cubicBezTo>
                <a:cubicBezTo>
                  <a:pt x="184" y="58"/>
                  <a:pt x="189" y="63"/>
                  <a:pt x="192" y="76"/>
                </a:cubicBezTo>
                <a:cubicBezTo>
                  <a:pt x="195" y="97"/>
                  <a:pt x="187" y="108"/>
                  <a:pt x="178" y="124"/>
                </a:cubicBezTo>
                <a:cubicBezTo>
                  <a:pt x="168" y="140"/>
                  <a:pt x="146" y="164"/>
                  <a:pt x="130" y="174"/>
                </a:cubicBezTo>
                <a:cubicBezTo>
                  <a:pt x="124" y="178"/>
                  <a:pt x="119" y="180"/>
                  <a:pt x="114" y="180"/>
                </a:cubicBezTo>
                <a:moveTo>
                  <a:pt x="51" y="0"/>
                </a:moveTo>
                <a:cubicBezTo>
                  <a:pt x="50" y="0"/>
                  <a:pt x="49" y="0"/>
                  <a:pt x="47" y="0"/>
                </a:cubicBezTo>
                <a:cubicBezTo>
                  <a:pt x="19" y="3"/>
                  <a:pt x="0" y="36"/>
                  <a:pt x="1" y="62"/>
                </a:cubicBezTo>
                <a:cubicBezTo>
                  <a:pt x="1" y="64"/>
                  <a:pt x="1" y="66"/>
                  <a:pt x="1" y="68"/>
                </a:cubicBezTo>
                <a:cubicBezTo>
                  <a:pt x="1" y="69"/>
                  <a:pt x="1" y="69"/>
                  <a:pt x="1" y="69"/>
                </a:cubicBezTo>
                <a:cubicBezTo>
                  <a:pt x="5" y="110"/>
                  <a:pt x="48" y="159"/>
                  <a:pt x="75" y="180"/>
                </a:cubicBezTo>
                <a:cubicBezTo>
                  <a:pt x="90" y="191"/>
                  <a:pt x="100" y="199"/>
                  <a:pt x="113" y="199"/>
                </a:cubicBezTo>
                <a:cubicBezTo>
                  <a:pt x="114" y="199"/>
                  <a:pt x="115" y="199"/>
                  <a:pt x="116" y="199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22" y="199"/>
                  <a:pt x="130" y="196"/>
                  <a:pt x="139" y="190"/>
                </a:cubicBezTo>
                <a:cubicBezTo>
                  <a:pt x="165" y="174"/>
                  <a:pt x="201" y="136"/>
                  <a:pt x="216" y="109"/>
                </a:cubicBezTo>
                <a:cubicBezTo>
                  <a:pt x="231" y="84"/>
                  <a:pt x="244" y="66"/>
                  <a:pt x="238" y="31"/>
                </a:cubicBezTo>
                <a:cubicBezTo>
                  <a:pt x="235" y="10"/>
                  <a:pt x="226" y="3"/>
                  <a:pt x="214" y="3"/>
                </a:cubicBezTo>
                <a:cubicBezTo>
                  <a:pt x="188" y="3"/>
                  <a:pt x="148" y="43"/>
                  <a:pt x="133" y="62"/>
                </a:cubicBezTo>
                <a:cubicBezTo>
                  <a:pt x="108" y="30"/>
                  <a:pt x="98" y="10"/>
                  <a:pt x="61" y="1"/>
                </a:cubicBezTo>
                <a:cubicBezTo>
                  <a:pt x="58" y="0"/>
                  <a:pt x="55" y="0"/>
                  <a:pt x="51" y="0"/>
                </a:cubicBezTo>
              </a:path>
            </a:pathLst>
          </a:custGeom>
          <a:solidFill>
            <a:schemeClr val="accent4">
              <a:alpha val="50000"/>
            </a:schemeClr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28" name="Сердце 4"/>
          <p:cNvSpPr/>
          <p:nvPr/>
        </p:nvSpPr>
        <p:spPr>
          <a:xfrm rot="15055303">
            <a:off x="8279606" y="5384007"/>
            <a:ext cx="125413" cy="152400"/>
          </a:xfrm>
          <a:custGeom>
            <a:avLst/>
            <a:gdLst>
              <a:gd name="connsiteX0" fmla="*/ 364474 w 728947"/>
              <a:gd name="connsiteY0" fmla="*/ 179598 h 718390"/>
              <a:gd name="connsiteX1" fmla="*/ 364474 w 728947"/>
              <a:gd name="connsiteY1" fmla="*/ 718390 h 718390"/>
              <a:gd name="connsiteX2" fmla="*/ 364474 w 728947"/>
              <a:gd name="connsiteY2" fmla="*/ 179598 h 718390"/>
              <a:gd name="connsiteX0" fmla="*/ 361463 w 734293"/>
              <a:gd name="connsiteY0" fmla="*/ 139527 h 867177"/>
              <a:gd name="connsiteX1" fmla="*/ 369674 w 734293"/>
              <a:gd name="connsiteY1" fmla="*/ 867177 h 867177"/>
              <a:gd name="connsiteX2" fmla="*/ 361463 w 734293"/>
              <a:gd name="connsiteY2" fmla="*/ 139527 h 867177"/>
              <a:gd name="connsiteX0" fmla="*/ 358764 w 734330"/>
              <a:gd name="connsiteY0" fmla="*/ 126880 h 954872"/>
              <a:gd name="connsiteX1" fmla="*/ 370902 w 734330"/>
              <a:gd name="connsiteY1" fmla="*/ 954872 h 954872"/>
              <a:gd name="connsiteX2" fmla="*/ 358764 w 734330"/>
              <a:gd name="connsiteY2" fmla="*/ 126880 h 954872"/>
              <a:gd name="connsiteX0" fmla="*/ 370778 w 746346"/>
              <a:gd name="connsiteY0" fmla="*/ 126880 h 954872"/>
              <a:gd name="connsiteX1" fmla="*/ 382916 w 746346"/>
              <a:gd name="connsiteY1" fmla="*/ 954872 h 954872"/>
              <a:gd name="connsiteX2" fmla="*/ 370778 w 746346"/>
              <a:gd name="connsiteY2" fmla="*/ 126880 h 954872"/>
              <a:gd name="connsiteX0" fmla="*/ 370780 w 760917"/>
              <a:gd name="connsiteY0" fmla="*/ 54449 h 882441"/>
              <a:gd name="connsiteX1" fmla="*/ 382918 w 760917"/>
              <a:gd name="connsiteY1" fmla="*/ 882441 h 882441"/>
              <a:gd name="connsiteX2" fmla="*/ 370780 w 760917"/>
              <a:gd name="connsiteY2" fmla="*/ 54449 h 882441"/>
              <a:gd name="connsiteX0" fmla="*/ 363681 w 761060"/>
              <a:gd name="connsiteY0" fmla="*/ 66431 h 758355"/>
              <a:gd name="connsiteX1" fmla="*/ 386446 w 761060"/>
              <a:gd name="connsiteY1" fmla="*/ 758355 h 758355"/>
              <a:gd name="connsiteX2" fmla="*/ 363681 w 761060"/>
              <a:gd name="connsiteY2" fmla="*/ 66431 h 758355"/>
              <a:gd name="connsiteX0" fmla="*/ 363681 w 759155"/>
              <a:gd name="connsiteY0" fmla="*/ 120565 h 812489"/>
              <a:gd name="connsiteX1" fmla="*/ 386446 w 759155"/>
              <a:gd name="connsiteY1" fmla="*/ 812489 h 812489"/>
              <a:gd name="connsiteX2" fmla="*/ 363681 w 759155"/>
              <a:gd name="connsiteY2" fmla="*/ 120565 h 812489"/>
              <a:gd name="connsiteX0" fmla="*/ 359155 w 754629"/>
              <a:gd name="connsiteY0" fmla="*/ 120565 h 812489"/>
              <a:gd name="connsiteX1" fmla="*/ 381920 w 754629"/>
              <a:gd name="connsiteY1" fmla="*/ 812489 h 812489"/>
              <a:gd name="connsiteX2" fmla="*/ 359155 w 754629"/>
              <a:gd name="connsiteY2" fmla="*/ 120565 h 812489"/>
              <a:gd name="connsiteX0" fmla="*/ 351339 w 754876"/>
              <a:gd name="connsiteY0" fmla="*/ 110133 h 884706"/>
              <a:gd name="connsiteX1" fmla="*/ 385803 w 754876"/>
              <a:gd name="connsiteY1" fmla="*/ 884704 h 884706"/>
              <a:gd name="connsiteX2" fmla="*/ 351339 w 754876"/>
              <a:gd name="connsiteY2" fmla="*/ 110133 h 884706"/>
              <a:gd name="connsiteX0" fmla="*/ 351339 w 690209"/>
              <a:gd name="connsiteY0" fmla="*/ 121660 h 896233"/>
              <a:gd name="connsiteX1" fmla="*/ 385803 w 690209"/>
              <a:gd name="connsiteY1" fmla="*/ 896231 h 896233"/>
              <a:gd name="connsiteX2" fmla="*/ 351339 w 690209"/>
              <a:gd name="connsiteY2" fmla="*/ 121660 h 896233"/>
              <a:gd name="connsiteX0" fmla="*/ 329925 w 691289"/>
              <a:gd name="connsiteY0" fmla="*/ 108889 h 985974"/>
              <a:gd name="connsiteX1" fmla="*/ 397021 w 691289"/>
              <a:gd name="connsiteY1" fmla="*/ 985972 h 985974"/>
              <a:gd name="connsiteX2" fmla="*/ 329925 w 691289"/>
              <a:gd name="connsiteY2" fmla="*/ 108889 h 985974"/>
              <a:gd name="connsiteX0" fmla="*/ 329925 w 703699"/>
              <a:gd name="connsiteY0" fmla="*/ 95415 h 972500"/>
              <a:gd name="connsiteX1" fmla="*/ 397021 w 703699"/>
              <a:gd name="connsiteY1" fmla="*/ 972498 h 972500"/>
              <a:gd name="connsiteX2" fmla="*/ 329925 w 703699"/>
              <a:gd name="connsiteY2" fmla="*/ 95415 h 972500"/>
              <a:gd name="connsiteX0" fmla="*/ 356118 w 729892"/>
              <a:gd name="connsiteY0" fmla="*/ 19806 h 896891"/>
              <a:gd name="connsiteX1" fmla="*/ 423214 w 729892"/>
              <a:gd name="connsiteY1" fmla="*/ 896889 h 896891"/>
              <a:gd name="connsiteX2" fmla="*/ 356118 w 729892"/>
              <a:gd name="connsiteY2" fmla="*/ 19806 h 896891"/>
              <a:gd name="connsiteX0" fmla="*/ 344253 w 731388"/>
              <a:gd name="connsiteY0" fmla="*/ 15349 h 1030179"/>
              <a:gd name="connsiteX1" fmla="*/ 430847 w 731388"/>
              <a:gd name="connsiteY1" fmla="*/ 1030178 h 1030179"/>
              <a:gd name="connsiteX2" fmla="*/ 344253 w 731388"/>
              <a:gd name="connsiteY2" fmla="*/ 15349 h 1030179"/>
              <a:gd name="connsiteX0" fmla="*/ 344253 w 627938"/>
              <a:gd name="connsiteY0" fmla="*/ 17854 h 1032684"/>
              <a:gd name="connsiteX1" fmla="*/ 430847 w 627938"/>
              <a:gd name="connsiteY1" fmla="*/ 1032683 h 1032684"/>
              <a:gd name="connsiteX2" fmla="*/ 344253 w 627938"/>
              <a:gd name="connsiteY2" fmla="*/ 17854 h 1032684"/>
              <a:gd name="connsiteX0" fmla="*/ 344253 w 701197"/>
              <a:gd name="connsiteY0" fmla="*/ 14639 h 1029469"/>
              <a:gd name="connsiteX1" fmla="*/ 430847 w 701197"/>
              <a:gd name="connsiteY1" fmla="*/ 1029468 h 1029469"/>
              <a:gd name="connsiteX2" fmla="*/ 344253 w 701197"/>
              <a:gd name="connsiteY2" fmla="*/ 14639 h 1029469"/>
              <a:gd name="connsiteX0" fmla="*/ 352223 w 702327"/>
              <a:gd name="connsiteY0" fmla="*/ 13937 h 1064004"/>
              <a:gd name="connsiteX1" fmla="*/ 425685 w 702327"/>
              <a:gd name="connsiteY1" fmla="*/ 1064003 h 1064004"/>
              <a:gd name="connsiteX2" fmla="*/ 352223 w 702327"/>
              <a:gd name="connsiteY2" fmla="*/ 13937 h 1064004"/>
              <a:gd name="connsiteX0" fmla="*/ 352223 w 704458"/>
              <a:gd name="connsiteY0" fmla="*/ 13937 h 1064004"/>
              <a:gd name="connsiteX1" fmla="*/ 425685 w 704458"/>
              <a:gd name="connsiteY1" fmla="*/ 1064003 h 1064004"/>
              <a:gd name="connsiteX2" fmla="*/ 352223 w 704458"/>
              <a:gd name="connsiteY2" fmla="*/ 13937 h 1064004"/>
              <a:gd name="connsiteX0" fmla="*/ 392536 w 744771"/>
              <a:gd name="connsiteY0" fmla="*/ 3135 h 1053202"/>
              <a:gd name="connsiteX1" fmla="*/ 465998 w 744771"/>
              <a:gd name="connsiteY1" fmla="*/ 1053201 h 1053202"/>
              <a:gd name="connsiteX2" fmla="*/ 392536 w 744771"/>
              <a:gd name="connsiteY2" fmla="*/ 3135 h 1053202"/>
              <a:gd name="connsiteX0" fmla="*/ 378416 w 743916"/>
              <a:gd name="connsiteY0" fmla="*/ 3093 h 1061280"/>
              <a:gd name="connsiteX1" fmla="*/ 477199 w 743916"/>
              <a:gd name="connsiteY1" fmla="*/ 1061280 h 1061280"/>
              <a:gd name="connsiteX2" fmla="*/ 378416 w 743916"/>
              <a:gd name="connsiteY2" fmla="*/ 3093 h 1061280"/>
              <a:gd name="connsiteX0" fmla="*/ 378416 w 666878"/>
              <a:gd name="connsiteY0" fmla="*/ 3093 h 1061280"/>
              <a:gd name="connsiteX1" fmla="*/ 477199 w 666878"/>
              <a:gd name="connsiteY1" fmla="*/ 1061280 h 1061280"/>
              <a:gd name="connsiteX2" fmla="*/ 378416 w 666878"/>
              <a:gd name="connsiteY2" fmla="*/ 3093 h 1061280"/>
              <a:gd name="connsiteX0" fmla="*/ 378416 w 711925"/>
              <a:gd name="connsiteY0" fmla="*/ 3093 h 1061280"/>
              <a:gd name="connsiteX1" fmla="*/ 477199 w 711925"/>
              <a:gd name="connsiteY1" fmla="*/ 1061280 h 1061280"/>
              <a:gd name="connsiteX2" fmla="*/ 378416 w 711925"/>
              <a:gd name="connsiteY2" fmla="*/ 3093 h 1061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11925" h="1061280">
                <a:moveTo>
                  <a:pt x="378416" y="3093"/>
                </a:moveTo>
                <a:cubicBezTo>
                  <a:pt x="967030" y="121659"/>
                  <a:pt x="628090" y="555599"/>
                  <a:pt x="477199" y="1061280"/>
                </a:cubicBezTo>
                <a:cubicBezTo>
                  <a:pt x="-266935" y="522488"/>
                  <a:pt x="-13065" y="-47086"/>
                  <a:pt x="378416" y="309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9" name="Сердце 4"/>
          <p:cNvSpPr/>
          <p:nvPr/>
        </p:nvSpPr>
        <p:spPr>
          <a:xfrm rot="7354892" flipH="1">
            <a:off x="8071644" y="5393531"/>
            <a:ext cx="127000" cy="153988"/>
          </a:xfrm>
          <a:custGeom>
            <a:avLst/>
            <a:gdLst>
              <a:gd name="connsiteX0" fmla="*/ 364474 w 728947"/>
              <a:gd name="connsiteY0" fmla="*/ 179598 h 718390"/>
              <a:gd name="connsiteX1" fmla="*/ 364474 w 728947"/>
              <a:gd name="connsiteY1" fmla="*/ 718390 h 718390"/>
              <a:gd name="connsiteX2" fmla="*/ 364474 w 728947"/>
              <a:gd name="connsiteY2" fmla="*/ 179598 h 718390"/>
              <a:gd name="connsiteX0" fmla="*/ 361463 w 734293"/>
              <a:gd name="connsiteY0" fmla="*/ 139527 h 867177"/>
              <a:gd name="connsiteX1" fmla="*/ 369674 w 734293"/>
              <a:gd name="connsiteY1" fmla="*/ 867177 h 867177"/>
              <a:gd name="connsiteX2" fmla="*/ 361463 w 734293"/>
              <a:gd name="connsiteY2" fmla="*/ 139527 h 867177"/>
              <a:gd name="connsiteX0" fmla="*/ 358764 w 734330"/>
              <a:gd name="connsiteY0" fmla="*/ 126880 h 954872"/>
              <a:gd name="connsiteX1" fmla="*/ 370902 w 734330"/>
              <a:gd name="connsiteY1" fmla="*/ 954872 h 954872"/>
              <a:gd name="connsiteX2" fmla="*/ 358764 w 734330"/>
              <a:gd name="connsiteY2" fmla="*/ 126880 h 954872"/>
              <a:gd name="connsiteX0" fmla="*/ 370778 w 746346"/>
              <a:gd name="connsiteY0" fmla="*/ 126880 h 954872"/>
              <a:gd name="connsiteX1" fmla="*/ 382916 w 746346"/>
              <a:gd name="connsiteY1" fmla="*/ 954872 h 954872"/>
              <a:gd name="connsiteX2" fmla="*/ 370778 w 746346"/>
              <a:gd name="connsiteY2" fmla="*/ 126880 h 954872"/>
              <a:gd name="connsiteX0" fmla="*/ 370780 w 760917"/>
              <a:gd name="connsiteY0" fmla="*/ 54449 h 882441"/>
              <a:gd name="connsiteX1" fmla="*/ 382918 w 760917"/>
              <a:gd name="connsiteY1" fmla="*/ 882441 h 882441"/>
              <a:gd name="connsiteX2" fmla="*/ 370780 w 760917"/>
              <a:gd name="connsiteY2" fmla="*/ 54449 h 882441"/>
              <a:gd name="connsiteX0" fmla="*/ 363681 w 761060"/>
              <a:gd name="connsiteY0" fmla="*/ 66431 h 758355"/>
              <a:gd name="connsiteX1" fmla="*/ 386446 w 761060"/>
              <a:gd name="connsiteY1" fmla="*/ 758355 h 758355"/>
              <a:gd name="connsiteX2" fmla="*/ 363681 w 761060"/>
              <a:gd name="connsiteY2" fmla="*/ 66431 h 758355"/>
              <a:gd name="connsiteX0" fmla="*/ 363681 w 759155"/>
              <a:gd name="connsiteY0" fmla="*/ 120565 h 812489"/>
              <a:gd name="connsiteX1" fmla="*/ 386446 w 759155"/>
              <a:gd name="connsiteY1" fmla="*/ 812489 h 812489"/>
              <a:gd name="connsiteX2" fmla="*/ 363681 w 759155"/>
              <a:gd name="connsiteY2" fmla="*/ 120565 h 812489"/>
              <a:gd name="connsiteX0" fmla="*/ 359155 w 754629"/>
              <a:gd name="connsiteY0" fmla="*/ 120565 h 812489"/>
              <a:gd name="connsiteX1" fmla="*/ 381920 w 754629"/>
              <a:gd name="connsiteY1" fmla="*/ 812489 h 812489"/>
              <a:gd name="connsiteX2" fmla="*/ 359155 w 754629"/>
              <a:gd name="connsiteY2" fmla="*/ 120565 h 812489"/>
              <a:gd name="connsiteX0" fmla="*/ 351339 w 754876"/>
              <a:gd name="connsiteY0" fmla="*/ 110133 h 884706"/>
              <a:gd name="connsiteX1" fmla="*/ 385803 w 754876"/>
              <a:gd name="connsiteY1" fmla="*/ 884704 h 884706"/>
              <a:gd name="connsiteX2" fmla="*/ 351339 w 754876"/>
              <a:gd name="connsiteY2" fmla="*/ 110133 h 884706"/>
              <a:gd name="connsiteX0" fmla="*/ 351339 w 690209"/>
              <a:gd name="connsiteY0" fmla="*/ 121660 h 896233"/>
              <a:gd name="connsiteX1" fmla="*/ 385803 w 690209"/>
              <a:gd name="connsiteY1" fmla="*/ 896231 h 896233"/>
              <a:gd name="connsiteX2" fmla="*/ 351339 w 690209"/>
              <a:gd name="connsiteY2" fmla="*/ 121660 h 896233"/>
              <a:gd name="connsiteX0" fmla="*/ 329925 w 691289"/>
              <a:gd name="connsiteY0" fmla="*/ 108889 h 985974"/>
              <a:gd name="connsiteX1" fmla="*/ 397021 w 691289"/>
              <a:gd name="connsiteY1" fmla="*/ 985972 h 985974"/>
              <a:gd name="connsiteX2" fmla="*/ 329925 w 691289"/>
              <a:gd name="connsiteY2" fmla="*/ 108889 h 985974"/>
              <a:gd name="connsiteX0" fmla="*/ 329925 w 703699"/>
              <a:gd name="connsiteY0" fmla="*/ 95415 h 972500"/>
              <a:gd name="connsiteX1" fmla="*/ 397021 w 703699"/>
              <a:gd name="connsiteY1" fmla="*/ 972498 h 972500"/>
              <a:gd name="connsiteX2" fmla="*/ 329925 w 703699"/>
              <a:gd name="connsiteY2" fmla="*/ 95415 h 972500"/>
              <a:gd name="connsiteX0" fmla="*/ 356118 w 729892"/>
              <a:gd name="connsiteY0" fmla="*/ 19806 h 896891"/>
              <a:gd name="connsiteX1" fmla="*/ 423214 w 729892"/>
              <a:gd name="connsiteY1" fmla="*/ 896889 h 896891"/>
              <a:gd name="connsiteX2" fmla="*/ 356118 w 729892"/>
              <a:gd name="connsiteY2" fmla="*/ 19806 h 896891"/>
              <a:gd name="connsiteX0" fmla="*/ 344253 w 731388"/>
              <a:gd name="connsiteY0" fmla="*/ 15349 h 1030179"/>
              <a:gd name="connsiteX1" fmla="*/ 430847 w 731388"/>
              <a:gd name="connsiteY1" fmla="*/ 1030178 h 1030179"/>
              <a:gd name="connsiteX2" fmla="*/ 344253 w 731388"/>
              <a:gd name="connsiteY2" fmla="*/ 15349 h 1030179"/>
              <a:gd name="connsiteX0" fmla="*/ 344253 w 627938"/>
              <a:gd name="connsiteY0" fmla="*/ 17854 h 1032684"/>
              <a:gd name="connsiteX1" fmla="*/ 430847 w 627938"/>
              <a:gd name="connsiteY1" fmla="*/ 1032683 h 1032684"/>
              <a:gd name="connsiteX2" fmla="*/ 344253 w 627938"/>
              <a:gd name="connsiteY2" fmla="*/ 17854 h 1032684"/>
              <a:gd name="connsiteX0" fmla="*/ 344253 w 701197"/>
              <a:gd name="connsiteY0" fmla="*/ 14639 h 1029469"/>
              <a:gd name="connsiteX1" fmla="*/ 430847 w 701197"/>
              <a:gd name="connsiteY1" fmla="*/ 1029468 h 1029469"/>
              <a:gd name="connsiteX2" fmla="*/ 344253 w 701197"/>
              <a:gd name="connsiteY2" fmla="*/ 14639 h 1029469"/>
              <a:gd name="connsiteX0" fmla="*/ 352223 w 702327"/>
              <a:gd name="connsiteY0" fmla="*/ 13937 h 1064004"/>
              <a:gd name="connsiteX1" fmla="*/ 425685 w 702327"/>
              <a:gd name="connsiteY1" fmla="*/ 1064003 h 1064004"/>
              <a:gd name="connsiteX2" fmla="*/ 352223 w 702327"/>
              <a:gd name="connsiteY2" fmla="*/ 13937 h 1064004"/>
              <a:gd name="connsiteX0" fmla="*/ 352223 w 704458"/>
              <a:gd name="connsiteY0" fmla="*/ 13937 h 1064004"/>
              <a:gd name="connsiteX1" fmla="*/ 425685 w 704458"/>
              <a:gd name="connsiteY1" fmla="*/ 1064003 h 1064004"/>
              <a:gd name="connsiteX2" fmla="*/ 352223 w 704458"/>
              <a:gd name="connsiteY2" fmla="*/ 13937 h 1064004"/>
              <a:gd name="connsiteX0" fmla="*/ 392536 w 744771"/>
              <a:gd name="connsiteY0" fmla="*/ 3135 h 1053202"/>
              <a:gd name="connsiteX1" fmla="*/ 465998 w 744771"/>
              <a:gd name="connsiteY1" fmla="*/ 1053201 h 1053202"/>
              <a:gd name="connsiteX2" fmla="*/ 392536 w 744771"/>
              <a:gd name="connsiteY2" fmla="*/ 3135 h 1053202"/>
              <a:gd name="connsiteX0" fmla="*/ 378416 w 743916"/>
              <a:gd name="connsiteY0" fmla="*/ 3093 h 1061280"/>
              <a:gd name="connsiteX1" fmla="*/ 477199 w 743916"/>
              <a:gd name="connsiteY1" fmla="*/ 1061280 h 1061280"/>
              <a:gd name="connsiteX2" fmla="*/ 378416 w 743916"/>
              <a:gd name="connsiteY2" fmla="*/ 3093 h 1061280"/>
              <a:gd name="connsiteX0" fmla="*/ 378416 w 666878"/>
              <a:gd name="connsiteY0" fmla="*/ 3093 h 1061280"/>
              <a:gd name="connsiteX1" fmla="*/ 477199 w 666878"/>
              <a:gd name="connsiteY1" fmla="*/ 1061280 h 1061280"/>
              <a:gd name="connsiteX2" fmla="*/ 378416 w 666878"/>
              <a:gd name="connsiteY2" fmla="*/ 3093 h 1061280"/>
              <a:gd name="connsiteX0" fmla="*/ 378416 w 711925"/>
              <a:gd name="connsiteY0" fmla="*/ 3093 h 1061280"/>
              <a:gd name="connsiteX1" fmla="*/ 477199 w 711925"/>
              <a:gd name="connsiteY1" fmla="*/ 1061280 h 1061280"/>
              <a:gd name="connsiteX2" fmla="*/ 378416 w 711925"/>
              <a:gd name="connsiteY2" fmla="*/ 3093 h 1061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11925" h="1061280">
                <a:moveTo>
                  <a:pt x="378416" y="3093"/>
                </a:moveTo>
                <a:cubicBezTo>
                  <a:pt x="967030" y="121659"/>
                  <a:pt x="628090" y="555599"/>
                  <a:pt x="477199" y="1061280"/>
                </a:cubicBezTo>
                <a:cubicBezTo>
                  <a:pt x="-266935" y="522488"/>
                  <a:pt x="-13065" y="-47086"/>
                  <a:pt x="378416" y="309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0" name="Полилиния 29"/>
          <p:cNvSpPr/>
          <p:nvPr/>
        </p:nvSpPr>
        <p:spPr>
          <a:xfrm>
            <a:off x="8180388" y="5486400"/>
            <a:ext cx="44450" cy="74613"/>
          </a:xfrm>
          <a:custGeom>
            <a:avLst/>
            <a:gdLst>
              <a:gd name="connsiteX0" fmla="*/ 0 w 353082"/>
              <a:gd name="connsiteY0" fmla="*/ 0 h 295603"/>
              <a:gd name="connsiteX1" fmla="*/ 353082 w 353082"/>
              <a:gd name="connsiteY1" fmla="*/ 238125 h 295603"/>
              <a:gd name="connsiteX2" fmla="*/ 320238 w 353082"/>
              <a:gd name="connsiteY2" fmla="*/ 295603 h 295603"/>
              <a:gd name="connsiteX3" fmla="*/ 8212 w 353082"/>
              <a:gd name="connsiteY3" fmla="*/ 65690 h 295603"/>
              <a:gd name="connsiteX4" fmla="*/ 0 w 353082"/>
              <a:gd name="connsiteY4" fmla="*/ 0 h 295603"/>
              <a:gd name="connsiteX0" fmla="*/ 0 w 353082"/>
              <a:gd name="connsiteY0" fmla="*/ 0 h 238125"/>
              <a:gd name="connsiteX1" fmla="*/ 353082 w 353082"/>
              <a:gd name="connsiteY1" fmla="*/ 238125 h 238125"/>
              <a:gd name="connsiteX2" fmla="*/ 79476 w 353082"/>
              <a:gd name="connsiteY2" fmla="*/ 119270 h 238125"/>
              <a:gd name="connsiteX3" fmla="*/ 8212 w 353082"/>
              <a:gd name="connsiteY3" fmla="*/ 65690 h 238125"/>
              <a:gd name="connsiteX4" fmla="*/ 0 w 353082"/>
              <a:gd name="connsiteY4" fmla="*/ 0 h 238125"/>
              <a:gd name="connsiteX0" fmla="*/ 0 w 85191"/>
              <a:gd name="connsiteY0" fmla="*/ 0 h 119270"/>
              <a:gd name="connsiteX1" fmla="*/ 85191 w 85191"/>
              <a:gd name="connsiteY1" fmla="*/ 95702 h 119270"/>
              <a:gd name="connsiteX2" fmla="*/ 79476 w 85191"/>
              <a:gd name="connsiteY2" fmla="*/ 119270 h 119270"/>
              <a:gd name="connsiteX3" fmla="*/ 8212 w 85191"/>
              <a:gd name="connsiteY3" fmla="*/ 65690 h 119270"/>
              <a:gd name="connsiteX4" fmla="*/ 0 w 85191"/>
              <a:gd name="connsiteY4" fmla="*/ 0 h 119270"/>
              <a:gd name="connsiteX0" fmla="*/ 0 w 85191"/>
              <a:gd name="connsiteY0" fmla="*/ 0 h 105706"/>
              <a:gd name="connsiteX1" fmla="*/ 85191 w 85191"/>
              <a:gd name="connsiteY1" fmla="*/ 82138 h 105706"/>
              <a:gd name="connsiteX2" fmla="*/ 79476 w 85191"/>
              <a:gd name="connsiteY2" fmla="*/ 105706 h 105706"/>
              <a:gd name="connsiteX3" fmla="*/ 8212 w 85191"/>
              <a:gd name="connsiteY3" fmla="*/ 52126 h 105706"/>
              <a:gd name="connsiteX4" fmla="*/ 0 w 85191"/>
              <a:gd name="connsiteY4" fmla="*/ 0 h 105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191" h="105706">
                <a:moveTo>
                  <a:pt x="0" y="0"/>
                </a:moveTo>
                <a:lnTo>
                  <a:pt x="85191" y="82138"/>
                </a:lnTo>
                <a:lnTo>
                  <a:pt x="79476" y="105706"/>
                </a:lnTo>
                <a:lnTo>
                  <a:pt x="8212" y="5212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1" name="Полилиния 30"/>
          <p:cNvSpPr/>
          <p:nvPr/>
        </p:nvSpPr>
        <p:spPr>
          <a:xfrm rot="944818" flipH="1">
            <a:off x="8235950" y="5470525"/>
            <a:ext cx="44450" cy="73025"/>
          </a:xfrm>
          <a:custGeom>
            <a:avLst/>
            <a:gdLst>
              <a:gd name="connsiteX0" fmla="*/ 0 w 353082"/>
              <a:gd name="connsiteY0" fmla="*/ 0 h 295603"/>
              <a:gd name="connsiteX1" fmla="*/ 353082 w 353082"/>
              <a:gd name="connsiteY1" fmla="*/ 238125 h 295603"/>
              <a:gd name="connsiteX2" fmla="*/ 320238 w 353082"/>
              <a:gd name="connsiteY2" fmla="*/ 295603 h 295603"/>
              <a:gd name="connsiteX3" fmla="*/ 8212 w 353082"/>
              <a:gd name="connsiteY3" fmla="*/ 65690 h 295603"/>
              <a:gd name="connsiteX4" fmla="*/ 0 w 353082"/>
              <a:gd name="connsiteY4" fmla="*/ 0 h 295603"/>
              <a:gd name="connsiteX0" fmla="*/ 0 w 353082"/>
              <a:gd name="connsiteY0" fmla="*/ 0 h 238125"/>
              <a:gd name="connsiteX1" fmla="*/ 353082 w 353082"/>
              <a:gd name="connsiteY1" fmla="*/ 238125 h 238125"/>
              <a:gd name="connsiteX2" fmla="*/ 79476 w 353082"/>
              <a:gd name="connsiteY2" fmla="*/ 119270 h 238125"/>
              <a:gd name="connsiteX3" fmla="*/ 8212 w 353082"/>
              <a:gd name="connsiteY3" fmla="*/ 65690 h 238125"/>
              <a:gd name="connsiteX4" fmla="*/ 0 w 353082"/>
              <a:gd name="connsiteY4" fmla="*/ 0 h 238125"/>
              <a:gd name="connsiteX0" fmla="*/ 0 w 85191"/>
              <a:gd name="connsiteY0" fmla="*/ 0 h 119270"/>
              <a:gd name="connsiteX1" fmla="*/ 85191 w 85191"/>
              <a:gd name="connsiteY1" fmla="*/ 95702 h 119270"/>
              <a:gd name="connsiteX2" fmla="*/ 79476 w 85191"/>
              <a:gd name="connsiteY2" fmla="*/ 119270 h 119270"/>
              <a:gd name="connsiteX3" fmla="*/ 8212 w 85191"/>
              <a:gd name="connsiteY3" fmla="*/ 65690 h 119270"/>
              <a:gd name="connsiteX4" fmla="*/ 0 w 85191"/>
              <a:gd name="connsiteY4" fmla="*/ 0 h 119270"/>
              <a:gd name="connsiteX0" fmla="*/ 0 w 85191"/>
              <a:gd name="connsiteY0" fmla="*/ 0 h 105706"/>
              <a:gd name="connsiteX1" fmla="*/ 85191 w 85191"/>
              <a:gd name="connsiteY1" fmla="*/ 82138 h 105706"/>
              <a:gd name="connsiteX2" fmla="*/ 79476 w 85191"/>
              <a:gd name="connsiteY2" fmla="*/ 105706 h 105706"/>
              <a:gd name="connsiteX3" fmla="*/ 8212 w 85191"/>
              <a:gd name="connsiteY3" fmla="*/ 52126 h 105706"/>
              <a:gd name="connsiteX4" fmla="*/ 0 w 85191"/>
              <a:gd name="connsiteY4" fmla="*/ 0 h 105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191" h="105706">
                <a:moveTo>
                  <a:pt x="0" y="0"/>
                </a:moveTo>
                <a:lnTo>
                  <a:pt x="85191" y="82138"/>
                </a:lnTo>
                <a:lnTo>
                  <a:pt x="79476" y="105706"/>
                </a:lnTo>
                <a:lnTo>
                  <a:pt x="8212" y="5212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14750" y="990600"/>
            <a:ext cx="4800600" cy="2425716"/>
          </a:xfrm>
        </p:spPr>
        <p:txBody>
          <a:bodyPr/>
          <a:lstStyle>
            <a:lvl1pPr algn="l">
              <a:lnSpc>
                <a:spcPct val="80000"/>
              </a:lnSpc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14750" y="3601751"/>
            <a:ext cx="4800600" cy="750123"/>
          </a:xfrm>
        </p:spPr>
        <p:txBody>
          <a:bodyPr/>
          <a:lstStyle>
            <a:lvl1pPr marL="0" indent="0" algn="l">
              <a:spcBef>
                <a:spcPts val="600"/>
              </a:spcBef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  <p:transition spd="med" advClick="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905000"/>
            <a:ext cx="3429000" cy="685800"/>
          </a:xfrm>
        </p:spPr>
        <p:txBody>
          <a:bodyPr anchor="ctr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914400" y="2667000"/>
            <a:ext cx="3429000" cy="32766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800600" y="1905000"/>
            <a:ext cx="3429000" cy="685800"/>
          </a:xfrm>
        </p:spPr>
        <p:txBody>
          <a:bodyPr anchor="ctr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800600" y="2667000"/>
            <a:ext cx="3429000" cy="32766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8D6E4-7031-4EDC-AC68-E8A9D440DFF9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736E0-7938-4AB5-832E-F140668E9F1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 advClick="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83D11D-CCCE-407C-BAA0-ACF838149F3F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BEC6A-43C7-4CA6-8AAC-F384973B762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 advClick="0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09CC07-2EDE-42FA-B758-FB96943091D0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1871DA9-4168-4FE8-AAB0-E178ADCCE71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 advClick="0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4"/>
          <p:cNvSpPr/>
          <p:nvPr/>
        </p:nvSpPr>
        <p:spPr>
          <a:xfrm>
            <a:off x="7861300" y="4432300"/>
            <a:ext cx="1282700" cy="1966913"/>
          </a:xfrm>
          <a:custGeom>
            <a:avLst/>
            <a:gdLst>
              <a:gd name="connsiteX0" fmla="*/ 864254 w 1710402"/>
              <a:gd name="connsiteY0" fmla="*/ 239 h 1967208"/>
              <a:gd name="connsiteX1" fmla="*/ 1290650 w 1710402"/>
              <a:gd name="connsiteY1" fmla="*/ 251125 h 1967208"/>
              <a:gd name="connsiteX2" fmla="*/ 1632345 w 1710402"/>
              <a:gd name="connsiteY2" fmla="*/ 102925 h 1967208"/>
              <a:gd name="connsiteX3" fmla="*/ 1710402 w 1710402"/>
              <a:gd name="connsiteY3" fmla="*/ 89867 h 1967208"/>
              <a:gd name="connsiteX4" fmla="*/ 1710402 w 1710402"/>
              <a:gd name="connsiteY4" fmla="*/ 1949040 h 1967208"/>
              <a:gd name="connsiteX5" fmla="*/ 1639461 w 1710402"/>
              <a:gd name="connsiteY5" fmla="*/ 1961691 h 1967208"/>
              <a:gd name="connsiteX6" fmla="*/ 1041765 w 1710402"/>
              <a:gd name="connsiteY6" fmla="*/ 1652740 h 1967208"/>
              <a:gd name="connsiteX7" fmla="*/ 321309 w 1710402"/>
              <a:gd name="connsiteY7" fmla="*/ 761994 h 1967208"/>
              <a:gd name="connsiteX8" fmla="*/ 864254 w 1710402"/>
              <a:gd name="connsiteY8" fmla="*/ 239 h 1967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10402" h="1967208">
                <a:moveTo>
                  <a:pt x="864254" y="239"/>
                </a:moveTo>
                <a:cubicBezTo>
                  <a:pt x="1045722" y="-4719"/>
                  <a:pt x="1214238" y="66918"/>
                  <a:pt x="1290650" y="251125"/>
                </a:cubicBezTo>
                <a:cubicBezTo>
                  <a:pt x="1406496" y="176214"/>
                  <a:pt x="1521805" y="128397"/>
                  <a:pt x="1632345" y="102925"/>
                </a:cubicBezTo>
                <a:lnTo>
                  <a:pt x="1710402" y="89867"/>
                </a:lnTo>
                <a:lnTo>
                  <a:pt x="1710402" y="1949040"/>
                </a:lnTo>
                <a:lnTo>
                  <a:pt x="1639461" y="1961691"/>
                </a:lnTo>
                <a:cubicBezTo>
                  <a:pt x="1410180" y="1990301"/>
                  <a:pt x="1159658" y="1910631"/>
                  <a:pt x="1041765" y="1652740"/>
                </a:cubicBezTo>
                <a:cubicBezTo>
                  <a:pt x="343141" y="2181075"/>
                  <a:pt x="-460277" y="1203001"/>
                  <a:pt x="321309" y="761994"/>
                </a:cubicBezTo>
                <a:cubicBezTo>
                  <a:pt x="3107" y="392760"/>
                  <a:pt x="465025" y="11144"/>
                  <a:pt x="864254" y="2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Полилиния 5"/>
          <p:cNvSpPr/>
          <p:nvPr/>
        </p:nvSpPr>
        <p:spPr>
          <a:xfrm>
            <a:off x="6389688" y="5821363"/>
            <a:ext cx="1322387" cy="1036637"/>
          </a:xfrm>
          <a:custGeom>
            <a:avLst/>
            <a:gdLst>
              <a:gd name="connsiteX0" fmla="*/ 524938 w 1762631"/>
              <a:gd name="connsiteY0" fmla="*/ 145 h 1036469"/>
              <a:gd name="connsiteX1" fmla="*/ 783926 w 1762631"/>
              <a:gd name="connsiteY1" fmla="*/ 152531 h 1036469"/>
              <a:gd name="connsiteX2" fmla="*/ 1492037 w 1762631"/>
              <a:gd name="connsiteY2" fmla="*/ 391220 h 1036469"/>
              <a:gd name="connsiteX3" fmla="*/ 1641126 w 1762631"/>
              <a:gd name="connsiteY3" fmla="*/ 998749 h 1036469"/>
              <a:gd name="connsiteX4" fmla="*/ 1591828 w 1762631"/>
              <a:gd name="connsiteY4" fmla="*/ 1036469 h 1036469"/>
              <a:gd name="connsiteX5" fmla="*/ 654282 w 1762631"/>
              <a:gd name="connsiteY5" fmla="*/ 1036469 h 1036469"/>
              <a:gd name="connsiteX6" fmla="*/ 632756 w 1762631"/>
              <a:gd name="connsiteY6" fmla="*/ 1003856 h 1036469"/>
              <a:gd name="connsiteX7" fmla="*/ 580274 w 1762631"/>
              <a:gd name="connsiteY7" fmla="*/ 1036469 h 1036469"/>
              <a:gd name="connsiteX8" fmla="*/ 171579 w 1762631"/>
              <a:gd name="connsiteY8" fmla="*/ 1036469 h 1036469"/>
              <a:gd name="connsiteX9" fmla="*/ 125213 w 1762631"/>
              <a:gd name="connsiteY9" fmla="*/ 1003584 h 1036469"/>
              <a:gd name="connsiteX10" fmla="*/ 195159 w 1762631"/>
              <a:gd name="connsiteY10" fmla="*/ 462827 h 1036469"/>
              <a:gd name="connsiteX11" fmla="*/ 524938 w 1762631"/>
              <a:gd name="connsiteY11" fmla="*/ 145 h 1036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762631" h="1036469">
                <a:moveTo>
                  <a:pt x="524938" y="145"/>
                </a:moveTo>
                <a:cubicBezTo>
                  <a:pt x="635160" y="-2866"/>
                  <a:pt x="737514" y="40645"/>
                  <a:pt x="783926" y="152531"/>
                </a:cubicBezTo>
                <a:cubicBezTo>
                  <a:pt x="1159198" y="-90137"/>
                  <a:pt x="1525189" y="135292"/>
                  <a:pt x="1492037" y="391220"/>
                </a:cubicBezTo>
                <a:cubicBezTo>
                  <a:pt x="1808383" y="406718"/>
                  <a:pt x="1832656" y="815199"/>
                  <a:pt x="1641126" y="998749"/>
                </a:cubicBezTo>
                <a:lnTo>
                  <a:pt x="1591828" y="1036469"/>
                </a:lnTo>
                <a:lnTo>
                  <a:pt x="654282" y="1036469"/>
                </a:lnTo>
                <a:lnTo>
                  <a:pt x="632756" y="1003856"/>
                </a:lnTo>
                <a:lnTo>
                  <a:pt x="580274" y="1036469"/>
                </a:lnTo>
                <a:lnTo>
                  <a:pt x="171579" y="1036469"/>
                </a:lnTo>
                <a:lnTo>
                  <a:pt x="125213" y="1003584"/>
                </a:lnTo>
                <a:cubicBezTo>
                  <a:pt x="-34299" y="867387"/>
                  <a:pt x="-71874" y="613499"/>
                  <a:pt x="195159" y="462827"/>
                </a:cubicBezTo>
                <a:cubicBezTo>
                  <a:pt x="1887" y="238558"/>
                  <a:pt x="282450" y="6769"/>
                  <a:pt x="524938" y="14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Полилиния 6"/>
          <p:cNvSpPr/>
          <p:nvPr/>
        </p:nvSpPr>
        <p:spPr>
          <a:xfrm>
            <a:off x="1143" y="6194218"/>
            <a:ext cx="9141714" cy="663782"/>
          </a:xfrm>
          <a:custGeom>
            <a:avLst/>
            <a:gdLst>
              <a:gd name="connsiteX0" fmla="*/ 2898990 w 12195510"/>
              <a:gd name="connsiteY0" fmla="*/ 1130 h 705247"/>
              <a:gd name="connsiteX1" fmla="*/ 3489295 w 12195510"/>
              <a:gd name="connsiteY1" fmla="*/ 1219 h 705247"/>
              <a:gd name="connsiteX2" fmla="*/ 12036716 w 12195510"/>
              <a:gd name="connsiteY2" fmla="*/ 341913 h 705247"/>
              <a:gd name="connsiteX3" fmla="*/ 12195510 w 12195510"/>
              <a:gd name="connsiteY3" fmla="*/ 328917 h 705247"/>
              <a:gd name="connsiteX4" fmla="*/ 12195510 w 12195510"/>
              <a:gd name="connsiteY4" fmla="*/ 705247 h 705247"/>
              <a:gd name="connsiteX5" fmla="*/ 0 w 12195510"/>
              <a:gd name="connsiteY5" fmla="*/ 705247 h 705247"/>
              <a:gd name="connsiteX6" fmla="*/ 0 w 12195510"/>
              <a:gd name="connsiteY6" fmla="*/ 253521 h 705247"/>
              <a:gd name="connsiteX7" fmla="*/ 297990 w 12195510"/>
              <a:gd name="connsiteY7" fmla="*/ 189201 h 705247"/>
              <a:gd name="connsiteX8" fmla="*/ 2898990 w 12195510"/>
              <a:gd name="connsiteY8" fmla="*/ 1130 h 705247"/>
              <a:gd name="connsiteX0" fmla="*/ 2898990 w 12195510"/>
              <a:gd name="connsiteY0" fmla="*/ 0 h 704117"/>
              <a:gd name="connsiteX1" fmla="*/ 3489295 w 12195510"/>
              <a:gd name="connsiteY1" fmla="*/ 89 h 704117"/>
              <a:gd name="connsiteX2" fmla="*/ 12036716 w 12195510"/>
              <a:gd name="connsiteY2" fmla="*/ 340783 h 704117"/>
              <a:gd name="connsiteX3" fmla="*/ 12195510 w 12195510"/>
              <a:gd name="connsiteY3" fmla="*/ 327787 h 704117"/>
              <a:gd name="connsiteX4" fmla="*/ 12195510 w 12195510"/>
              <a:gd name="connsiteY4" fmla="*/ 704117 h 704117"/>
              <a:gd name="connsiteX5" fmla="*/ 0 w 12195510"/>
              <a:gd name="connsiteY5" fmla="*/ 704117 h 704117"/>
              <a:gd name="connsiteX6" fmla="*/ 0 w 12195510"/>
              <a:gd name="connsiteY6" fmla="*/ 252391 h 704117"/>
              <a:gd name="connsiteX7" fmla="*/ 2898990 w 12195510"/>
              <a:gd name="connsiteY7" fmla="*/ 0 h 704117"/>
              <a:gd name="connsiteX0" fmla="*/ 0 w 12195510"/>
              <a:gd name="connsiteY0" fmla="*/ 252302 h 704028"/>
              <a:gd name="connsiteX1" fmla="*/ 3489295 w 12195510"/>
              <a:gd name="connsiteY1" fmla="*/ 0 h 704028"/>
              <a:gd name="connsiteX2" fmla="*/ 12036716 w 12195510"/>
              <a:gd name="connsiteY2" fmla="*/ 340694 h 704028"/>
              <a:gd name="connsiteX3" fmla="*/ 12195510 w 12195510"/>
              <a:gd name="connsiteY3" fmla="*/ 327698 h 704028"/>
              <a:gd name="connsiteX4" fmla="*/ 12195510 w 12195510"/>
              <a:gd name="connsiteY4" fmla="*/ 704028 h 704028"/>
              <a:gd name="connsiteX5" fmla="*/ 0 w 12195510"/>
              <a:gd name="connsiteY5" fmla="*/ 704028 h 704028"/>
              <a:gd name="connsiteX6" fmla="*/ 0 w 12195510"/>
              <a:gd name="connsiteY6" fmla="*/ 252302 h 704028"/>
              <a:gd name="connsiteX0" fmla="*/ 0 w 12195510"/>
              <a:gd name="connsiteY0" fmla="*/ 264208 h 715934"/>
              <a:gd name="connsiteX1" fmla="*/ 3501201 w 12195510"/>
              <a:gd name="connsiteY1" fmla="*/ 0 h 715934"/>
              <a:gd name="connsiteX2" fmla="*/ 12036716 w 12195510"/>
              <a:gd name="connsiteY2" fmla="*/ 352600 h 715934"/>
              <a:gd name="connsiteX3" fmla="*/ 12195510 w 12195510"/>
              <a:gd name="connsiteY3" fmla="*/ 339604 h 715934"/>
              <a:gd name="connsiteX4" fmla="*/ 12195510 w 12195510"/>
              <a:gd name="connsiteY4" fmla="*/ 715934 h 715934"/>
              <a:gd name="connsiteX5" fmla="*/ 0 w 12195510"/>
              <a:gd name="connsiteY5" fmla="*/ 715934 h 715934"/>
              <a:gd name="connsiteX6" fmla="*/ 0 w 12195510"/>
              <a:gd name="connsiteY6" fmla="*/ 264208 h 715934"/>
              <a:gd name="connsiteX0" fmla="*/ 0 w 12195510"/>
              <a:gd name="connsiteY0" fmla="*/ 265158 h 716884"/>
              <a:gd name="connsiteX1" fmla="*/ 3501201 w 12195510"/>
              <a:gd name="connsiteY1" fmla="*/ 950 h 716884"/>
              <a:gd name="connsiteX2" fmla="*/ 12036716 w 12195510"/>
              <a:gd name="connsiteY2" fmla="*/ 353550 h 716884"/>
              <a:gd name="connsiteX3" fmla="*/ 12195510 w 12195510"/>
              <a:gd name="connsiteY3" fmla="*/ 340554 h 716884"/>
              <a:gd name="connsiteX4" fmla="*/ 12195510 w 12195510"/>
              <a:gd name="connsiteY4" fmla="*/ 716884 h 716884"/>
              <a:gd name="connsiteX5" fmla="*/ 0 w 12195510"/>
              <a:gd name="connsiteY5" fmla="*/ 716884 h 716884"/>
              <a:gd name="connsiteX6" fmla="*/ 0 w 12195510"/>
              <a:gd name="connsiteY6" fmla="*/ 265158 h 716884"/>
              <a:gd name="connsiteX0" fmla="*/ 0 w 12195510"/>
              <a:gd name="connsiteY0" fmla="*/ 332184 h 783910"/>
              <a:gd name="connsiteX1" fmla="*/ 3501201 w 12195510"/>
              <a:gd name="connsiteY1" fmla="*/ 67976 h 783910"/>
              <a:gd name="connsiteX2" fmla="*/ 12036716 w 12195510"/>
              <a:gd name="connsiteY2" fmla="*/ 420576 h 783910"/>
              <a:gd name="connsiteX3" fmla="*/ 12195510 w 12195510"/>
              <a:gd name="connsiteY3" fmla="*/ 407580 h 783910"/>
              <a:gd name="connsiteX4" fmla="*/ 12195510 w 12195510"/>
              <a:gd name="connsiteY4" fmla="*/ 783910 h 783910"/>
              <a:gd name="connsiteX5" fmla="*/ 0 w 12195510"/>
              <a:gd name="connsiteY5" fmla="*/ 783910 h 783910"/>
              <a:gd name="connsiteX6" fmla="*/ 0 w 12195510"/>
              <a:gd name="connsiteY6" fmla="*/ 332184 h 783910"/>
              <a:gd name="connsiteX0" fmla="*/ 0 w 12195510"/>
              <a:gd name="connsiteY0" fmla="*/ 264916 h 716642"/>
              <a:gd name="connsiteX1" fmla="*/ 3501201 w 12195510"/>
              <a:gd name="connsiteY1" fmla="*/ 708 h 716642"/>
              <a:gd name="connsiteX2" fmla="*/ 12195510 w 12195510"/>
              <a:gd name="connsiteY2" fmla="*/ 340312 h 716642"/>
              <a:gd name="connsiteX3" fmla="*/ 12195510 w 12195510"/>
              <a:gd name="connsiteY3" fmla="*/ 716642 h 716642"/>
              <a:gd name="connsiteX4" fmla="*/ 0 w 12195510"/>
              <a:gd name="connsiteY4" fmla="*/ 716642 h 716642"/>
              <a:gd name="connsiteX5" fmla="*/ 0 w 12195510"/>
              <a:gd name="connsiteY5" fmla="*/ 264916 h 716642"/>
              <a:gd name="connsiteX0" fmla="*/ 0 w 12195510"/>
              <a:gd name="connsiteY0" fmla="*/ 405924 h 857650"/>
              <a:gd name="connsiteX1" fmla="*/ 3501201 w 12195510"/>
              <a:gd name="connsiteY1" fmla="*/ 141716 h 857650"/>
              <a:gd name="connsiteX2" fmla="*/ 12195510 w 12195510"/>
              <a:gd name="connsiteY2" fmla="*/ 481320 h 857650"/>
              <a:gd name="connsiteX3" fmla="*/ 12195510 w 12195510"/>
              <a:gd name="connsiteY3" fmla="*/ 857650 h 857650"/>
              <a:gd name="connsiteX4" fmla="*/ 0 w 12195510"/>
              <a:gd name="connsiteY4" fmla="*/ 857650 h 857650"/>
              <a:gd name="connsiteX5" fmla="*/ 0 w 12195510"/>
              <a:gd name="connsiteY5" fmla="*/ 405924 h 857650"/>
              <a:gd name="connsiteX0" fmla="*/ 0 w 12195510"/>
              <a:gd name="connsiteY0" fmla="*/ 25653 h 477379"/>
              <a:gd name="connsiteX1" fmla="*/ 12195510 w 12195510"/>
              <a:gd name="connsiteY1" fmla="*/ 101049 h 477379"/>
              <a:gd name="connsiteX2" fmla="*/ 12195510 w 12195510"/>
              <a:gd name="connsiteY2" fmla="*/ 477379 h 477379"/>
              <a:gd name="connsiteX3" fmla="*/ 0 w 12195510"/>
              <a:gd name="connsiteY3" fmla="*/ 477379 h 477379"/>
              <a:gd name="connsiteX4" fmla="*/ 0 w 12195510"/>
              <a:gd name="connsiteY4" fmla="*/ 25653 h 477379"/>
              <a:gd name="connsiteX0" fmla="*/ 0 w 12195510"/>
              <a:gd name="connsiteY0" fmla="*/ 332044 h 783770"/>
              <a:gd name="connsiteX1" fmla="*/ 12195510 w 12195510"/>
              <a:gd name="connsiteY1" fmla="*/ 407440 h 783770"/>
              <a:gd name="connsiteX2" fmla="*/ 12195510 w 12195510"/>
              <a:gd name="connsiteY2" fmla="*/ 783770 h 783770"/>
              <a:gd name="connsiteX3" fmla="*/ 0 w 12195510"/>
              <a:gd name="connsiteY3" fmla="*/ 783770 h 783770"/>
              <a:gd name="connsiteX4" fmla="*/ 0 w 12195510"/>
              <a:gd name="connsiteY4" fmla="*/ 332044 h 783770"/>
              <a:gd name="connsiteX0" fmla="*/ 0 w 12195510"/>
              <a:gd name="connsiteY0" fmla="*/ 205084 h 656810"/>
              <a:gd name="connsiteX1" fmla="*/ 12195510 w 12195510"/>
              <a:gd name="connsiteY1" fmla="*/ 280480 h 656810"/>
              <a:gd name="connsiteX2" fmla="*/ 12195510 w 12195510"/>
              <a:gd name="connsiteY2" fmla="*/ 656810 h 656810"/>
              <a:gd name="connsiteX3" fmla="*/ 0 w 12195510"/>
              <a:gd name="connsiteY3" fmla="*/ 656810 h 656810"/>
              <a:gd name="connsiteX4" fmla="*/ 0 w 12195510"/>
              <a:gd name="connsiteY4" fmla="*/ 205084 h 656810"/>
              <a:gd name="connsiteX0" fmla="*/ 0 w 12195510"/>
              <a:gd name="connsiteY0" fmla="*/ 175714 h 627440"/>
              <a:gd name="connsiteX1" fmla="*/ 12195510 w 12195510"/>
              <a:gd name="connsiteY1" fmla="*/ 251110 h 627440"/>
              <a:gd name="connsiteX2" fmla="*/ 12195510 w 12195510"/>
              <a:gd name="connsiteY2" fmla="*/ 627440 h 627440"/>
              <a:gd name="connsiteX3" fmla="*/ 0 w 12195510"/>
              <a:gd name="connsiteY3" fmla="*/ 627440 h 627440"/>
              <a:gd name="connsiteX4" fmla="*/ 0 w 12195510"/>
              <a:gd name="connsiteY4" fmla="*/ 175714 h 627440"/>
              <a:gd name="connsiteX0" fmla="*/ 0 w 12195510"/>
              <a:gd name="connsiteY0" fmla="*/ 212056 h 663782"/>
              <a:gd name="connsiteX1" fmla="*/ 12195510 w 12195510"/>
              <a:gd name="connsiteY1" fmla="*/ 287452 h 663782"/>
              <a:gd name="connsiteX2" fmla="*/ 12195510 w 12195510"/>
              <a:gd name="connsiteY2" fmla="*/ 663782 h 663782"/>
              <a:gd name="connsiteX3" fmla="*/ 0 w 12195510"/>
              <a:gd name="connsiteY3" fmla="*/ 663782 h 663782"/>
              <a:gd name="connsiteX4" fmla="*/ 0 w 12195510"/>
              <a:gd name="connsiteY4" fmla="*/ 212056 h 663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5510" h="663782">
                <a:moveTo>
                  <a:pt x="0" y="212056"/>
                </a:moveTo>
                <a:cubicBezTo>
                  <a:pt x="2234990" y="-338823"/>
                  <a:pt x="8293643" y="366945"/>
                  <a:pt x="12195510" y="287452"/>
                </a:cubicBezTo>
                <a:lnTo>
                  <a:pt x="12195510" y="663782"/>
                </a:lnTo>
                <a:lnTo>
                  <a:pt x="0" y="663782"/>
                </a:lnTo>
                <a:lnTo>
                  <a:pt x="0" y="212056"/>
                </a:lnTo>
                <a:close/>
              </a:path>
            </a:pathLst>
          </a:custGeom>
          <a:blipFill dpi="0" rotWithShape="1">
            <a:blip r:embed="rId2" cstate="screen">
              <a:extLst/>
            </a:blip>
            <a:srcRect/>
            <a:tile tx="0" ty="0" sx="100000" sy="100000" flip="none" algn="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72152" y="1524000"/>
            <a:ext cx="2743200" cy="1828800"/>
          </a:xfrm>
        </p:spPr>
        <p:txBody>
          <a:bodyPr>
            <a:normAutofit/>
          </a:bodyPr>
          <a:lstStyle>
            <a:lvl1pPr>
              <a:defRPr sz="3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685801"/>
            <a:ext cx="4743450" cy="51911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72229" y="3429001"/>
            <a:ext cx="2741931" cy="1828800"/>
          </a:xfrm>
        </p:spPr>
        <p:txBody>
          <a:bodyPr/>
          <a:lstStyle>
            <a:lvl1pPr marL="0" indent="0">
              <a:spcBef>
                <a:spcPts val="1200"/>
              </a:spcBef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D6C30-08B0-4771-AB88-5C52654B7FBD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624101C-77FD-4F16-B688-EEAD325B60E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 advClick="0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B401E6-4639-4BF9-8216-F264BE0292DA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B02D5A-ECDA-4202-9894-5843930275B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 advClick="0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29450" y="381000"/>
            <a:ext cx="1200150" cy="5562600"/>
          </a:xfrm>
        </p:spPr>
        <p:txBody>
          <a:bodyPr vert="eaVert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381000"/>
            <a:ext cx="5886450" cy="5562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27127C-64ED-4BE6-BCB6-6182034D5C11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E6899-D77D-4DD6-893B-D61CB1F0C7F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 advClick="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слайд с рисун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4"/>
          <p:cNvSpPr/>
          <p:nvPr/>
        </p:nvSpPr>
        <p:spPr bwMode="white">
          <a:xfrm rot="20947308">
            <a:off x="-207963" y="2078038"/>
            <a:ext cx="2317751" cy="3179762"/>
          </a:xfrm>
          <a:custGeom>
            <a:avLst/>
            <a:gdLst>
              <a:gd name="connsiteX0" fmla="*/ 1807706 w 3091083"/>
              <a:gd name="connsiteY0" fmla="*/ 118472 h 3180739"/>
              <a:gd name="connsiteX1" fmla="*/ 2493364 w 3091083"/>
              <a:gd name="connsiteY1" fmla="*/ 1023759 h 3180739"/>
              <a:gd name="connsiteX2" fmla="*/ 1966119 w 3091083"/>
              <a:gd name="connsiteY2" fmla="*/ 2796210 h 3180739"/>
              <a:gd name="connsiteX3" fmla="*/ 595284 w 3091083"/>
              <a:gd name="connsiteY3" fmla="*/ 2668081 h 3180739"/>
              <a:gd name="connsiteX4" fmla="*/ 68155 w 3091083"/>
              <a:gd name="connsiteY4" fmla="*/ 2915518 h 3180739"/>
              <a:gd name="connsiteX5" fmla="*/ 0 w 3091083"/>
              <a:gd name="connsiteY5" fmla="*/ 2915621 h 3180739"/>
              <a:gd name="connsiteX6" fmla="*/ 560309 w 3091083"/>
              <a:gd name="connsiteY6" fmla="*/ 0 h 3180739"/>
              <a:gd name="connsiteX7" fmla="*/ 568686 w 3091083"/>
              <a:gd name="connsiteY7" fmla="*/ 2132 h 3180739"/>
              <a:gd name="connsiteX8" fmla="*/ 929205 w 3091083"/>
              <a:gd name="connsiteY8" fmla="*/ 383114 h 3180739"/>
              <a:gd name="connsiteX9" fmla="*/ 1807706 w 3091083"/>
              <a:gd name="connsiteY9" fmla="*/ 118472 h 3180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091083" h="3180739">
                <a:moveTo>
                  <a:pt x="1807706" y="118472"/>
                </a:moveTo>
                <a:cubicBezTo>
                  <a:pt x="2240497" y="197093"/>
                  <a:pt x="2539132" y="594438"/>
                  <a:pt x="2493364" y="1023759"/>
                </a:cubicBezTo>
                <a:cubicBezTo>
                  <a:pt x="3509774" y="1084264"/>
                  <a:pt x="3161207" y="3376350"/>
                  <a:pt x="1966119" y="2796210"/>
                </a:cubicBezTo>
                <a:cubicBezTo>
                  <a:pt x="1720072" y="3244662"/>
                  <a:pt x="876481" y="3415500"/>
                  <a:pt x="595284" y="2668081"/>
                </a:cubicBezTo>
                <a:cubicBezTo>
                  <a:pt x="419535" y="2829577"/>
                  <a:pt x="238844" y="2904736"/>
                  <a:pt x="68155" y="2915518"/>
                </a:cubicBezTo>
                <a:lnTo>
                  <a:pt x="0" y="2915621"/>
                </a:lnTo>
                <a:lnTo>
                  <a:pt x="560309" y="0"/>
                </a:lnTo>
                <a:lnTo>
                  <a:pt x="568686" y="2132"/>
                </a:lnTo>
                <a:cubicBezTo>
                  <a:pt x="725127" y="52614"/>
                  <a:pt x="857441" y="172902"/>
                  <a:pt x="929205" y="383114"/>
                </a:cubicBezTo>
                <a:cubicBezTo>
                  <a:pt x="1240060" y="138868"/>
                  <a:pt x="1548031" y="71300"/>
                  <a:pt x="1807706" y="1184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Полилиния 22"/>
          <p:cNvSpPr>
            <a:spLocks/>
          </p:cNvSpPr>
          <p:nvPr/>
        </p:nvSpPr>
        <p:spPr bwMode="auto">
          <a:xfrm rot="20944497">
            <a:off x="368300" y="5011738"/>
            <a:ext cx="152400" cy="965200"/>
          </a:xfrm>
          <a:custGeom>
            <a:avLst/>
            <a:gdLst>
              <a:gd name="T0" fmla="*/ 89647 w 51"/>
              <a:gd name="T1" fmla="*/ 369047 h 238"/>
              <a:gd name="T2" fmla="*/ 89647 w 51"/>
              <a:gd name="T3" fmla="*/ 291993 h 238"/>
              <a:gd name="T4" fmla="*/ 140447 w 51"/>
              <a:gd name="T5" fmla="*/ 239272 h 238"/>
              <a:gd name="T6" fmla="*/ 92635 w 51"/>
              <a:gd name="T7" fmla="*/ 182496 h 238"/>
              <a:gd name="T8" fmla="*/ 95624 w 51"/>
              <a:gd name="T9" fmla="*/ 109497 h 238"/>
              <a:gd name="T10" fmla="*/ 140447 w 51"/>
              <a:gd name="T11" fmla="*/ 64887 h 238"/>
              <a:gd name="T12" fmla="*/ 101600 w 51"/>
              <a:gd name="T13" fmla="*/ 4055 h 238"/>
              <a:gd name="T14" fmla="*/ 50800 w 51"/>
              <a:gd name="T15" fmla="*/ 48666 h 238"/>
              <a:gd name="T16" fmla="*/ 83671 w 51"/>
              <a:gd name="T17" fmla="*/ 105442 h 238"/>
              <a:gd name="T18" fmla="*/ 77694 w 51"/>
              <a:gd name="T19" fmla="*/ 182496 h 238"/>
              <a:gd name="T20" fmla="*/ 20918 w 51"/>
              <a:gd name="T21" fmla="*/ 235217 h 238"/>
              <a:gd name="T22" fmla="*/ 74706 w 51"/>
              <a:gd name="T23" fmla="*/ 291993 h 238"/>
              <a:gd name="T24" fmla="*/ 74706 w 51"/>
              <a:gd name="T25" fmla="*/ 369047 h 238"/>
              <a:gd name="T26" fmla="*/ 71718 w 51"/>
              <a:gd name="T27" fmla="*/ 369047 h 238"/>
              <a:gd name="T28" fmla="*/ 0 w 51"/>
              <a:gd name="T29" fmla="*/ 437990 h 238"/>
              <a:gd name="T30" fmla="*/ 77694 w 51"/>
              <a:gd name="T31" fmla="*/ 490711 h 238"/>
              <a:gd name="T32" fmla="*/ 80682 w 51"/>
              <a:gd name="T33" fmla="*/ 490711 h 238"/>
              <a:gd name="T34" fmla="*/ 119529 w 51"/>
              <a:gd name="T35" fmla="*/ 965200 h 238"/>
              <a:gd name="T36" fmla="*/ 134471 w 51"/>
              <a:gd name="T37" fmla="*/ 961145 h 238"/>
              <a:gd name="T38" fmla="*/ 95624 w 51"/>
              <a:gd name="T39" fmla="*/ 490711 h 238"/>
              <a:gd name="T40" fmla="*/ 152400 w 51"/>
              <a:gd name="T41" fmla="*/ 425824 h 238"/>
              <a:gd name="T42" fmla="*/ 89647 w 51"/>
              <a:gd name="T43" fmla="*/ 369047 h 238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51" h="238">
                <a:moveTo>
                  <a:pt x="30" y="91"/>
                </a:moveTo>
                <a:cubicBezTo>
                  <a:pt x="30" y="85"/>
                  <a:pt x="30" y="78"/>
                  <a:pt x="30" y="72"/>
                </a:cubicBezTo>
                <a:cubicBezTo>
                  <a:pt x="39" y="71"/>
                  <a:pt x="47" y="65"/>
                  <a:pt x="47" y="59"/>
                </a:cubicBezTo>
                <a:cubicBezTo>
                  <a:pt x="47" y="52"/>
                  <a:pt x="40" y="46"/>
                  <a:pt x="31" y="45"/>
                </a:cubicBezTo>
                <a:cubicBezTo>
                  <a:pt x="31" y="39"/>
                  <a:pt x="32" y="33"/>
                  <a:pt x="32" y="27"/>
                </a:cubicBezTo>
                <a:cubicBezTo>
                  <a:pt x="40" y="27"/>
                  <a:pt x="46" y="22"/>
                  <a:pt x="47" y="16"/>
                </a:cubicBezTo>
                <a:cubicBezTo>
                  <a:pt x="48" y="9"/>
                  <a:pt x="42" y="2"/>
                  <a:pt x="34" y="1"/>
                </a:cubicBezTo>
                <a:cubicBezTo>
                  <a:pt x="26" y="0"/>
                  <a:pt x="18" y="5"/>
                  <a:pt x="17" y="12"/>
                </a:cubicBezTo>
                <a:cubicBezTo>
                  <a:pt x="16" y="18"/>
                  <a:pt x="21" y="24"/>
                  <a:pt x="28" y="26"/>
                </a:cubicBezTo>
                <a:cubicBezTo>
                  <a:pt x="27" y="32"/>
                  <a:pt x="26" y="38"/>
                  <a:pt x="26" y="45"/>
                </a:cubicBezTo>
                <a:cubicBezTo>
                  <a:pt x="16" y="45"/>
                  <a:pt x="7" y="51"/>
                  <a:pt x="7" y="58"/>
                </a:cubicBezTo>
                <a:cubicBezTo>
                  <a:pt x="7" y="65"/>
                  <a:pt x="15" y="71"/>
                  <a:pt x="25" y="72"/>
                </a:cubicBezTo>
                <a:cubicBezTo>
                  <a:pt x="25" y="78"/>
                  <a:pt x="25" y="85"/>
                  <a:pt x="25" y="91"/>
                </a:cubicBezTo>
                <a:cubicBezTo>
                  <a:pt x="25" y="91"/>
                  <a:pt x="25" y="91"/>
                  <a:pt x="24" y="91"/>
                </a:cubicBezTo>
                <a:cubicBezTo>
                  <a:pt x="11" y="92"/>
                  <a:pt x="0" y="99"/>
                  <a:pt x="0" y="108"/>
                </a:cubicBezTo>
                <a:cubicBezTo>
                  <a:pt x="1" y="116"/>
                  <a:pt x="12" y="122"/>
                  <a:pt x="26" y="121"/>
                </a:cubicBezTo>
                <a:cubicBezTo>
                  <a:pt x="26" y="121"/>
                  <a:pt x="27" y="121"/>
                  <a:pt x="27" y="121"/>
                </a:cubicBezTo>
                <a:cubicBezTo>
                  <a:pt x="30" y="160"/>
                  <a:pt x="36" y="199"/>
                  <a:pt x="40" y="238"/>
                </a:cubicBezTo>
                <a:cubicBezTo>
                  <a:pt x="45" y="237"/>
                  <a:pt x="45" y="237"/>
                  <a:pt x="45" y="237"/>
                </a:cubicBezTo>
                <a:cubicBezTo>
                  <a:pt x="41" y="198"/>
                  <a:pt x="35" y="159"/>
                  <a:pt x="32" y="121"/>
                </a:cubicBezTo>
                <a:cubicBezTo>
                  <a:pt x="43" y="119"/>
                  <a:pt x="51" y="112"/>
                  <a:pt x="51" y="105"/>
                </a:cubicBezTo>
                <a:cubicBezTo>
                  <a:pt x="50" y="98"/>
                  <a:pt x="41" y="92"/>
                  <a:pt x="30" y="91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Полилиния 6"/>
          <p:cNvSpPr/>
          <p:nvPr/>
        </p:nvSpPr>
        <p:spPr bwMode="ltGray">
          <a:xfrm>
            <a:off x="703263" y="4784725"/>
            <a:ext cx="90487" cy="1063625"/>
          </a:xfrm>
          <a:custGeom>
            <a:avLst/>
            <a:gdLst>
              <a:gd name="connsiteX0" fmla="*/ 217945 w 217945"/>
              <a:gd name="connsiteY0" fmla="*/ 0 h 2712204"/>
              <a:gd name="connsiteX1" fmla="*/ 0 w 217945"/>
              <a:gd name="connsiteY1" fmla="*/ 2712204 h 2712204"/>
              <a:gd name="connsiteX0" fmla="*/ 24216 w 24216"/>
              <a:gd name="connsiteY0" fmla="*/ 0 h 2873644"/>
              <a:gd name="connsiteX1" fmla="*/ 0 w 24216"/>
              <a:gd name="connsiteY1" fmla="*/ 2873644 h 2873644"/>
              <a:gd name="connsiteX0" fmla="*/ 102493 w 102493"/>
              <a:gd name="connsiteY0" fmla="*/ 0 h 2873644"/>
              <a:gd name="connsiteX1" fmla="*/ 78277 w 102493"/>
              <a:gd name="connsiteY1" fmla="*/ 2873644 h 2873644"/>
              <a:gd name="connsiteX0" fmla="*/ 160570 w 160570"/>
              <a:gd name="connsiteY0" fmla="*/ 0 h 2873644"/>
              <a:gd name="connsiteX1" fmla="*/ 136354 w 160570"/>
              <a:gd name="connsiteY1" fmla="*/ 2873644 h 2873644"/>
              <a:gd name="connsiteX0" fmla="*/ 119427 w 119427"/>
              <a:gd name="connsiteY0" fmla="*/ 0 h 2873644"/>
              <a:gd name="connsiteX1" fmla="*/ 95211 w 119427"/>
              <a:gd name="connsiteY1" fmla="*/ 2873644 h 2873644"/>
              <a:gd name="connsiteX0" fmla="*/ 124984 w 124984"/>
              <a:gd name="connsiteY0" fmla="*/ 0 h 2889789"/>
              <a:gd name="connsiteX1" fmla="*/ 92696 w 124984"/>
              <a:gd name="connsiteY1" fmla="*/ 2889789 h 2889789"/>
              <a:gd name="connsiteX0" fmla="*/ 82529 w 82529"/>
              <a:gd name="connsiteY0" fmla="*/ 0 h 2889789"/>
              <a:gd name="connsiteX1" fmla="*/ 50241 w 82529"/>
              <a:gd name="connsiteY1" fmla="*/ 2889789 h 2889789"/>
              <a:gd name="connsiteX0" fmla="*/ 19317 w 220167"/>
              <a:gd name="connsiteY0" fmla="*/ 0 h 2317810"/>
              <a:gd name="connsiteX1" fmla="*/ 220167 w 220167"/>
              <a:gd name="connsiteY1" fmla="*/ 2317810 h 2317810"/>
              <a:gd name="connsiteX0" fmla="*/ 21546 w 222396"/>
              <a:gd name="connsiteY0" fmla="*/ 0 h 2317810"/>
              <a:gd name="connsiteX1" fmla="*/ 222396 w 222396"/>
              <a:gd name="connsiteY1" fmla="*/ 2317810 h 2317810"/>
              <a:gd name="connsiteX0" fmla="*/ 21548 w 222398"/>
              <a:gd name="connsiteY0" fmla="*/ 0 h 2216871"/>
              <a:gd name="connsiteX1" fmla="*/ 222398 w 222398"/>
              <a:gd name="connsiteY1" fmla="*/ 2216871 h 2216871"/>
              <a:gd name="connsiteX0" fmla="*/ 16288 w 217138"/>
              <a:gd name="connsiteY0" fmla="*/ 0 h 2216871"/>
              <a:gd name="connsiteX1" fmla="*/ 217138 w 217138"/>
              <a:gd name="connsiteY1" fmla="*/ 2216871 h 2216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17138" h="2216871">
                <a:moveTo>
                  <a:pt x="16288" y="0"/>
                </a:moveTo>
                <a:cubicBezTo>
                  <a:pt x="-49861" y="386125"/>
                  <a:pt x="99201" y="1898335"/>
                  <a:pt x="217138" y="2216871"/>
                </a:cubicBezTo>
              </a:path>
            </a:pathLst>
          </a:cu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" name="Полилиния 5"/>
          <p:cNvSpPr>
            <a:spLocks noEditPoints="1"/>
          </p:cNvSpPr>
          <p:nvPr/>
        </p:nvSpPr>
        <p:spPr bwMode="auto">
          <a:xfrm>
            <a:off x="311953" y="3909620"/>
            <a:ext cx="868058" cy="947187"/>
          </a:xfrm>
          <a:custGeom>
            <a:avLst/>
            <a:gdLst>
              <a:gd name="T0" fmla="*/ 114 w 244"/>
              <a:gd name="T1" fmla="*/ 180 h 199"/>
              <a:gd name="T2" fmla="*/ 91 w 244"/>
              <a:gd name="T3" fmla="*/ 168 h 199"/>
              <a:gd name="T4" fmla="*/ 45 w 244"/>
              <a:gd name="T5" fmla="*/ 95 h 199"/>
              <a:gd name="T6" fmla="*/ 76 w 244"/>
              <a:gd name="T7" fmla="*/ 57 h 199"/>
              <a:gd name="T8" fmla="*/ 83 w 244"/>
              <a:gd name="T9" fmla="*/ 58 h 199"/>
              <a:gd name="T10" fmla="*/ 127 w 244"/>
              <a:gd name="T11" fmla="*/ 95 h 199"/>
              <a:gd name="T12" fmla="*/ 177 w 244"/>
              <a:gd name="T13" fmla="*/ 58 h 199"/>
              <a:gd name="T14" fmla="*/ 192 w 244"/>
              <a:gd name="T15" fmla="*/ 76 h 199"/>
              <a:gd name="T16" fmla="*/ 178 w 244"/>
              <a:gd name="T17" fmla="*/ 124 h 199"/>
              <a:gd name="T18" fmla="*/ 130 w 244"/>
              <a:gd name="T19" fmla="*/ 174 h 199"/>
              <a:gd name="T20" fmla="*/ 114 w 244"/>
              <a:gd name="T21" fmla="*/ 180 h 199"/>
              <a:gd name="T22" fmla="*/ 51 w 244"/>
              <a:gd name="T23" fmla="*/ 0 h 199"/>
              <a:gd name="T24" fmla="*/ 47 w 244"/>
              <a:gd name="T25" fmla="*/ 0 h 199"/>
              <a:gd name="T26" fmla="*/ 1 w 244"/>
              <a:gd name="T27" fmla="*/ 62 h 199"/>
              <a:gd name="T28" fmla="*/ 1 w 244"/>
              <a:gd name="T29" fmla="*/ 68 h 199"/>
              <a:gd name="T30" fmla="*/ 1 w 244"/>
              <a:gd name="T31" fmla="*/ 69 h 199"/>
              <a:gd name="T32" fmla="*/ 75 w 244"/>
              <a:gd name="T33" fmla="*/ 180 h 199"/>
              <a:gd name="T34" fmla="*/ 113 w 244"/>
              <a:gd name="T35" fmla="*/ 199 h 199"/>
              <a:gd name="T36" fmla="*/ 116 w 244"/>
              <a:gd name="T37" fmla="*/ 199 h 199"/>
              <a:gd name="T38" fmla="*/ 116 w 244"/>
              <a:gd name="T39" fmla="*/ 199 h 199"/>
              <a:gd name="T40" fmla="*/ 139 w 244"/>
              <a:gd name="T41" fmla="*/ 190 h 199"/>
              <a:gd name="T42" fmla="*/ 216 w 244"/>
              <a:gd name="T43" fmla="*/ 109 h 199"/>
              <a:gd name="T44" fmla="*/ 238 w 244"/>
              <a:gd name="T45" fmla="*/ 31 h 199"/>
              <a:gd name="T46" fmla="*/ 214 w 244"/>
              <a:gd name="T47" fmla="*/ 3 h 199"/>
              <a:gd name="T48" fmla="*/ 133 w 244"/>
              <a:gd name="T49" fmla="*/ 62 h 199"/>
              <a:gd name="T50" fmla="*/ 61 w 244"/>
              <a:gd name="T51" fmla="*/ 1 h 199"/>
              <a:gd name="T52" fmla="*/ 51 w 244"/>
              <a:gd name="T53" fmla="*/ 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44" h="199">
                <a:moveTo>
                  <a:pt x="114" y="180"/>
                </a:moveTo>
                <a:cubicBezTo>
                  <a:pt x="106" y="180"/>
                  <a:pt x="100" y="175"/>
                  <a:pt x="91" y="168"/>
                </a:cubicBezTo>
                <a:cubicBezTo>
                  <a:pt x="74" y="154"/>
                  <a:pt x="45" y="121"/>
                  <a:pt x="45" y="95"/>
                </a:cubicBezTo>
                <a:cubicBezTo>
                  <a:pt x="45" y="78"/>
                  <a:pt x="58" y="57"/>
                  <a:pt x="76" y="57"/>
                </a:cubicBezTo>
                <a:cubicBezTo>
                  <a:pt x="78" y="57"/>
                  <a:pt x="80" y="57"/>
                  <a:pt x="83" y="58"/>
                </a:cubicBezTo>
                <a:cubicBezTo>
                  <a:pt x="105" y="63"/>
                  <a:pt x="111" y="75"/>
                  <a:pt x="127" y="95"/>
                </a:cubicBezTo>
                <a:cubicBezTo>
                  <a:pt x="136" y="84"/>
                  <a:pt x="160" y="58"/>
                  <a:pt x="177" y="58"/>
                </a:cubicBezTo>
                <a:cubicBezTo>
                  <a:pt x="184" y="58"/>
                  <a:pt x="189" y="63"/>
                  <a:pt x="192" y="76"/>
                </a:cubicBezTo>
                <a:cubicBezTo>
                  <a:pt x="195" y="97"/>
                  <a:pt x="187" y="108"/>
                  <a:pt x="178" y="124"/>
                </a:cubicBezTo>
                <a:cubicBezTo>
                  <a:pt x="168" y="140"/>
                  <a:pt x="146" y="164"/>
                  <a:pt x="130" y="174"/>
                </a:cubicBezTo>
                <a:cubicBezTo>
                  <a:pt x="124" y="178"/>
                  <a:pt x="119" y="180"/>
                  <a:pt x="114" y="180"/>
                </a:cubicBezTo>
                <a:moveTo>
                  <a:pt x="51" y="0"/>
                </a:moveTo>
                <a:cubicBezTo>
                  <a:pt x="50" y="0"/>
                  <a:pt x="49" y="0"/>
                  <a:pt x="47" y="0"/>
                </a:cubicBezTo>
                <a:cubicBezTo>
                  <a:pt x="19" y="3"/>
                  <a:pt x="0" y="36"/>
                  <a:pt x="1" y="62"/>
                </a:cubicBezTo>
                <a:cubicBezTo>
                  <a:pt x="1" y="64"/>
                  <a:pt x="1" y="66"/>
                  <a:pt x="1" y="68"/>
                </a:cubicBezTo>
                <a:cubicBezTo>
                  <a:pt x="1" y="69"/>
                  <a:pt x="1" y="69"/>
                  <a:pt x="1" y="69"/>
                </a:cubicBezTo>
                <a:cubicBezTo>
                  <a:pt x="5" y="110"/>
                  <a:pt x="48" y="159"/>
                  <a:pt x="75" y="180"/>
                </a:cubicBezTo>
                <a:cubicBezTo>
                  <a:pt x="90" y="191"/>
                  <a:pt x="100" y="199"/>
                  <a:pt x="113" y="199"/>
                </a:cubicBezTo>
                <a:cubicBezTo>
                  <a:pt x="114" y="199"/>
                  <a:pt x="115" y="199"/>
                  <a:pt x="116" y="199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22" y="199"/>
                  <a:pt x="130" y="196"/>
                  <a:pt x="139" y="190"/>
                </a:cubicBezTo>
                <a:cubicBezTo>
                  <a:pt x="165" y="174"/>
                  <a:pt x="201" y="136"/>
                  <a:pt x="216" y="109"/>
                </a:cubicBezTo>
                <a:cubicBezTo>
                  <a:pt x="231" y="84"/>
                  <a:pt x="244" y="66"/>
                  <a:pt x="238" y="31"/>
                </a:cubicBezTo>
                <a:cubicBezTo>
                  <a:pt x="235" y="10"/>
                  <a:pt x="226" y="3"/>
                  <a:pt x="214" y="3"/>
                </a:cubicBezTo>
                <a:cubicBezTo>
                  <a:pt x="188" y="3"/>
                  <a:pt x="148" y="43"/>
                  <a:pt x="133" y="62"/>
                </a:cubicBezTo>
                <a:cubicBezTo>
                  <a:pt x="108" y="30"/>
                  <a:pt x="98" y="10"/>
                  <a:pt x="61" y="1"/>
                </a:cubicBezTo>
                <a:cubicBezTo>
                  <a:pt x="58" y="0"/>
                  <a:pt x="55" y="0"/>
                  <a:pt x="51" y="0"/>
                </a:cubicBezTo>
              </a:path>
            </a:pathLst>
          </a:custGeom>
          <a:blipFill>
            <a:blip r:embed="rId2" cstate="screen">
              <a:duotone>
                <a:schemeClr val="accent4">
                  <a:shade val="45000"/>
                  <a:satMod val="135000"/>
                </a:schemeClr>
                <a:prstClr val="white"/>
              </a:duotone>
              <a:extLst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9" name="Полилиния 5"/>
          <p:cNvSpPr>
            <a:spLocks noEditPoints="1"/>
          </p:cNvSpPr>
          <p:nvPr/>
        </p:nvSpPr>
        <p:spPr bwMode="auto">
          <a:xfrm>
            <a:off x="312738" y="3910013"/>
            <a:ext cx="866775" cy="946150"/>
          </a:xfrm>
          <a:custGeom>
            <a:avLst/>
            <a:gdLst>
              <a:gd name="T0" fmla="*/ 114 w 244"/>
              <a:gd name="T1" fmla="*/ 180 h 199"/>
              <a:gd name="T2" fmla="*/ 91 w 244"/>
              <a:gd name="T3" fmla="*/ 168 h 199"/>
              <a:gd name="T4" fmla="*/ 45 w 244"/>
              <a:gd name="T5" fmla="*/ 95 h 199"/>
              <a:gd name="T6" fmla="*/ 76 w 244"/>
              <a:gd name="T7" fmla="*/ 57 h 199"/>
              <a:gd name="T8" fmla="*/ 83 w 244"/>
              <a:gd name="T9" fmla="*/ 58 h 199"/>
              <a:gd name="T10" fmla="*/ 127 w 244"/>
              <a:gd name="T11" fmla="*/ 95 h 199"/>
              <a:gd name="T12" fmla="*/ 177 w 244"/>
              <a:gd name="T13" fmla="*/ 58 h 199"/>
              <a:gd name="T14" fmla="*/ 192 w 244"/>
              <a:gd name="T15" fmla="*/ 76 h 199"/>
              <a:gd name="T16" fmla="*/ 178 w 244"/>
              <a:gd name="T17" fmla="*/ 124 h 199"/>
              <a:gd name="T18" fmla="*/ 130 w 244"/>
              <a:gd name="T19" fmla="*/ 174 h 199"/>
              <a:gd name="T20" fmla="*/ 114 w 244"/>
              <a:gd name="T21" fmla="*/ 180 h 199"/>
              <a:gd name="T22" fmla="*/ 51 w 244"/>
              <a:gd name="T23" fmla="*/ 0 h 199"/>
              <a:gd name="T24" fmla="*/ 47 w 244"/>
              <a:gd name="T25" fmla="*/ 0 h 199"/>
              <a:gd name="T26" fmla="*/ 1 w 244"/>
              <a:gd name="T27" fmla="*/ 62 h 199"/>
              <a:gd name="T28" fmla="*/ 1 w 244"/>
              <a:gd name="T29" fmla="*/ 68 h 199"/>
              <a:gd name="T30" fmla="*/ 1 w 244"/>
              <a:gd name="T31" fmla="*/ 69 h 199"/>
              <a:gd name="T32" fmla="*/ 75 w 244"/>
              <a:gd name="T33" fmla="*/ 180 h 199"/>
              <a:gd name="T34" fmla="*/ 113 w 244"/>
              <a:gd name="T35" fmla="*/ 199 h 199"/>
              <a:gd name="T36" fmla="*/ 116 w 244"/>
              <a:gd name="T37" fmla="*/ 199 h 199"/>
              <a:gd name="T38" fmla="*/ 116 w 244"/>
              <a:gd name="T39" fmla="*/ 199 h 199"/>
              <a:gd name="T40" fmla="*/ 139 w 244"/>
              <a:gd name="T41" fmla="*/ 190 h 199"/>
              <a:gd name="T42" fmla="*/ 216 w 244"/>
              <a:gd name="T43" fmla="*/ 109 h 199"/>
              <a:gd name="T44" fmla="*/ 238 w 244"/>
              <a:gd name="T45" fmla="*/ 31 h 199"/>
              <a:gd name="T46" fmla="*/ 214 w 244"/>
              <a:gd name="T47" fmla="*/ 3 h 199"/>
              <a:gd name="T48" fmla="*/ 133 w 244"/>
              <a:gd name="T49" fmla="*/ 62 h 199"/>
              <a:gd name="T50" fmla="*/ 61 w 244"/>
              <a:gd name="T51" fmla="*/ 1 h 199"/>
              <a:gd name="T52" fmla="*/ 51 w 244"/>
              <a:gd name="T53" fmla="*/ 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44" h="199">
                <a:moveTo>
                  <a:pt x="114" y="180"/>
                </a:moveTo>
                <a:cubicBezTo>
                  <a:pt x="106" y="180"/>
                  <a:pt x="100" y="175"/>
                  <a:pt x="91" y="168"/>
                </a:cubicBezTo>
                <a:cubicBezTo>
                  <a:pt x="74" y="154"/>
                  <a:pt x="45" y="121"/>
                  <a:pt x="45" y="95"/>
                </a:cubicBezTo>
                <a:cubicBezTo>
                  <a:pt x="45" y="78"/>
                  <a:pt x="58" y="57"/>
                  <a:pt x="76" y="57"/>
                </a:cubicBezTo>
                <a:cubicBezTo>
                  <a:pt x="78" y="57"/>
                  <a:pt x="80" y="57"/>
                  <a:pt x="83" y="58"/>
                </a:cubicBezTo>
                <a:cubicBezTo>
                  <a:pt x="105" y="63"/>
                  <a:pt x="111" y="75"/>
                  <a:pt x="127" y="95"/>
                </a:cubicBezTo>
                <a:cubicBezTo>
                  <a:pt x="136" y="84"/>
                  <a:pt x="160" y="58"/>
                  <a:pt x="177" y="58"/>
                </a:cubicBezTo>
                <a:cubicBezTo>
                  <a:pt x="184" y="58"/>
                  <a:pt x="189" y="63"/>
                  <a:pt x="192" y="76"/>
                </a:cubicBezTo>
                <a:cubicBezTo>
                  <a:pt x="195" y="97"/>
                  <a:pt x="187" y="108"/>
                  <a:pt x="178" y="124"/>
                </a:cubicBezTo>
                <a:cubicBezTo>
                  <a:pt x="168" y="140"/>
                  <a:pt x="146" y="164"/>
                  <a:pt x="130" y="174"/>
                </a:cubicBezTo>
                <a:cubicBezTo>
                  <a:pt x="124" y="178"/>
                  <a:pt x="119" y="180"/>
                  <a:pt x="114" y="180"/>
                </a:cubicBezTo>
                <a:moveTo>
                  <a:pt x="51" y="0"/>
                </a:moveTo>
                <a:cubicBezTo>
                  <a:pt x="50" y="0"/>
                  <a:pt x="49" y="0"/>
                  <a:pt x="47" y="0"/>
                </a:cubicBezTo>
                <a:cubicBezTo>
                  <a:pt x="19" y="3"/>
                  <a:pt x="0" y="36"/>
                  <a:pt x="1" y="62"/>
                </a:cubicBezTo>
                <a:cubicBezTo>
                  <a:pt x="1" y="64"/>
                  <a:pt x="1" y="66"/>
                  <a:pt x="1" y="68"/>
                </a:cubicBezTo>
                <a:cubicBezTo>
                  <a:pt x="1" y="69"/>
                  <a:pt x="1" y="69"/>
                  <a:pt x="1" y="69"/>
                </a:cubicBezTo>
                <a:cubicBezTo>
                  <a:pt x="5" y="110"/>
                  <a:pt x="48" y="159"/>
                  <a:pt x="75" y="180"/>
                </a:cubicBezTo>
                <a:cubicBezTo>
                  <a:pt x="90" y="191"/>
                  <a:pt x="100" y="199"/>
                  <a:pt x="113" y="199"/>
                </a:cubicBezTo>
                <a:cubicBezTo>
                  <a:pt x="114" y="199"/>
                  <a:pt x="115" y="199"/>
                  <a:pt x="116" y="199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22" y="199"/>
                  <a:pt x="130" y="196"/>
                  <a:pt x="139" y="190"/>
                </a:cubicBezTo>
                <a:cubicBezTo>
                  <a:pt x="165" y="174"/>
                  <a:pt x="201" y="136"/>
                  <a:pt x="216" y="109"/>
                </a:cubicBezTo>
                <a:cubicBezTo>
                  <a:pt x="231" y="84"/>
                  <a:pt x="244" y="66"/>
                  <a:pt x="238" y="31"/>
                </a:cubicBezTo>
                <a:cubicBezTo>
                  <a:pt x="235" y="10"/>
                  <a:pt x="226" y="3"/>
                  <a:pt x="214" y="3"/>
                </a:cubicBezTo>
                <a:cubicBezTo>
                  <a:pt x="188" y="3"/>
                  <a:pt x="148" y="43"/>
                  <a:pt x="133" y="62"/>
                </a:cubicBezTo>
                <a:cubicBezTo>
                  <a:pt x="108" y="30"/>
                  <a:pt x="98" y="10"/>
                  <a:pt x="61" y="1"/>
                </a:cubicBezTo>
                <a:cubicBezTo>
                  <a:pt x="58" y="0"/>
                  <a:pt x="55" y="0"/>
                  <a:pt x="51" y="0"/>
                </a:cubicBezTo>
              </a:path>
            </a:pathLst>
          </a:custGeom>
          <a:solidFill>
            <a:schemeClr val="accent4">
              <a:alpha val="50000"/>
            </a:schemeClr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10" name="Полилиния 9"/>
          <p:cNvSpPr/>
          <p:nvPr/>
        </p:nvSpPr>
        <p:spPr bwMode="white">
          <a:xfrm>
            <a:off x="3360738" y="4749800"/>
            <a:ext cx="1736725" cy="1570038"/>
          </a:xfrm>
          <a:custGeom>
            <a:avLst/>
            <a:gdLst>
              <a:gd name="connsiteX0" fmla="*/ 72390 w 853440"/>
              <a:gd name="connsiteY0" fmla="*/ 190500 h 472440"/>
              <a:gd name="connsiteX1" fmla="*/ 354330 w 853440"/>
              <a:gd name="connsiteY1" fmla="*/ 41910 h 472440"/>
              <a:gd name="connsiteX2" fmla="*/ 586740 w 853440"/>
              <a:gd name="connsiteY2" fmla="*/ 0 h 472440"/>
              <a:gd name="connsiteX3" fmla="*/ 693420 w 853440"/>
              <a:gd name="connsiteY3" fmla="*/ 156210 h 472440"/>
              <a:gd name="connsiteX4" fmla="*/ 853440 w 853440"/>
              <a:gd name="connsiteY4" fmla="*/ 342900 h 472440"/>
              <a:gd name="connsiteX5" fmla="*/ 579120 w 853440"/>
              <a:gd name="connsiteY5" fmla="*/ 472440 h 472440"/>
              <a:gd name="connsiteX6" fmla="*/ 281940 w 853440"/>
              <a:gd name="connsiteY6" fmla="*/ 449580 h 472440"/>
              <a:gd name="connsiteX7" fmla="*/ 0 w 853440"/>
              <a:gd name="connsiteY7" fmla="*/ 403860 h 472440"/>
              <a:gd name="connsiteX8" fmla="*/ 72390 w 853440"/>
              <a:gd name="connsiteY8" fmla="*/ 190500 h 472440"/>
              <a:gd name="connsiteX0" fmla="*/ 0 w 781050"/>
              <a:gd name="connsiteY0" fmla="*/ 190500 h 472440"/>
              <a:gd name="connsiteX1" fmla="*/ 281940 w 781050"/>
              <a:gd name="connsiteY1" fmla="*/ 41910 h 472440"/>
              <a:gd name="connsiteX2" fmla="*/ 514350 w 781050"/>
              <a:gd name="connsiteY2" fmla="*/ 0 h 472440"/>
              <a:gd name="connsiteX3" fmla="*/ 621030 w 781050"/>
              <a:gd name="connsiteY3" fmla="*/ 156210 h 472440"/>
              <a:gd name="connsiteX4" fmla="*/ 781050 w 781050"/>
              <a:gd name="connsiteY4" fmla="*/ 342900 h 472440"/>
              <a:gd name="connsiteX5" fmla="*/ 506730 w 781050"/>
              <a:gd name="connsiteY5" fmla="*/ 472440 h 472440"/>
              <a:gd name="connsiteX6" fmla="*/ 209550 w 781050"/>
              <a:gd name="connsiteY6" fmla="*/ 449580 h 472440"/>
              <a:gd name="connsiteX7" fmla="*/ 0 w 781050"/>
              <a:gd name="connsiteY7" fmla="*/ 190500 h 472440"/>
              <a:gd name="connsiteX0" fmla="*/ 51872 w 832922"/>
              <a:gd name="connsiteY0" fmla="*/ 190500 h 472440"/>
              <a:gd name="connsiteX1" fmla="*/ 333812 w 832922"/>
              <a:gd name="connsiteY1" fmla="*/ 41910 h 472440"/>
              <a:gd name="connsiteX2" fmla="*/ 566222 w 832922"/>
              <a:gd name="connsiteY2" fmla="*/ 0 h 472440"/>
              <a:gd name="connsiteX3" fmla="*/ 672902 w 832922"/>
              <a:gd name="connsiteY3" fmla="*/ 156210 h 472440"/>
              <a:gd name="connsiteX4" fmla="*/ 832922 w 832922"/>
              <a:gd name="connsiteY4" fmla="*/ 342900 h 472440"/>
              <a:gd name="connsiteX5" fmla="*/ 558602 w 832922"/>
              <a:gd name="connsiteY5" fmla="*/ 472440 h 472440"/>
              <a:gd name="connsiteX6" fmla="*/ 261422 w 832922"/>
              <a:gd name="connsiteY6" fmla="*/ 449580 h 472440"/>
              <a:gd name="connsiteX7" fmla="*/ 51872 w 832922"/>
              <a:gd name="connsiteY7" fmla="*/ 190500 h 472440"/>
              <a:gd name="connsiteX0" fmla="*/ 68801 w 849851"/>
              <a:gd name="connsiteY0" fmla="*/ 190500 h 476402"/>
              <a:gd name="connsiteX1" fmla="*/ 350741 w 849851"/>
              <a:gd name="connsiteY1" fmla="*/ 41910 h 476402"/>
              <a:gd name="connsiteX2" fmla="*/ 583151 w 849851"/>
              <a:gd name="connsiteY2" fmla="*/ 0 h 476402"/>
              <a:gd name="connsiteX3" fmla="*/ 689831 w 849851"/>
              <a:gd name="connsiteY3" fmla="*/ 156210 h 476402"/>
              <a:gd name="connsiteX4" fmla="*/ 849851 w 849851"/>
              <a:gd name="connsiteY4" fmla="*/ 342900 h 476402"/>
              <a:gd name="connsiteX5" fmla="*/ 575531 w 849851"/>
              <a:gd name="connsiteY5" fmla="*/ 472440 h 476402"/>
              <a:gd name="connsiteX6" fmla="*/ 278351 w 849851"/>
              <a:gd name="connsiteY6" fmla="*/ 449580 h 476402"/>
              <a:gd name="connsiteX7" fmla="*/ 68801 w 849851"/>
              <a:gd name="connsiteY7" fmla="*/ 190500 h 476402"/>
              <a:gd name="connsiteX0" fmla="*/ 68801 w 849851"/>
              <a:gd name="connsiteY0" fmla="*/ 190500 h 500010"/>
              <a:gd name="connsiteX1" fmla="*/ 350741 w 849851"/>
              <a:gd name="connsiteY1" fmla="*/ 41910 h 500010"/>
              <a:gd name="connsiteX2" fmla="*/ 583151 w 849851"/>
              <a:gd name="connsiteY2" fmla="*/ 0 h 500010"/>
              <a:gd name="connsiteX3" fmla="*/ 689831 w 849851"/>
              <a:gd name="connsiteY3" fmla="*/ 156210 h 500010"/>
              <a:gd name="connsiteX4" fmla="*/ 849851 w 849851"/>
              <a:gd name="connsiteY4" fmla="*/ 342900 h 500010"/>
              <a:gd name="connsiteX5" fmla="*/ 575531 w 849851"/>
              <a:gd name="connsiteY5" fmla="*/ 472440 h 500010"/>
              <a:gd name="connsiteX6" fmla="*/ 278351 w 849851"/>
              <a:gd name="connsiteY6" fmla="*/ 449580 h 500010"/>
              <a:gd name="connsiteX7" fmla="*/ 68801 w 849851"/>
              <a:gd name="connsiteY7" fmla="*/ 190500 h 500010"/>
              <a:gd name="connsiteX0" fmla="*/ 68801 w 849851"/>
              <a:gd name="connsiteY0" fmla="*/ 190500 h 521017"/>
              <a:gd name="connsiteX1" fmla="*/ 350741 w 849851"/>
              <a:gd name="connsiteY1" fmla="*/ 41910 h 521017"/>
              <a:gd name="connsiteX2" fmla="*/ 583151 w 849851"/>
              <a:gd name="connsiteY2" fmla="*/ 0 h 521017"/>
              <a:gd name="connsiteX3" fmla="*/ 689831 w 849851"/>
              <a:gd name="connsiteY3" fmla="*/ 156210 h 521017"/>
              <a:gd name="connsiteX4" fmla="*/ 849851 w 849851"/>
              <a:gd name="connsiteY4" fmla="*/ 342900 h 521017"/>
              <a:gd name="connsiteX5" fmla="*/ 575531 w 849851"/>
              <a:gd name="connsiteY5" fmla="*/ 472440 h 521017"/>
              <a:gd name="connsiteX6" fmla="*/ 278351 w 849851"/>
              <a:gd name="connsiteY6" fmla="*/ 449580 h 521017"/>
              <a:gd name="connsiteX7" fmla="*/ 68801 w 849851"/>
              <a:gd name="connsiteY7" fmla="*/ 190500 h 521017"/>
              <a:gd name="connsiteX0" fmla="*/ 68801 w 849851"/>
              <a:gd name="connsiteY0" fmla="*/ 190500 h 521017"/>
              <a:gd name="connsiteX1" fmla="*/ 350741 w 849851"/>
              <a:gd name="connsiteY1" fmla="*/ 41910 h 521017"/>
              <a:gd name="connsiteX2" fmla="*/ 583151 w 849851"/>
              <a:gd name="connsiteY2" fmla="*/ 0 h 521017"/>
              <a:gd name="connsiteX3" fmla="*/ 689831 w 849851"/>
              <a:gd name="connsiteY3" fmla="*/ 156210 h 521017"/>
              <a:gd name="connsiteX4" fmla="*/ 849851 w 849851"/>
              <a:gd name="connsiteY4" fmla="*/ 342900 h 521017"/>
              <a:gd name="connsiteX5" fmla="*/ 575531 w 849851"/>
              <a:gd name="connsiteY5" fmla="*/ 472440 h 521017"/>
              <a:gd name="connsiteX6" fmla="*/ 278351 w 849851"/>
              <a:gd name="connsiteY6" fmla="*/ 449580 h 521017"/>
              <a:gd name="connsiteX7" fmla="*/ 68801 w 849851"/>
              <a:gd name="connsiteY7" fmla="*/ 190500 h 521017"/>
              <a:gd name="connsiteX0" fmla="*/ 68801 w 849851"/>
              <a:gd name="connsiteY0" fmla="*/ 190500 h 521017"/>
              <a:gd name="connsiteX1" fmla="*/ 350741 w 849851"/>
              <a:gd name="connsiteY1" fmla="*/ 41910 h 521017"/>
              <a:gd name="connsiteX2" fmla="*/ 583151 w 849851"/>
              <a:gd name="connsiteY2" fmla="*/ 0 h 521017"/>
              <a:gd name="connsiteX3" fmla="*/ 689831 w 849851"/>
              <a:gd name="connsiteY3" fmla="*/ 156210 h 521017"/>
              <a:gd name="connsiteX4" fmla="*/ 849851 w 849851"/>
              <a:gd name="connsiteY4" fmla="*/ 342900 h 521017"/>
              <a:gd name="connsiteX5" fmla="*/ 575531 w 849851"/>
              <a:gd name="connsiteY5" fmla="*/ 472440 h 521017"/>
              <a:gd name="connsiteX6" fmla="*/ 278351 w 849851"/>
              <a:gd name="connsiteY6" fmla="*/ 449580 h 521017"/>
              <a:gd name="connsiteX7" fmla="*/ 68801 w 849851"/>
              <a:gd name="connsiteY7" fmla="*/ 190500 h 521017"/>
              <a:gd name="connsiteX0" fmla="*/ 68801 w 850624"/>
              <a:gd name="connsiteY0" fmla="*/ 190500 h 521017"/>
              <a:gd name="connsiteX1" fmla="*/ 350741 w 850624"/>
              <a:gd name="connsiteY1" fmla="*/ 41910 h 521017"/>
              <a:gd name="connsiteX2" fmla="*/ 583151 w 850624"/>
              <a:gd name="connsiteY2" fmla="*/ 0 h 521017"/>
              <a:gd name="connsiteX3" fmla="*/ 689831 w 850624"/>
              <a:gd name="connsiteY3" fmla="*/ 156210 h 521017"/>
              <a:gd name="connsiteX4" fmla="*/ 849851 w 850624"/>
              <a:gd name="connsiteY4" fmla="*/ 342900 h 521017"/>
              <a:gd name="connsiteX5" fmla="*/ 575531 w 850624"/>
              <a:gd name="connsiteY5" fmla="*/ 472440 h 521017"/>
              <a:gd name="connsiteX6" fmla="*/ 278351 w 850624"/>
              <a:gd name="connsiteY6" fmla="*/ 449580 h 521017"/>
              <a:gd name="connsiteX7" fmla="*/ 68801 w 850624"/>
              <a:gd name="connsiteY7" fmla="*/ 190500 h 521017"/>
              <a:gd name="connsiteX0" fmla="*/ 68801 w 850900"/>
              <a:gd name="connsiteY0" fmla="*/ 190500 h 521017"/>
              <a:gd name="connsiteX1" fmla="*/ 350741 w 850900"/>
              <a:gd name="connsiteY1" fmla="*/ 41910 h 521017"/>
              <a:gd name="connsiteX2" fmla="*/ 583151 w 850900"/>
              <a:gd name="connsiteY2" fmla="*/ 0 h 521017"/>
              <a:gd name="connsiteX3" fmla="*/ 689831 w 850900"/>
              <a:gd name="connsiteY3" fmla="*/ 156210 h 521017"/>
              <a:gd name="connsiteX4" fmla="*/ 849851 w 850900"/>
              <a:gd name="connsiteY4" fmla="*/ 342900 h 521017"/>
              <a:gd name="connsiteX5" fmla="*/ 575531 w 850900"/>
              <a:gd name="connsiteY5" fmla="*/ 472440 h 521017"/>
              <a:gd name="connsiteX6" fmla="*/ 278351 w 850900"/>
              <a:gd name="connsiteY6" fmla="*/ 449580 h 521017"/>
              <a:gd name="connsiteX7" fmla="*/ 68801 w 850900"/>
              <a:gd name="connsiteY7" fmla="*/ 190500 h 521017"/>
              <a:gd name="connsiteX0" fmla="*/ 68801 w 850900"/>
              <a:gd name="connsiteY0" fmla="*/ 190500 h 521017"/>
              <a:gd name="connsiteX1" fmla="*/ 350741 w 850900"/>
              <a:gd name="connsiteY1" fmla="*/ 41910 h 521017"/>
              <a:gd name="connsiteX2" fmla="*/ 583151 w 850900"/>
              <a:gd name="connsiteY2" fmla="*/ 0 h 521017"/>
              <a:gd name="connsiteX3" fmla="*/ 689831 w 850900"/>
              <a:gd name="connsiteY3" fmla="*/ 156210 h 521017"/>
              <a:gd name="connsiteX4" fmla="*/ 849851 w 850900"/>
              <a:gd name="connsiteY4" fmla="*/ 342900 h 521017"/>
              <a:gd name="connsiteX5" fmla="*/ 575531 w 850900"/>
              <a:gd name="connsiteY5" fmla="*/ 472440 h 521017"/>
              <a:gd name="connsiteX6" fmla="*/ 278351 w 850900"/>
              <a:gd name="connsiteY6" fmla="*/ 449580 h 521017"/>
              <a:gd name="connsiteX7" fmla="*/ 68801 w 850900"/>
              <a:gd name="connsiteY7" fmla="*/ 190500 h 521017"/>
              <a:gd name="connsiteX0" fmla="*/ 68801 w 850900"/>
              <a:gd name="connsiteY0" fmla="*/ 190500 h 521017"/>
              <a:gd name="connsiteX1" fmla="*/ 350741 w 850900"/>
              <a:gd name="connsiteY1" fmla="*/ 41910 h 521017"/>
              <a:gd name="connsiteX2" fmla="*/ 583151 w 850900"/>
              <a:gd name="connsiteY2" fmla="*/ 0 h 521017"/>
              <a:gd name="connsiteX3" fmla="*/ 689831 w 850900"/>
              <a:gd name="connsiteY3" fmla="*/ 156210 h 521017"/>
              <a:gd name="connsiteX4" fmla="*/ 849851 w 850900"/>
              <a:gd name="connsiteY4" fmla="*/ 342900 h 521017"/>
              <a:gd name="connsiteX5" fmla="*/ 575531 w 850900"/>
              <a:gd name="connsiteY5" fmla="*/ 472440 h 521017"/>
              <a:gd name="connsiteX6" fmla="*/ 278351 w 850900"/>
              <a:gd name="connsiteY6" fmla="*/ 449580 h 521017"/>
              <a:gd name="connsiteX7" fmla="*/ 68801 w 850900"/>
              <a:gd name="connsiteY7" fmla="*/ 190500 h 521017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194456 h 524973"/>
              <a:gd name="connsiteX1" fmla="*/ 350741 w 850900"/>
              <a:gd name="connsiteY1" fmla="*/ 45866 h 524973"/>
              <a:gd name="connsiteX2" fmla="*/ 689831 w 850900"/>
              <a:gd name="connsiteY2" fmla="*/ 160166 h 524973"/>
              <a:gd name="connsiteX3" fmla="*/ 849851 w 850900"/>
              <a:gd name="connsiteY3" fmla="*/ 346856 h 524973"/>
              <a:gd name="connsiteX4" fmla="*/ 575531 w 850900"/>
              <a:gd name="connsiteY4" fmla="*/ 476396 h 524973"/>
              <a:gd name="connsiteX5" fmla="*/ 278351 w 850900"/>
              <a:gd name="connsiteY5" fmla="*/ 453536 h 524973"/>
              <a:gd name="connsiteX6" fmla="*/ 68801 w 850900"/>
              <a:gd name="connsiteY6" fmla="*/ 194456 h 524973"/>
              <a:gd name="connsiteX0" fmla="*/ 68801 w 850900"/>
              <a:gd name="connsiteY0" fmla="*/ 194456 h 524973"/>
              <a:gd name="connsiteX1" fmla="*/ 350741 w 850900"/>
              <a:gd name="connsiteY1" fmla="*/ 45866 h 524973"/>
              <a:gd name="connsiteX2" fmla="*/ 689831 w 850900"/>
              <a:gd name="connsiteY2" fmla="*/ 160166 h 524973"/>
              <a:gd name="connsiteX3" fmla="*/ 849851 w 850900"/>
              <a:gd name="connsiteY3" fmla="*/ 346856 h 524973"/>
              <a:gd name="connsiteX4" fmla="*/ 575531 w 850900"/>
              <a:gd name="connsiteY4" fmla="*/ 476396 h 524973"/>
              <a:gd name="connsiteX5" fmla="*/ 278351 w 850900"/>
              <a:gd name="connsiteY5" fmla="*/ 453536 h 524973"/>
              <a:gd name="connsiteX6" fmla="*/ 68801 w 850900"/>
              <a:gd name="connsiteY6" fmla="*/ 194456 h 524973"/>
              <a:gd name="connsiteX0" fmla="*/ 68801 w 850900"/>
              <a:gd name="connsiteY0" fmla="*/ 194456 h 524973"/>
              <a:gd name="connsiteX1" fmla="*/ 350741 w 850900"/>
              <a:gd name="connsiteY1" fmla="*/ 45866 h 524973"/>
              <a:gd name="connsiteX2" fmla="*/ 689831 w 850900"/>
              <a:gd name="connsiteY2" fmla="*/ 160166 h 524973"/>
              <a:gd name="connsiteX3" fmla="*/ 849851 w 850900"/>
              <a:gd name="connsiteY3" fmla="*/ 346856 h 524973"/>
              <a:gd name="connsiteX4" fmla="*/ 575531 w 850900"/>
              <a:gd name="connsiteY4" fmla="*/ 476396 h 524973"/>
              <a:gd name="connsiteX5" fmla="*/ 278351 w 850900"/>
              <a:gd name="connsiteY5" fmla="*/ 453536 h 524973"/>
              <a:gd name="connsiteX6" fmla="*/ 68801 w 850900"/>
              <a:gd name="connsiteY6" fmla="*/ 194456 h 524973"/>
              <a:gd name="connsiteX0" fmla="*/ 68801 w 699143"/>
              <a:gd name="connsiteY0" fmla="*/ 194456 h 524973"/>
              <a:gd name="connsiteX1" fmla="*/ 350741 w 699143"/>
              <a:gd name="connsiteY1" fmla="*/ 45866 h 524973"/>
              <a:gd name="connsiteX2" fmla="*/ 689831 w 699143"/>
              <a:gd name="connsiteY2" fmla="*/ 160166 h 524973"/>
              <a:gd name="connsiteX3" fmla="*/ 575531 w 699143"/>
              <a:gd name="connsiteY3" fmla="*/ 476396 h 524973"/>
              <a:gd name="connsiteX4" fmla="*/ 278351 w 699143"/>
              <a:gd name="connsiteY4" fmla="*/ 453536 h 524973"/>
              <a:gd name="connsiteX5" fmla="*/ 68801 w 699143"/>
              <a:gd name="connsiteY5" fmla="*/ 194456 h 524973"/>
              <a:gd name="connsiteX0" fmla="*/ 68801 w 765578"/>
              <a:gd name="connsiteY0" fmla="*/ 194456 h 524973"/>
              <a:gd name="connsiteX1" fmla="*/ 350741 w 765578"/>
              <a:gd name="connsiteY1" fmla="*/ 45866 h 524973"/>
              <a:gd name="connsiteX2" fmla="*/ 689831 w 765578"/>
              <a:gd name="connsiteY2" fmla="*/ 160166 h 524973"/>
              <a:gd name="connsiteX3" fmla="*/ 575531 w 765578"/>
              <a:gd name="connsiteY3" fmla="*/ 476396 h 524973"/>
              <a:gd name="connsiteX4" fmla="*/ 278351 w 765578"/>
              <a:gd name="connsiteY4" fmla="*/ 453536 h 524973"/>
              <a:gd name="connsiteX5" fmla="*/ 68801 w 765578"/>
              <a:gd name="connsiteY5" fmla="*/ 194456 h 524973"/>
              <a:gd name="connsiteX0" fmla="*/ 68801 w 809586"/>
              <a:gd name="connsiteY0" fmla="*/ 194456 h 524973"/>
              <a:gd name="connsiteX1" fmla="*/ 350741 w 809586"/>
              <a:gd name="connsiteY1" fmla="*/ 45866 h 524973"/>
              <a:gd name="connsiteX2" fmla="*/ 689831 w 809586"/>
              <a:gd name="connsiteY2" fmla="*/ 160166 h 524973"/>
              <a:gd name="connsiteX3" fmla="*/ 575531 w 809586"/>
              <a:gd name="connsiteY3" fmla="*/ 476396 h 524973"/>
              <a:gd name="connsiteX4" fmla="*/ 278351 w 809586"/>
              <a:gd name="connsiteY4" fmla="*/ 453536 h 524973"/>
              <a:gd name="connsiteX5" fmla="*/ 68801 w 809586"/>
              <a:gd name="connsiteY5" fmla="*/ 194456 h 524973"/>
              <a:gd name="connsiteX0" fmla="*/ 68801 w 819409"/>
              <a:gd name="connsiteY0" fmla="*/ 194456 h 524973"/>
              <a:gd name="connsiteX1" fmla="*/ 350741 w 819409"/>
              <a:gd name="connsiteY1" fmla="*/ 45866 h 524973"/>
              <a:gd name="connsiteX2" fmla="*/ 689831 w 819409"/>
              <a:gd name="connsiteY2" fmla="*/ 160166 h 524973"/>
              <a:gd name="connsiteX3" fmla="*/ 575531 w 819409"/>
              <a:gd name="connsiteY3" fmla="*/ 476396 h 524973"/>
              <a:gd name="connsiteX4" fmla="*/ 278351 w 819409"/>
              <a:gd name="connsiteY4" fmla="*/ 453536 h 524973"/>
              <a:gd name="connsiteX5" fmla="*/ 68801 w 819409"/>
              <a:gd name="connsiteY5" fmla="*/ 194456 h 524973"/>
              <a:gd name="connsiteX0" fmla="*/ 68801 w 819409"/>
              <a:gd name="connsiteY0" fmla="*/ 198312 h 528829"/>
              <a:gd name="connsiteX1" fmla="*/ 350741 w 819409"/>
              <a:gd name="connsiteY1" fmla="*/ 49722 h 528829"/>
              <a:gd name="connsiteX2" fmla="*/ 689831 w 819409"/>
              <a:gd name="connsiteY2" fmla="*/ 164022 h 528829"/>
              <a:gd name="connsiteX3" fmla="*/ 575531 w 819409"/>
              <a:gd name="connsiteY3" fmla="*/ 480252 h 528829"/>
              <a:gd name="connsiteX4" fmla="*/ 278351 w 819409"/>
              <a:gd name="connsiteY4" fmla="*/ 457392 h 528829"/>
              <a:gd name="connsiteX5" fmla="*/ 68801 w 819409"/>
              <a:gd name="connsiteY5" fmla="*/ 198312 h 528829"/>
              <a:gd name="connsiteX0" fmla="*/ 68801 w 819409"/>
              <a:gd name="connsiteY0" fmla="*/ 198312 h 528829"/>
              <a:gd name="connsiteX1" fmla="*/ 350741 w 819409"/>
              <a:gd name="connsiteY1" fmla="*/ 49722 h 528829"/>
              <a:gd name="connsiteX2" fmla="*/ 689831 w 819409"/>
              <a:gd name="connsiteY2" fmla="*/ 164022 h 528829"/>
              <a:gd name="connsiteX3" fmla="*/ 575531 w 819409"/>
              <a:gd name="connsiteY3" fmla="*/ 480252 h 528829"/>
              <a:gd name="connsiteX4" fmla="*/ 278351 w 819409"/>
              <a:gd name="connsiteY4" fmla="*/ 457392 h 528829"/>
              <a:gd name="connsiteX5" fmla="*/ 68801 w 819409"/>
              <a:gd name="connsiteY5" fmla="*/ 198312 h 528829"/>
              <a:gd name="connsiteX0" fmla="*/ 68801 w 819409"/>
              <a:gd name="connsiteY0" fmla="*/ 198312 h 528829"/>
              <a:gd name="connsiteX1" fmla="*/ 350741 w 819409"/>
              <a:gd name="connsiteY1" fmla="*/ 49722 h 528829"/>
              <a:gd name="connsiteX2" fmla="*/ 689831 w 819409"/>
              <a:gd name="connsiteY2" fmla="*/ 164022 h 528829"/>
              <a:gd name="connsiteX3" fmla="*/ 575531 w 819409"/>
              <a:gd name="connsiteY3" fmla="*/ 480252 h 528829"/>
              <a:gd name="connsiteX4" fmla="*/ 278351 w 819409"/>
              <a:gd name="connsiteY4" fmla="*/ 457392 h 528829"/>
              <a:gd name="connsiteX5" fmla="*/ 68801 w 819409"/>
              <a:gd name="connsiteY5" fmla="*/ 198312 h 528829"/>
              <a:gd name="connsiteX0" fmla="*/ 68801 w 819409"/>
              <a:gd name="connsiteY0" fmla="*/ 221631 h 552148"/>
              <a:gd name="connsiteX1" fmla="*/ 350741 w 819409"/>
              <a:gd name="connsiteY1" fmla="*/ 73041 h 552148"/>
              <a:gd name="connsiteX2" fmla="*/ 689831 w 819409"/>
              <a:gd name="connsiteY2" fmla="*/ 187341 h 552148"/>
              <a:gd name="connsiteX3" fmla="*/ 575531 w 819409"/>
              <a:gd name="connsiteY3" fmla="*/ 503571 h 552148"/>
              <a:gd name="connsiteX4" fmla="*/ 278351 w 819409"/>
              <a:gd name="connsiteY4" fmla="*/ 480711 h 552148"/>
              <a:gd name="connsiteX5" fmla="*/ 68801 w 819409"/>
              <a:gd name="connsiteY5" fmla="*/ 221631 h 552148"/>
              <a:gd name="connsiteX0" fmla="*/ 92089 w 842697"/>
              <a:gd name="connsiteY0" fmla="*/ 221631 h 552148"/>
              <a:gd name="connsiteX1" fmla="*/ 374029 w 842697"/>
              <a:gd name="connsiteY1" fmla="*/ 73041 h 552148"/>
              <a:gd name="connsiteX2" fmla="*/ 713119 w 842697"/>
              <a:gd name="connsiteY2" fmla="*/ 187341 h 552148"/>
              <a:gd name="connsiteX3" fmla="*/ 598819 w 842697"/>
              <a:gd name="connsiteY3" fmla="*/ 503571 h 552148"/>
              <a:gd name="connsiteX4" fmla="*/ 301639 w 842697"/>
              <a:gd name="connsiteY4" fmla="*/ 480711 h 552148"/>
              <a:gd name="connsiteX5" fmla="*/ 92089 w 842697"/>
              <a:gd name="connsiteY5" fmla="*/ 221631 h 552148"/>
              <a:gd name="connsiteX0" fmla="*/ 93455 w 844063"/>
              <a:gd name="connsiteY0" fmla="*/ 221631 h 552148"/>
              <a:gd name="connsiteX1" fmla="*/ 375395 w 844063"/>
              <a:gd name="connsiteY1" fmla="*/ 73041 h 552148"/>
              <a:gd name="connsiteX2" fmla="*/ 714485 w 844063"/>
              <a:gd name="connsiteY2" fmla="*/ 187341 h 552148"/>
              <a:gd name="connsiteX3" fmla="*/ 600185 w 844063"/>
              <a:gd name="connsiteY3" fmla="*/ 503571 h 552148"/>
              <a:gd name="connsiteX4" fmla="*/ 303005 w 844063"/>
              <a:gd name="connsiteY4" fmla="*/ 480711 h 552148"/>
              <a:gd name="connsiteX5" fmla="*/ 93455 w 844063"/>
              <a:gd name="connsiteY5" fmla="*/ 221631 h 552148"/>
              <a:gd name="connsiteX0" fmla="*/ 93455 w 844063"/>
              <a:gd name="connsiteY0" fmla="*/ 221631 h 564024"/>
              <a:gd name="connsiteX1" fmla="*/ 375395 w 844063"/>
              <a:gd name="connsiteY1" fmla="*/ 73041 h 564024"/>
              <a:gd name="connsiteX2" fmla="*/ 714485 w 844063"/>
              <a:gd name="connsiteY2" fmla="*/ 187341 h 564024"/>
              <a:gd name="connsiteX3" fmla="*/ 600185 w 844063"/>
              <a:gd name="connsiteY3" fmla="*/ 503571 h 564024"/>
              <a:gd name="connsiteX4" fmla="*/ 303005 w 844063"/>
              <a:gd name="connsiteY4" fmla="*/ 480711 h 564024"/>
              <a:gd name="connsiteX5" fmla="*/ 93455 w 844063"/>
              <a:gd name="connsiteY5" fmla="*/ 221631 h 564024"/>
              <a:gd name="connsiteX0" fmla="*/ 93455 w 844063"/>
              <a:gd name="connsiteY0" fmla="*/ 221631 h 572176"/>
              <a:gd name="connsiteX1" fmla="*/ 375395 w 844063"/>
              <a:gd name="connsiteY1" fmla="*/ 73041 h 572176"/>
              <a:gd name="connsiteX2" fmla="*/ 714485 w 844063"/>
              <a:gd name="connsiteY2" fmla="*/ 187341 h 572176"/>
              <a:gd name="connsiteX3" fmla="*/ 600185 w 844063"/>
              <a:gd name="connsiteY3" fmla="*/ 503571 h 572176"/>
              <a:gd name="connsiteX4" fmla="*/ 303005 w 844063"/>
              <a:gd name="connsiteY4" fmla="*/ 480711 h 572176"/>
              <a:gd name="connsiteX5" fmla="*/ 93455 w 844063"/>
              <a:gd name="connsiteY5" fmla="*/ 221631 h 57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44063" h="572176">
                <a:moveTo>
                  <a:pt x="93455" y="221631"/>
                </a:moveTo>
                <a:cubicBezTo>
                  <a:pt x="-41165" y="65421"/>
                  <a:pt x="304275" y="-98409"/>
                  <a:pt x="375395" y="73041"/>
                </a:cubicBezTo>
                <a:cubicBezTo>
                  <a:pt x="555100" y="-43164"/>
                  <a:pt x="730360" y="64786"/>
                  <a:pt x="714485" y="187341"/>
                </a:cubicBezTo>
                <a:cubicBezTo>
                  <a:pt x="934830" y="198136"/>
                  <a:pt x="859265" y="607076"/>
                  <a:pt x="600185" y="503571"/>
                </a:cubicBezTo>
                <a:cubicBezTo>
                  <a:pt x="546845" y="583581"/>
                  <a:pt x="363965" y="614061"/>
                  <a:pt x="303005" y="480711"/>
                </a:cubicBezTo>
                <a:cubicBezTo>
                  <a:pt x="99805" y="634381"/>
                  <a:pt x="-133875" y="349901"/>
                  <a:pt x="93455" y="22163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>
            <a:off x="8188325" y="5521325"/>
            <a:ext cx="109538" cy="642938"/>
          </a:xfrm>
          <a:custGeom>
            <a:avLst/>
            <a:gdLst>
              <a:gd name="T0" fmla="*/ 109538 w 158844"/>
              <a:gd name="T1" fmla="*/ 0 h 703074"/>
              <a:gd name="T2" fmla="*/ 82601 w 158844"/>
              <a:gd name="T3" fmla="*/ 7144 h 703074"/>
              <a:gd name="T4" fmla="*/ 0 w 158844"/>
              <a:gd name="T5" fmla="*/ 642938 h 703074"/>
              <a:gd name="T6" fmla="*/ 28732 w 158844"/>
              <a:gd name="T7" fmla="*/ 640558 h 703074"/>
              <a:gd name="T8" fmla="*/ 109538 w 158844"/>
              <a:gd name="T9" fmla="*/ 0 h 70307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844" h="703074">
                <a:moveTo>
                  <a:pt x="158844" y="0"/>
                </a:moveTo>
                <a:lnTo>
                  <a:pt x="119782" y="7812"/>
                </a:lnTo>
                <a:cubicBezTo>
                  <a:pt x="79855" y="239566"/>
                  <a:pt x="52946" y="471320"/>
                  <a:pt x="0" y="703074"/>
                </a:cubicBezTo>
                <a:lnTo>
                  <a:pt x="41665" y="700471"/>
                </a:lnTo>
                <a:cubicBezTo>
                  <a:pt x="101556" y="446149"/>
                  <a:pt x="140616" y="134540"/>
                  <a:pt x="158844" y="0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12" name="Полилиния 5"/>
          <p:cNvSpPr>
            <a:spLocks noEditPoints="1"/>
          </p:cNvSpPr>
          <p:nvPr/>
        </p:nvSpPr>
        <p:spPr bwMode="auto">
          <a:xfrm rot="631506">
            <a:off x="8027070" y="4844341"/>
            <a:ext cx="649060" cy="708227"/>
          </a:xfrm>
          <a:custGeom>
            <a:avLst/>
            <a:gdLst>
              <a:gd name="T0" fmla="*/ 114 w 244"/>
              <a:gd name="T1" fmla="*/ 180 h 199"/>
              <a:gd name="T2" fmla="*/ 91 w 244"/>
              <a:gd name="T3" fmla="*/ 168 h 199"/>
              <a:gd name="T4" fmla="*/ 45 w 244"/>
              <a:gd name="T5" fmla="*/ 95 h 199"/>
              <a:gd name="T6" fmla="*/ 76 w 244"/>
              <a:gd name="T7" fmla="*/ 57 h 199"/>
              <a:gd name="T8" fmla="*/ 83 w 244"/>
              <a:gd name="T9" fmla="*/ 58 h 199"/>
              <a:gd name="T10" fmla="*/ 127 w 244"/>
              <a:gd name="T11" fmla="*/ 95 h 199"/>
              <a:gd name="T12" fmla="*/ 177 w 244"/>
              <a:gd name="T13" fmla="*/ 58 h 199"/>
              <a:gd name="T14" fmla="*/ 192 w 244"/>
              <a:gd name="T15" fmla="*/ 76 h 199"/>
              <a:gd name="T16" fmla="*/ 178 w 244"/>
              <a:gd name="T17" fmla="*/ 124 h 199"/>
              <a:gd name="T18" fmla="*/ 130 w 244"/>
              <a:gd name="T19" fmla="*/ 174 h 199"/>
              <a:gd name="T20" fmla="*/ 114 w 244"/>
              <a:gd name="T21" fmla="*/ 180 h 199"/>
              <a:gd name="T22" fmla="*/ 51 w 244"/>
              <a:gd name="T23" fmla="*/ 0 h 199"/>
              <a:gd name="T24" fmla="*/ 47 w 244"/>
              <a:gd name="T25" fmla="*/ 0 h 199"/>
              <a:gd name="T26" fmla="*/ 1 w 244"/>
              <a:gd name="T27" fmla="*/ 62 h 199"/>
              <a:gd name="T28" fmla="*/ 1 w 244"/>
              <a:gd name="T29" fmla="*/ 68 h 199"/>
              <a:gd name="T30" fmla="*/ 1 w 244"/>
              <a:gd name="T31" fmla="*/ 69 h 199"/>
              <a:gd name="T32" fmla="*/ 75 w 244"/>
              <a:gd name="T33" fmla="*/ 180 h 199"/>
              <a:gd name="T34" fmla="*/ 113 w 244"/>
              <a:gd name="T35" fmla="*/ 199 h 199"/>
              <a:gd name="T36" fmla="*/ 116 w 244"/>
              <a:gd name="T37" fmla="*/ 199 h 199"/>
              <a:gd name="T38" fmla="*/ 116 w 244"/>
              <a:gd name="T39" fmla="*/ 199 h 199"/>
              <a:gd name="T40" fmla="*/ 139 w 244"/>
              <a:gd name="T41" fmla="*/ 190 h 199"/>
              <a:gd name="T42" fmla="*/ 216 w 244"/>
              <a:gd name="T43" fmla="*/ 109 h 199"/>
              <a:gd name="T44" fmla="*/ 238 w 244"/>
              <a:gd name="T45" fmla="*/ 31 h 199"/>
              <a:gd name="T46" fmla="*/ 214 w 244"/>
              <a:gd name="T47" fmla="*/ 3 h 199"/>
              <a:gd name="T48" fmla="*/ 133 w 244"/>
              <a:gd name="T49" fmla="*/ 62 h 199"/>
              <a:gd name="T50" fmla="*/ 61 w 244"/>
              <a:gd name="T51" fmla="*/ 1 h 199"/>
              <a:gd name="T52" fmla="*/ 51 w 244"/>
              <a:gd name="T53" fmla="*/ 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44" h="199">
                <a:moveTo>
                  <a:pt x="114" y="180"/>
                </a:moveTo>
                <a:cubicBezTo>
                  <a:pt x="106" y="180"/>
                  <a:pt x="100" y="175"/>
                  <a:pt x="91" y="168"/>
                </a:cubicBezTo>
                <a:cubicBezTo>
                  <a:pt x="74" y="154"/>
                  <a:pt x="45" y="121"/>
                  <a:pt x="45" y="95"/>
                </a:cubicBezTo>
                <a:cubicBezTo>
                  <a:pt x="45" y="78"/>
                  <a:pt x="58" y="57"/>
                  <a:pt x="76" y="57"/>
                </a:cubicBezTo>
                <a:cubicBezTo>
                  <a:pt x="78" y="57"/>
                  <a:pt x="80" y="57"/>
                  <a:pt x="83" y="58"/>
                </a:cubicBezTo>
                <a:cubicBezTo>
                  <a:pt x="105" y="63"/>
                  <a:pt x="111" y="75"/>
                  <a:pt x="127" y="95"/>
                </a:cubicBezTo>
                <a:cubicBezTo>
                  <a:pt x="136" y="84"/>
                  <a:pt x="160" y="58"/>
                  <a:pt x="177" y="58"/>
                </a:cubicBezTo>
                <a:cubicBezTo>
                  <a:pt x="184" y="58"/>
                  <a:pt x="189" y="63"/>
                  <a:pt x="192" y="76"/>
                </a:cubicBezTo>
                <a:cubicBezTo>
                  <a:pt x="195" y="97"/>
                  <a:pt x="187" y="108"/>
                  <a:pt x="178" y="124"/>
                </a:cubicBezTo>
                <a:cubicBezTo>
                  <a:pt x="168" y="140"/>
                  <a:pt x="146" y="164"/>
                  <a:pt x="130" y="174"/>
                </a:cubicBezTo>
                <a:cubicBezTo>
                  <a:pt x="124" y="178"/>
                  <a:pt x="119" y="180"/>
                  <a:pt x="114" y="180"/>
                </a:cubicBezTo>
                <a:moveTo>
                  <a:pt x="51" y="0"/>
                </a:moveTo>
                <a:cubicBezTo>
                  <a:pt x="50" y="0"/>
                  <a:pt x="49" y="0"/>
                  <a:pt x="47" y="0"/>
                </a:cubicBezTo>
                <a:cubicBezTo>
                  <a:pt x="19" y="3"/>
                  <a:pt x="0" y="36"/>
                  <a:pt x="1" y="62"/>
                </a:cubicBezTo>
                <a:cubicBezTo>
                  <a:pt x="1" y="64"/>
                  <a:pt x="1" y="66"/>
                  <a:pt x="1" y="68"/>
                </a:cubicBezTo>
                <a:cubicBezTo>
                  <a:pt x="1" y="69"/>
                  <a:pt x="1" y="69"/>
                  <a:pt x="1" y="69"/>
                </a:cubicBezTo>
                <a:cubicBezTo>
                  <a:pt x="5" y="110"/>
                  <a:pt x="48" y="159"/>
                  <a:pt x="75" y="180"/>
                </a:cubicBezTo>
                <a:cubicBezTo>
                  <a:pt x="90" y="191"/>
                  <a:pt x="100" y="199"/>
                  <a:pt x="113" y="199"/>
                </a:cubicBezTo>
                <a:cubicBezTo>
                  <a:pt x="114" y="199"/>
                  <a:pt x="115" y="199"/>
                  <a:pt x="116" y="199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22" y="199"/>
                  <a:pt x="130" y="196"/>
                  <a:pt x="139" y="190"/>
                </a:cubicBezTo>
                <a:cubicBezTo>
                  <a:pt x="165" y="174"/>
                  <a:pt x="201" y="136"/>
                  <a:pt x="216" y="109"/>
                </a:cubicBezTo>
                <a:cubicBezTo>
                  <a:pt x="231" y="84"/>
                  <a:pt x="244" y="66"/>
                  <a:pt x="238" y="31"/>
                </a:cubicBezTo>
                <a:cubicBezTo>
                  <a:pt x="235" y="10"/>
                  <a:pt x="226" y="3"/>
                  <a:pt x="214" y="3"/>
                </a:cubicBezTo>
                <a:cubicBezTo>
                  <a:pt x="188" y="3"/>
                  <a:pt x="148" y="43"/>
                  <a:pt x="133" y="62"/>
                </a:cubicBezTo>
                <a:cubicBezTo>
                  <a:pt x="108" y="30"/>
                  <a:pt x="98" y="10"/>
                  <a:pt x="61" y="1"/>
                </a:cubicBezTo>
                <a:cubicBezTo>
                  <a:pt x="58" y="0"/>
                  <a:pt x="55" y="0"/>
                  <a:pt x="51" y="0"/>
                </a:cubicBezTo>
              </a:path>
            </a:pathLst>
          </a:custGeom>
          <a:blipFill>
            <a:blip r:embed="rId3" cstate="screen">
              <a:duotone>
                <a:schemeClr val="accent5">
                  <a:shade val="45000"/>
                  <a:satMod val="135000"/>
                </a:schemeClr>
                <a:prstClr val="white"/>
              </a:duotone>
              <a:extLst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13" name="Полилиния 5"/>
          <p:cNvSpPr>
            <a:spLocks noEditPoints="1"/>
          </p:cNvSpPr>
          <p:nvPr/>
        </p:nvSpPr>
        <p:spPr bwMode="auto">
          <a:xfrm rot="631506">
            <a:off x="8026400" y="4845050"/>
            <a:ext cx="649288" cy="708025"/>
          </a:xfrm>
          <a:custGeom>
            <a:avLst/>
            <a:gdLst>
              <a:gd name="T0" fmla="*/ 114 w 244"/>
              <a:gd name="T1" fmla="*/ 180 h 199"/>
              <a:gd name="T2" fmla="*/ 91 w 244"/>
              <a:gd name="T3" fmla="*/ 168 h 199"/>
              <a:gd name="T4" fmla="*/ 45 w 244"/>
              <a:gd name="T5" fmla="*/ 95 h 199"/>
              <a:gd name="T6" fmla="*/ 76 w 244"/>
              <a:gd name="T7" fmla="*/ 57 h 199"/>
              <a:gd name="T8" fmla="*/ 83 w 244"/>
              <a:gd name="T9" fmla="*/ 58 h 199"/>
              <a:gd name="T10" fmla="*/ 127 w 244"/>
              <a:gd name="T11" fmla="*/ 95 h 199"/>
              <a:gd name="T12" fmla="*/ 177 w 244"/>
              <a:gd name="T13" fmla="*/ 58 h 199"/>
              <a:gd name="T14" fmla="*/ 192 w 244"/>
              <a:gd name="T15" fmla="*/ 76 h 199"/>
              <a:gd name="T16" fmla="*/ 178 w 244"/>
              <a:gd name="T17" fmla="*/ 124 h 199"/>
              <a:gd name="T18" fmla="*/ 130 w 244"/>
              <a:gd name="T19" fmla="*/ 174 h 199"/>
              <a:gd name="T20" fmla="*/ 114 w 244"/>
              <a:gd name="T21" fmla="*/ 180 h 199"/>
              <a:gd name="T22" fmla="*/ 51 w 244"/>
              <a:gd name="T23" fmla="*/ 0 h 199"/>
              <a:gd name="T24" fmla="*/ 47 w 244"/>
              <a:gd name="T25" fmla="*/ 0 h 199"/>
              <a:gd name="T26" fmla="*/ 1 w 244"/>
              <a:gd name="T27" fmla="*/ 62 h 199"/>
              <a:gd name="T28" fmla="*/ 1 w 244"/>
              <a:gd name="T29" fmla="*/ 68 h 199"/>
              <a:gd name="T30" fmla="*/ 1 w 244"/>
              <a:gd name="T31" fmla="*/ 69 h 199"/>
              <a:gd name="T32" fmla="*/ 75 w 244"/>
              <a:gd name="T33" fmla="*/ 180 h 199"/>
              <a:gd name="T34" fmla="*/ 113 w 244"/>
              <a:gd name="T35" fmla="*/ 199 h 199"/>
              <a:gd name="T36" fmla="*/ 116 w 244"/>
              <a:gd name="T37" fmla="*/ 199 h 199"/>
              <a:gd name="T38" fmla="*/ 116 w 244"/>
              <a:gd name="T39" fmla="*/ 199 h 199"/>
              <a:gd name="T40" fmla="*/ 139 w 244"/>
              <a:gd name="T41" fmla="*/ 190 h 199"/>
              <a:gd name="T42" fmla="*/ 216 w 244"/>
              <a:gd name="T43" fmla="*/ 109 h 199"/>
              <a:gd name="T44" fmla="*/ 238 w 244"/>
              <a:gd name="T45" fmla="*/ 31 h 199"/>
              <a:gd name="T46" fmla="*/ 214 w 244"/>
              <a:gd name="T47" fmla="*/ 3 h 199"/>
              <a:gd name="T48" fmla="*/ 133 w 244"/>
              <a:gd name="T49" fmla="*/ 62 h 199"/>
              <a:gd name="T50" fmla="*/ 61 w 244"/>
              <a:gd name="T51" fmla="*/ 1 h 199"/>
              <a:gd name="T52" fmla="*/ 51 w 244"/>
              <a:gd name="T53" fmla="*/ 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44" h="199">
                <a:moveTo>
                  <a:pt x="114" y="180"/>
                </a:moveTo>
                <a:cubicBezTo>
                  <a:pt x="106" y="180"/>
                  <a:pt x="100" y="175"/>
                  <a:pt x="91" y="168"/>
                </a:cubicBezTo>
                <a:cubicBezTo>
                  <a:pt x="74" y="154"/>
                  <a:pt x="45" y="121"/>
                  <a:pt x="45" y="95"/>
                </a:cubicBezTo>
                <a:cubicBezTo>
                  <a:pt x="45" y="78"/>
                  <a:pt x="58" y="57"/>
                  <a:pt x="76" y="57"/>
                </a:cubicBezTo>
                <a:cubicBezTo>
                  <a:pt x="78" y="57"/>
                  <a:pt x="80" y="57"/>
                  <a:pt x="83" y="58"/>
                </a:cubicBezTo>
                <a:cubicBezTo>
                  <a:pt x="105" y="63"/>
                  <a:pt x="111" y="75"/>
                  <a:pt x="127" y="95"/>
                </a:cubicBezTo>
                <a:cubicBezTo>
                  <a:pt x="136" y="84"/>
                  <a:pt x="160" y="58"/>
                  <a:pt x="177" y="58"/>
                </a:cubicBezTo>
                <a:cubicBezTo>
                  <a:pt x="184" y="58"/>
                  <a:pt x="189" y="63"/>
                  <a:pt x="192" y="76"/>
                </a:cubicBezTo>
                <a:cubicBezTo>
                  <a:pt x="195" y="97"/>
                  <a:pt x="187" y="108"/>
                  <a:pt x="178" y="124"/>
                </a:cubicBezTo>
                <a:cubicBezTo>
                  <a:pt x="168" y="140"/>
                  <a:pt x="146" y="164"/>
                  <a:pt x="130" y="174"/>
                </a:cubicBezTo>
                <a:cubicBezTo>
                  <a:pt x="124" y="178"/>
                  <a:pt x="119" y="180"/>
                  <a:pt x="114" y="180"/>
                </a:cubicBezTo>
                <a:moveTo>
                  <a:pt x="51" y="0"/>
                </a:moveTo>
                <a:cubicBezTo>
                  <a:pt x="50" y="0"/>
                  <a:pt x="49" y="0"/>
                  <a:pt x="47" y="0"/>
                </a:cubicBezTo>
                <a:cubicBezTo>
                  <a:pt x="19" y="3"/>
                  <a:pt x="0" y="36"/>
                  <a:pt x="1" y="62"/>
                </a:cubicBezTo>
                <a:cubicBezTo>
                  <a:pt x="1" y="64"/>
                  <a:pt x="1" y="66"/>
                  <a:pt x="1" y="68"/>
                </a:cubicBezTo>
                <a:cubicBezTo>
                  <a:pt x="1" y="69"/>
                  <a:pt x="1" y="69"/>
                  <a:pt x="1" y="69"/>
                </a:cubicBezTo>
                <a:cubicBezTo>
                  <a:pt x="5" y="110"/>
                  <a:pt x="48" y="159"/>
                  <a:pt x="75" y="180"/>
                </a:cubicBezTo>
                <a:cubicBezTo>
                  <a:pt x="90" y="191"/>
                  <a:pt x="100" y="199"/>
                  <a:pt x="113" y="199"/>
                </a:cubicBezTo>
                <a:cubicBezTo>
                  <a:pt x="114" y="199"/>
                  <a:pt x="115" y="199"/>
                  <a:pt x="116" y="199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22" y="199"/>
                  <a:pt x="130" y="196"/>
                  <a:pt x="139" y="190"/>
                </a:cubicBezTo>
                <a:cubicBezTo>
                  <a:pt x="165" y="174"/>
                  <a:pt x="201" y="136"/>
                  <a:pt x="216" y="109"/>
                </a:cubicBezTo>
                <a:cubicBezTo>
                  <a:pt x="231" y="84"/>
                  <a:pt x="244" y="66"/>
                  <a:pt x="238" y="31"/>
                </a:cubicBezTo>
                <a:cubicBezTo>
                  <a:pt x="235" y="10"/>
                  <a:pt x="226" y="3"/>
                  <a:pt x="214" y="3"/>
                </a:cubicBezTo>
                <a:cubicBezTo>
                  <a:pt x="188" y="3"/>
                  <a:pt x="148" y="43"/>
                  <a:pt x="133" y="62"/>
                </a:cubicBezTo>
                <a:cubicBezTo>
                  <a:pt x="108" y="30"/>
                  <a:pt x="98" y="10"/>
                  <a:pt x="61" y="1"/>
                </a:cubicBezTo>
                <a:cubicBezTo>
                  <a:pt x="58" y="0"/>
                  <a:pt x="55" y="0"/>
                  <a:pt x="51" y="0"/>
                </a:cubicBezTo>
              </a:path>
            </a:pathLst>
          </a:custGeom>
          <a:solidFill>
            <a:schemeClr val="accent5">
              <a:alpha val="50000"/>
            </a:schemeClr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14" name="Полилиния 22"/>
          <p:cNvSpPr>
            <a:spLocks/>
          </p:cNvSpPr>
          <p:nvPr/>
        </p:nvSpPr>
        <p:spPr bwMode="auto">
          <a:xfrm rot="315225" flipH="1">
            <a:off x="7637463" y="5183188"/>
            <a:ext cx="144462" cy="1138237"/>
          </a:xfrm>
          <a:custGeom>
            <a:avLst/>
            <a:gdLst>
              <a:gd name="T0" fmla="*/ 84978 w 51"/>
              <a:gd name="T1" fmla="*/ 435208 h 238"/>
              <a:gd name="T2" fmla="*/ 84978 w 51"/>
              <a:gd name="T3" fmla="*/ 344341 h 238"/>
              <a:gd name="T4" fmla="*/ 133132 w 51"/>
              <a:gd name="T5" fmla="*/ 282168 h 238"/>
              <a:gd name="T6" fmla="*/ 87810 w 51"/>
              <a:gd name="T7" fmla="*/ 215213 h 238"/>
              <a:gd name="T8" fmla="*/ 90643 w 51"/>
              <a:gd name="T9" fmla="*/ 129128 h 238"/>
              <a:gd name="T10" fmla="*/ 133132 w 51"/>
              <a:gd name="T11" fmla="*/ 76520 h 238"/>
              <a:gd name="T12" fmla="*/ 96308 w 51"/>
              <a:gd name="T13" fmla="*/ 4783 h 238"/>
              <a:gd name="T14" fmla="*/ 48154 w 51"/>
              <a:gd name="T15" fmla="*/ 57390 h 238"/>
              <a:gd name="T16" fmla="*/ 79312 w 51"/>
              <a:gd name="T17" fmla="*/ 124345 h 238"/>
              <a:gd name="T18" fmla="*/ 73647 w 51"/>
              <a:gd name="T19" fmla="*/ 215213 h 238"/>
              <a:gd name="T20" fmla="*/ 19828 w 51"/>
              <a:gd name="T21" fmla="*/ 277385 h 238"/>
              <a:gd name="T22" fmla="*/ 70815 w 51"/>
              <a:gd name="T23" fmla="*/ 344341 h 238"/>
              <a:gd name="T24" fmla="*/ 70815 w 51"/>
              <a:gd name="T25" fmla="*/ 435208 h 238"/>
              <a:gd name="T26" fmla="*/ 67982 w 51"/>
              <a:gd name="T27" fmla="*/ 435208 h 238"/>
              <a:gd name="T28" fmla="*/ 0 w 51"/>
              <a:gd name="T29" fmla="*/ 516511 h 238"/>
              <a:gd name="T30" fmla="*/ 73647 w 51"/>
              <a:gd name="T31" fmla="*/ 578684 h 238"/>
              <a:gd name="T32" fmla="*/ 76480 w 51"/>
              <a:gd name="T33" fmla="*/ 578684 h 238"/>
              <a:gd name="T34" fmla="*/ 113304 w 51"/>
              <a:gd name="T35" fmla="*/ 1138237 h 238"/>
              <a:gd name="T36" fmla="*/ 127466 w 51"/>
              <a:gd name="T37" fmla="*/ 1133454 h 238"/>
              <a:gd name="T38" fmla="*/ 90643 w 51"/>
              <a:gd name="T39" fmla="*/ 578684 h 238"/>
              <a:gd name="T40" fmla="*/ 144462 w 51"/>
              <a:gd name="T41" fmla="*/ 502163 h 238"/>
              <a:gd name="T42" fmla="*/ 84978 w 51"/>
              <a:gd name="T43" fmla="*/ 435208 h 238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51" h="238">
                <a:moveTo>
                  <a:pt x="30" y="91"/>
                </a:moveTo>
                <a:cubicBezTo>
                  <a:pt x="30" y="85"/>
                  <a:pt x="30" y="78"/>
                  <a:pt x="30" y="72"/>
                </a:cubicBezTo>
                <a:cubicBezTo>
                  <a:pt x="39" y="71"/>
                  <a:pt x="47" y="65"/>
                  <a:pt x="47" y="59"/>
                </a:cubicBezTo>
                <a:cubicBezTo>
                  <a:pt x="47" y="52"/>
                  <a:pt x="40" y="46"/>
                  <a:pt x="31" y="45"/>
                </a:cubicBezTo>
                <a:cubicBezTo>
                  <a:pt x="31" y="39"/>
                  <a:pt x="32" y="33"/>
                  <a:pt x="32" y="27"/>
                </a:cubicBezTo>
                <a:cubicBezTo>
                  <a:pt x="40" y="27"/>
                  <a:pt x="46" y="22"/>
                  <a:pt x="47" y="16"/>
                </a:cubicBezTo>
                <a:cubicBezTo>
                  <a:pt x="48" y="9"/>
                  <a:pt x="42" y="2"/>
                  <a:pt x="34" y="1"/>
                </a:cubicBezTo>
                <a:cubicBezTo>
                  <a:pt x="26" y="0"/>
                  <a:pt x="18" y="5"/>
                  <a:pt x="17" y="12"/>
                </a:cubicBezTo>
                <a:cubicBezTo>
                  <a:pt x="16" y="18"/>
                  <a:pt x="21" y="24"/>
                  <a:pt x="28" y="26"/>
                </a:cubicBezTo>
                <a:cubicBezTo>
                  <a:pt x="27" y="32"/>
                  <a:pt x="26" y="38"/>
                  <a:pt x="26" y="45"/>
                </a:cubicBezTo>
                <a:cubicBezTo>
                  <a:pt x="16" y="45"/>
                  <a:pt x="7" y="51"/>
                  <a:pt x="7" y="58"/>
                </a:cubicBezTo>
                <a:cubicBezTo>
                  <a:pt x="7" y="65"/>
                  <a:pt x="15" y="71"/>
                  <a:pt x="25" y="72"/>
                </a:cubicBezTo>
                <a:cubicBezTo>
                  <a:pt x="25" y="78"/>
                  <a:pt x="25" y="85"/>
                  <a:pt x="25" y="91"/>
                </a:cubicBezTo>
                <a:cubicBezTo>
                  <a:pt x="25" y="91"/>
                  <a:pt x="25" y="91"/>
                  <a:pt x="24" y="91"/>
                </a:cubicBezTo>
                <a:cubicBezTo>
                  <a:pt x="11" y="92"/>
                  <a:pt x="0" y="99"/>
                  <a:pt x="0" y="108"/>
                </a:cubicBezTo>
                <a:cubicBezTo>
                  <a:pt x="1" y="116"/>
                  <a:pt x="12" y="122"/>
                  <a:pt x="26" y="121"/>
                </a:cubicBezTo>
                <a:cubicBezTo>
                  <a:pt x="26" y="121"/>
                  <a:pt x="27" y="121"/>
                  <a:pt x="27" y="121"/>
                </a:cubicBezTo>
                <a:cubicBezTo>
                  <a:pt x="30" y="160"/>
                  <a:pt x="36" y="199"/>
                  <a:pt x="40" y="238"/>
                </a:cubicBezTo>
                <a:cubicBezTo>
                  <a:pt x="45" y="237"/>
                  <a:pt x="45" y="237"/>
                  <a:pt x="45" y="237"/>
                </a:cubicBezTo>
                <a:cubicBezTo>
                  <a:pt x="41" y="198"/>
                  <a:pt x="35" y="159"/>
                  <a:pt x="32" y="121"/>
                </a:cubicBezTo>
                <a:cubicBezTo>
                  <a:pt x="43" y="119"/>
                  <a:pt x="51" y="112"/>
                  <a:pt x="51" y="105"/>
                </a:cubicBezTo>
                <a:cubicBezTo>
                  <a:pt x="50" y="98"/>
                  <a:pt x="41" y="92"/>
                  <a:pt x="30" y="9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1000125" y="5783263"/>
            <a:ext cx="4630738" cy="1058862"/>
          </a:xfrm>
          <a:custGeom>
            <a:avLst/>
            <a:gdLst>
              <a:gd name="connsiteX0" fmla="*/ 19050 w 9124950"/>
              <a:gd name="connsiteY0" fmla="*/ 180975 h 238125"/>
              <a:gd name="connsiteX1" fmla="*/ 9124950 w 9124950"/>
              <a:gd name="connsiteY1" fmla="*/ 238125 h 238125"/>
              <a:gd name="connsiteX2" fmla="*/ 4438650 w 9124950"/>
              <a:gd name="connsiteY2" fmla="*/ 0 h 238125"/>
              <a:gd name="connsiteX3" fmla="*/ 0 w 9124950"/>
              <a:gd name="connsiteY3" fmla="*/ 133350 h 238125"/>
              <a:gd name="connsiteX4" fmla="*/ 85725 w 9124950"/>
              <a:gd name="connsiteY4" fmla="*/ 180975 h 238125"/>
              <a:gd name="connsiteX5" fmla="*/ 19050 w 9124950"/>
              <a:gd name="connsiteY5" fmla="*/ 180975 h 238125"/>
              <a:gd name="connsiteX0" fmla="*/ 85725 w 9124950"/>
              <a:gd name="connsiteY0" fmla="*/ 180975 h 238125"/>
              <a:gd name="connsiteX1" fmla="*/ 9124950 w 9124950"/>
              <a:gd name="connsiteY1" fmla="*/ 238125 h 238125"/>
              <a:gd name="connsiteX2" fmla="*/ 4438650 w 9124950"/>
              <a:gd name="connsiteY2" fmla="*/ 0 h 238125"/>
              <a:gd name="connsiteX3" fmla="*/ 0 w 9124950"/>
              <a:gd name="connsiteY3" fmla="*/ 133350 h 238125"/>
              <a:gd name="connsiteX4" fmla="*/ 85725 w 9124950"/>
              <a:gd name="connsiteY4" fmla="*/ 180975 h 238125"/>
              <a:gd name="connsiteX0" fmla="*/ 0 w 9124950"/>
              <a:gd name="connsiteY0" fmla="*/ 133350 h 238125"/>
              <a:gd name="connsiteX1" fmla="*/ 9124950 w 9124950"/>
              <a:gd name="connsiteY1" fmla="*/ 238125 h 238125"/>
              <a:gd name="connsiteX2" fmla="*/ 4438650 w 9124950"/>
              <a:gd name="connsiteY2" fmla="*/ 0 h 238125"/>
              <a:gd name="connsiteX3" fmla="*/ 0 w 9124950"/>
              <a:gd name="connsiteY3" fmla="*/ 133350 h 238125"/>
              <a:gd name="connsiteX0" fmla="*/ 36407 w 9161357"/>
              <a:gd name="connsiteY0" fmla="*/ 133350 h 449173"/>
              <a:gd name="connsiteX1" fmla="*/ 9161357 w 9161357"/>
              <a:gd name="connsiteY1" fmla="*/ 238125 h 449173"/>
              <a:gd name="connsiteX2" fmla="*/ 4475057 w 9161357"/>
              <a:gd name="connsiteY2" fmla="*/ 0 h 449173"/>
              <a:gd name="connsiteX3" fmla="*/ 36407 w 9161357"/>
              <a:gd name="connsiteY3" fmla="*/ 133350 h 449173"/>
              <a:gd name="connsiteX0" fmla="*/ 25473 w 9150645"/>
              <a:gd name="connsiteY0" fmla="*/ 627976 h 1050014"/>
              <a:gd name="connsiteX1" fmla="*/ 9150423 w 9150645"/>
              <a:gd name="connsiteY1" fmla="*/ 732751 h 1050014"/>
              <a:gd name="connsiteX2" fmla="*/ 4464123 w 9150645"/>
              <a:gd name="connsiteY2" fmla="*/ 494626 h 1050014"/>
              <a:gd name="connsiteX3" fmla="*/ 25473 w 9150645"/>
              <a:gd name="connsiteY3" fmla="*/ 627976 h 1050014"/>
              <a:gd name="connsiteX0" fmla="*/ 25525 w 9150557"/>
              <a:gd name="connsiteY0" fmla="*/ 133350 h 556394"/>
              <a:gd name="connsiteX1" fmla="*/ 9150475 w 9150557"/>
              <a:gd name="connsiteY1" fmla="*/ 238125 h 556394"/>
              <a:gd name="connsiteX2" fmla="*/ 4464175 w 9150557"/>
              <a:gd name="connsiteY2" fmla="*/ 0 h 556394"/>
              <a:gd name="connsiteX3" fmla="*/ 25525 w 9150557"/>
              <a:gd name="connsiteY3" fmla="*/ 133350 h 556394"/>
              <a:gd name="connsiteX0" fmla="*/ 27630 w 9143055"/>
              <a:gd name="connsiteY0" fmla="*/ 247650 h 549377"/>
              <a:gd name="connsiteX1" fmla="*/ 9143055 w 9143055"/>
              <a:gd name="connsiteY1" fmla="*/ 238125 h 549377"/>
              <a:gd name="connsiteX2" fmla="*/ 4456755 w 9143055"/>
              <a:gd name="connsiteY2" fmla="*/ 0 h 549377"/>
              <a:gd name="connsiteX3" fmla="*/ 27630 w 9143055"/>
              <a:gd name="connsiteY3" fmla="*/ 247650 h 549377"/>
              <a:gd name="connsiteX0" fmla="*/ 27630 w 9143055"/>
              <a:gd name="connsiteY0" fmla="*/ 247650 h 549377"/>
              <a:gd name="connsiteX1" fmla="*/ 9143055 w 9143055"/>
              <a:gd name="connsiteY1" fmla="*/ 238125 h 549377"/>
              <a:gd name="connsiteX2" fmla="*/ 4456755 w 9143055"/>
              <a:gd name="connsiteY2" fmla="*/ 0 h 549377"/>
              <a:gd name="connsiteX3" fmla="*/ 27630 w 9143055"/>
              <a:gd name="connsiteY3" fmla="*/ 247650 h 549377"/>
              <a:gd name="connsiteX0" fmla="*/ 0 w 9115425"/>
              <a:gd name="connsiteY0" fmla="*/ 247650 h 247650"/>
              <a:gd name="connsiteX1" fmla="*/ 9115425 w 9115425"/>
              <a:gd name="connsiteY1" fmla="*/ 238125 h 247650"/>
              <a:gd name="connsiteX2" fmla="*/ 4429125 w 9115425"/>
              <a:gd name="connsiteY2" fmla="*/ 0 h 247650"/>
              <a:gd name="connsiteX3" fmla="*/ 0 w 9115425"/>
              <a:gd name="connsiteY3" fmla="*/ 247650 h 247650"/>
              <a:gd name="connsiteX0" fmla="*/ 0 w 9115425"/>
              <a:gd name="connsiteY0" fmla="*/ 9525 h 9525"/>
              <a:gd name="connsiteX1" fmla="*/ 9115425 w 9115425"/>
              <a:gd name="connsiteY1" fmla="*/ 0 h 9525"/>
              <a:gd name="connsiteX2" fmla="*/ 0 w 9115425"/>
              <a:gd name="connsiteY2" fmla="*/ 9525 h 9525"/>
              <a:gd name="connsiteX0" fmla="*/ 0 w 10000"/>
              <a:gd name="connsiteY0" fmla="*/ 292235 h 292235"/>
              <a:gd name="connsiteX1" fmla="*/ 10000 w 10000"/>
              <a:gd name="connsiteY1" fmla="*/ 282235 h 292235"/>
              <a:gd name="connsiteX2" fmla="*/ 0 w 10000"/>
              <a:gd name="connsiteY2" fmla="*/ 292235 h 292235"/>
              <a:gd name="connsiteX0" fmla="*/ 0 w 10001"/>
              <a:gd name="connsiteY0" fmla="*/ 294051 h 327478"/>
              <a:gd name="connsiteX1" fmla="*/ 10000 w 10001"/>
              <a:gd name="connsiteY1" fmla="*/ 284051 h 327478"/>
              <a:gd name="connsiteX2" fmla="*/ 0 w 10001"/>
              <a:gd name="connsiteY2" fmla="*/ 294051 h 327478"/>
              <a:gd name="connsiteX0" fmla="*/ 0 w 10006"/>
              <a:gd name="connsiteY0" fmla="*/ 423180 h 456620"/>
              <a:gd name="connsiteX1" fmla="*/ 10000 w 10006"/>
              <a:gd name="connsiteY1" fmla="*/ 413180 h 456620"/>
              <a:gd name="connsiteX2" fmla="*/ 0 w 10006"/>
              <a:gd name="connsiteY2" fmla="*/ 423180 h 456620"/>
              <a:gd name="connsiteX0" fmla="*/ 0 w 10000"/>
              <a:gd name="connsiteY0" fmla="*/ 423180 h 423180"/>
              <a:gd name="connsiteX1" fmla="*/ 10000 w 10000"/>
              <a:gd name="connsiteY1" fmla="*/ 413180 h 423180"/>
              <a:gd name="connsiteX2" fmla="*/ 0 w 10000"/>
              <a:gd name="connsiteY2" fmla="*/ 423180 h 423180"/>
              <a:gd name="connsiteX0" fmla="*/ 0 w 10073"/>
              <a:gd name="connsiteY0" fmla="*/ 389913 h 459913"/>
              <a:gd name="connsiteX1" fmla="*/ 10073 w 10073"/>
              <a:gd name="connsiteY1" fmla="*/ 459913 h 459913"/>
              <a:gd name="connsiteX2" fmla="*/ 0 w 10073"/>
              <a:gd name="connsiteY2" fmla="*/ 389913 h 459913"/>
              <a:gd name="connsiteX0" fmla="*/ 0 w 10104"/>
              <a:gd name="connsiteY0" fmla="*/ 423180 h 423180"/>
              <a:gd name="connsiteX1" fmla="*/ 10104 w 10104"/>
              <a:gd name="connsiteY1" fmla="*/ 413180 h 423180"/>
              <a:gd name="connsiteX2" fmla="*/ 0 w 10104"/>
              <a:gd name="connsiteY2" fmla="*/ 423180 h 423180"/>
              <a:gd name="connsiteX0" fmla="*/ 1039 w 11143"/>
              <a:gd name="connsiteY0" fmla="*/ 110027 h 110027"/>
              <a:gd name="connsiteX1" fmla="*/ 11143 w 11143"/>
              <a:gd name="connsiteY1" fmla="*/ 100027 h 110027"/>
              <a:gd name="connsiteX2" fmla="*/ 1467 w 11143"/>
              <a:gd name="connsiteY2" fmla="*/ 25 h 110027"/>
              <a:gd name="connsiteX3" fmla="*/ 1039 w 11143"/>
              <a:gd name="connsiteY3" fmla="*/ 110027 h 110027"/>
              <a:gd name="connsiteX0" fmla="*/ 1032 w 11136"/>
              <a:gd name="connsiteY0" fmla="*/ 840002 h 840002"/>
              <a:gd name="connsiteX1" fmla="*/ 11136 w 11136"/>
              <a:gd name="connsiteY1" fmla="*/ 830002 h 840002"/>
              <a:gd name="connsiteX2" fmla="*/ 1481 w 11136"/>
              <a:gd name="connsiteY2" fmla="*/ 2 h 840002"/>
              <a:gd name="connsiteX3" fmla="*/ 1032 w 11136"/>
              <a:gd name="connsiteY3" fmla="*/ 840002 h 840002"/>
              <a:gd name="connsiteX0" fmla="*/ 1032 w 12217"/>
              <a:gd name="connsiteY0" fmla="*/ 840078 h 861516"/>
              <a:gd name="connsiteX1" fmla="*/ 11136 w 12217"/>
              <a:gd name="connsiteY1" fmla="*/ 830078 h 861516"/>
              <a:gd name="connsiteX2" fmla="*/ 10844 w 12217"/>
              <a:gd name="connsiteY2" fmla="*/ 790076 h 861516"/>
              <a:gd name="connsiteX3" fmla="*/ 1481 w 12217"/>
              <a:gd name="connsiteY3" fmla="*/ 78 h 861516"/>
              <a:gd name="connsiteX4" fmla="*/ 1032 w 12217"/>
              <a:gd name="connsiteY4" fmla="*/ 840078 h 861516"/>
              <a:gd name="connsiteX0" fmla="*/ 1032 w 12337"/>
              <a:gd name="connsiteY0" fmla="*/ 840592 h 840592"/>
              <a:gd name="connsiteX1" fmla="*/ 11136 w 12337"/>
              <a:gd name="connsiteY1" fmla="*/ 830592 h 840592"/>
              <a:gd name="connsiteX2" fmla="*/ 11105 w 12337"/>
              <a:gd name="connsiteY2" fmla="*/ 210591 h 840592"/>
              <a:gd name="connsiteX3" fmla="*/ 1481 w 12337"/>
              <a:gd name="connsiteY3" fmla="*/ 592 h 840592"/>
              <a:gd name="connsiteX4" fmla="*/ 1032 w 12337"/>
              <a:gd name="connsiteY4" fmla="*/ 840592 h 840592"/>
              <a:gd name="connsiteX0" fmla="*/ 1032 w 11136"/>
              <a:gd name="connsiteY0" fmla="*/ 840592 h 840592"/>
              <a:gd name="connsiteX1" fmla="*/ 11136 w 11136"/>
              <a:gd name="connsiteY1" fmla="*/ 830592 h 840592"/>
              <a:gd name="connsiteX2" fmla="*/ 11105 w 11136"/>
              <a:gd name="connsiteY2" fmla="*/ 210591 h 840592"/>
              <a:gd name="connsiteX3" fmla="*/ 1481 w 11136"/>
              <a:gd name="connsiteY3" fmla="*/ 592 h 840592"/>
              <a:gd name="connsiteX4" fmla="*/ 1032 w 11136"/>
              <a:gd name="connsiteY4" fmla="*/ 840592 h 840592"/>
              <a:gd name="connsiteX0" fmla="*/ 1032 w 11136"/>
              <a:gd name="connsiteY0" fmla="*/ 840094 h 840094"/>
              <a:gd name="connsiteX1" fmla="*/ 11136 w 11136"/>
              <a:gd name="connsiteY1" fmla="*/ 830094 h 840094"/>
              <a:gd name="connsiteX2" fmla="*/ 11126 w 11136"/>
              <a:gd name="connsiteY2" fmla="*/ 680091 h 840094"/>
              <a:gd name="connsiteX3" fmla="*/ 1481 w 11136"/>
              <a:gd name="connsiteY3" fmla="*/ 94 h 840094"/>
              <a:gd name="connsiteX4" fmla="*/ 1032 w 11136"/>
              <a:gd name="connsiteY4" fmla="*/ 840094 h 840094"/>
              <a:gd name="connsiteX0" fmla="*/ 0 w 10104"/>
              <a:gd name="connsiteY0" fmla="*/ 840094 h 840094"/>
              <a:gd name="connsiteX1" fmla="*/ 10104 w 10104"/>
              <a:gd name="connsiteY1" fmla="*/ 830094 h 840094"/>
              <a:gd name="connsiteX2" fmla="*/ 10094 w 10104"/>
              <a:gd name="connsiteY2" fmla="*/ 680091 h 840094"/>
              <a:gd name="connsiteX3" fmla="*/ 449 w 10104"/>
              <a:gd name="connsiteY3" fmla="*/ 94 h 840094"/>
              <a:gd name="connsiteX4" fmla="*/ 0 w 10104"/>
              <a:gd name="connsiteY4" fmla="*/ 840094 h 840094"/>
              <a:gd name="connsiteX0" fmla="*/ 0 w 10104"/>
              <a:gd name="connsiteY0" fmla="*/ 261762 h 261762"/>
              <a:gd name="connsiteX1" fmla="*/ 10104 w 10104"/>
              <a:gd name="connsiteY1" fmla="*/ 251762 h 261762"/>
              <a:gd name="connsiteX2" fmla="*/ 10094 w 10104"/>
              <a:gd name="connsiteY2" fmla="*/ 101759 h 261762"/>
              <a:gd name="connsiteX3" fmla="*/ 52 w 10104"/>
              <a:gd name="connsiteY3" fmla="*/ 11761 h 261762"/>
              <a:gd name="connsiteX4" fmla="*/ 0 w 10104"/>
              <a:gd name="connsiteY4" fmla="*/ 261762 h 261762"/>
              <a:gd name="connsiteX0" fmla="*/ 0 w 10104"/>
              <a:gd name="connsiteY0" fmla="*/ 261762 h 261762"/>
              <a:gd name="connsiteX1" fmla="*/ 10104 w 10104"/>
              <a:gd name="connsiteY1" fmla="*/ 251762 h 261762"/>
              <a:gd name="connsiteX2" fmla="*/ 10094 w 10104"/>
              <a:gd name="connsiteY2" fmla="*/ 101759 h 261762"/>
              <a:gd name="connsiteX3" fmla="*/ 52 w 10104"/>
              <a:gd name="connsiteY3" fmla="*/ 11761 h 261762"/>
              <a:gd name="connsiteX4" fmla="*/ 0 w 10104"/>
              <a:gd name="connsiteY4" fmla="*/ 261762 h 261762"/>
              <a:gd name="connsiteX0" fmla="*/ 0 w 10104"/>
              <a:gd name="connsiteY0" fmla="*/ 223379 h 223379"/>
              <a:gd name="connsiteX1" fmla="*/ 10104 w 10104"/>
              <a:gd name="connsiteY1" fmla="*/ 213379 h 223379"/>
              <a:gd name="connsiteX2" fmla="*/ 10094 w 10104"/>
              <a:gd name="connsiteY2" fmla="*/ 63376 h 223379"/>
              <a:gd name="connsiteX3" fmla="*/ 31 w 10104"/>
              <a:gd name="connsiteY3" fmla="*/ 63377 h 223379"/>
              <a:gd name="connsiteX4" fmla="*/ 0 w 10104"/>
              <a:gd name="connsiteY4" fmla="*/ 223379 h 223379"/>
              <a:gd name="connsiteX0" fmla="*/ 0 w 10104"/>
              <a:gd name="connsiteY0" fmla="*/ 223379 h 223379"/>
              <a:gd name="connsiteX1" fmla="*/ 10104 w 10104"/>
              <a:gd name="connsiteY1" fmla="*/ 213379 h 223379"/>
              <a:gd name="connsiteX2" fmla="*/ 10094 w 10104"/>
              <a:gd name="connsiteY2" fmla="*/ 63376 h 223379"/>
              <a:gd name="connsiteX3" fmla="*/ 31 w 10104"/>
              <a:gd name="connsiteY3" fmla="*/ 63377 h 223379"/>
              <a:gd name="connsiteX4" fmla="*/ 0 w 10104"/>
              <a:gd name="connsiteY4" fmla="*/ 223379 h 223379"/>
              <a:gd name="connsiteX0" fmla="*/ 0 w 10104"/>
              <a:gd name="connsiteY0" fmla="*/ 303659 h 303659"/>
              <a:gd name="connsiteX1" fmla="*/ 10104 w 10104"/>
              <a:gd name="connsiteY1" fmla="*/ 293659 h 303659"/>
              <a:gd name="connsiteX2" fmla="*/ 10094 w 10104"/>
              <a:gd name="connsiteY2" fmla="*/ 143656 h 303659"/>
              <a:gd name="connsiteX3" fmla="*/ 31 w 10104"/>
              <a:gd name="connsiteY3" fmla="*/ 143657 h 303659"/>
              <a:gd name="connsiteX4" fmla="*/ 0 w 10104"/>
              <a:gd name="connsiteY4" fmla="*/ 303659 h 303659"/>
              <a:gd name="connsiteX0" fmla="*/ 0 w 10104"/>
              <a:gd name="connsiteY0" fmla="*/ 310235 h 310235"/>
              <a:gd name="connsiteX1" fmla="*/ 10104 w 10104"/>
              <a:gd name="connsiteY1" fmla="*/ 300235 h 310235"/>
              <a:gd name="connsiteX2" fmla="*/ 10094 w 10104"/>
              <a:gd name="connsiteY2" fmla="*/ 150232 h 310235"/>
              <a:gd name="connsiteX3" fmla="*/ 31 w 10104"/>
              <a:gd name="connsiteY3" fmla="*/ 150233 h 310235"/>
              <a:gd name="connsiteX4" fmla="*/ 0 w 10104"/>
              <a:gd name="connsiteY4" fmla="*/ 310235 h 310235"/>
              <a:gd name="connsiteX0" fmla="*/ 0 w 10104"/>
              <a:gd name="connsiteY0" fmla="*/ 904925 h 904925"/>
              <a:gd name="connsiteX1" fmla="*/ 10104 w 10104"/>
              <a:gd name="connsiteY1" fmla="*/ 894925 h 904925"/>
              <a:gd name="connsiteX2" fmla="*/ 10094 w 10104"/>
              <a:gd name="connsiteY2" fmla="*/ 744922 h 904925"/>
              <a:gd name="connsiteX3" fmla="*/ 5 w 10104"/>
              <a:gd name="connsiteY3" fmla="*/ 44926 h 904925"/>
              <a:gd name="connsiteX4" fmla="*/ 0 w 10104"/>
              <a:gd name="connsiteY4" fmla="*/ 904925 h 904925"/>
              <a:gd name="connsiteX0" fmla="*/ 0 w 10104"/>
              <a:gd name="connsiteY0" fmla="*/ 922108 h 922108"/>
              <a:gd name="connsiteX1" fmla="*/ 10104 w 10104"/>
              <a:gd name="connsiteY1" fmla="*/ 912108 h 922108"/>
              <a:gd name="connsiteX2" fmla="*/ 4678 w 10104"/>
              <a:gd name="connsiteY2" fmla="*/ 495440 h 922108"/>
              <a:gd name="connsiteX3" fmla="*/ 5 w 10104"/>
              <a:gd name="connsiteY3" fmla="*/ 62109 h 922108"/>
              <a:gd name="connsiteX4" fmla="*/ 0 w 10104"/>
              <a:gd name="connsiteY4" fmla="*/ 922108 h 922108"/>
              <a:gd name="connsiteX0" fmla="*/ 0 w 7117"/>
              <a:gd name="connsiteY0" fmla="*/ 922108 h 945441"/>
              <a:gd name="connsiteX1" fmla="*/ 7117 w 7117"/>
              <a:gd name="connsiteY1" fmla="*/ 945441 h 945441"/>
              <a:gd name="connsiteX2" fmla="*/ 4678 w 7117"/>
              <a:gd name="connsiteY2" fmla="*/ 495440 h 945441"/>
              <a:gd name="connsiteX3" fmla="*/ 5 w 7117"/>
              <a:gd name="connsiteY3" fmla="*/ 62109 h 945441"/>
              <a:gd name="connsiteX4" fmla="*/ 0 w 7117"/>
              <a:gd name="connsiteY4" fmla="*/ 922108 h 945441"/>
              <a:gd name="connsiteX0" fmla="*/ 0 w 10000"/>
              <a:gd name="connsiteY0" fmla="*/ 11344 h 11591"/>
              <a:gd name="connsiteX1" fmla="*/ 10000 w 10000"/>
              <a:gd name="connsiteY1" fmla="*/ 11591 h 11591"/>
              <a:gd name="connsiteX2" fmla="*/ 6757 w 10000"/>
              <a:gd name="connsiteY2" fmla="*/ 1014 h 11591"/>
              <a:gd name="connsiteX3" fmla="*/ 7 w 10000"/>
              <a:gd name="connsiteY3" fmla="*/ 2248 h 11591"/>
              <a:gd name="connsiteX4" fmla="*/ 0 w 10000"/>
              <a:gd name="connsiteY4" fmla="*/ 11344 h 11591"/>
              <a:gd name="connsiteX0" fmla="*/ 0 w 10000"/>
              <a:gd name="connsiteY0" fmla="*/ 9096 h 9343"/>
              <a:gd name="connsiteX1" fmla="*/ 10000 w 10000"/>
              <a:gd name="connsiteY1" fmla="*/ 9343 h 9343"/>
              <a:gd name="connsiteX2" fmla="*/ 7 w 10000"/>
              <a:gd name="connsiteY2" fmla="*/ 0 h 9343"/>
              <a:gd name="connsiteX3" fmla="*/ 0 w 10000"/>
              <a:gd name="connsiteY3" fmla="*/ 9096 h 9343"/>
              <a:gd name="connsiteX0" fmla="*/ 0 w 10489"/>
              <a:gd name="connsiteY0" fmla="*/ 9736 h 9736"/>
              <a:gd name="connsiteX1" fmla="*/ 10489 w 10489"/>
              <a:gd name="connsiteY1" fmla="*/ 9528 h 9736"/>
              <a:gd name="connsiteX2" fmla="*/ 7 w 10489"/>
              <a:gd name="connsiteY2" fmla="*/ 0 h 9736"/>
              <a:gd name="connsiteX3" fmla="*/ 0 w 10489"/>
              <a:gd name="connsiteY3" fmla="*/ 9736 h 9736"/>
              <a:gd name="connsiteX0" fmla="*/ 0 w 10000"/>
              <a:gd name="connsiteY0" fmla="*/ 12587 h 12587"/>
              <a:gd name="connsiteX1" fmla="*/ 10000 w 10000"/>
              <a:gd name="connsiteY1" fmla="*/ 12373 h 12587"/>
              <a:gd name="connsiteX2" fmla="*/ 7 w 10000"/>
              <a:gd name="connsiteY2" fmla="*/ 2587 h 12587"/>
              <a:gd name="connsiteX3" fmla="*/ 0 w 10000"/>
              <a:gd name="connsiteY3" fmla="*/ 12587 h 12587"/>
              <a:gd name="connsiteX0" fmla="*/ 0 w 10000"/>
              <a:gd name="connsiteY0" fmla="*/ 12678 h 12678"/>
              <a:gd name="connsiteX1" fmla="*/ 10000 w 10000"/>
              <a:gd name="connsiteY1" fmla="*/ 12464 h 12678"/>
              <a:gd name="connsiteX2" fmla="*/ 7 w 10000"/>
              <a:gd name="connsiteY2" fmla="*/ 2678 h 12678"/>
              <a:gd name="connsiteX3" fmla="*/ 0 w 10000"/>
              <a:gd name="connsiteY3" fmla="*/ 12678 h 12678"/>
              <a:gd name="connsiteX0" fmla="*/ 0 w 10000"/>
              <a:gd name="connsiteY0" fmla="*/ 12793 h 12793"/>
              <a:gd name="connsiteX1" fmla="*/ 10000 w 10000"/>
              <a:gd name="connsiteY1" fmla="*/ 12579 h 12793"/>
              <a:gd name="connsiteX2" fmla="*/ 7 w 10000"/>
              <a:gd name="connsiteY2" fmla="*/ 2793 h 12793"/>
              <a:gd name="connsiteX3" fmla="*/ 0 w 10000"/>
              <a:gd name="connsiteY3" fmla="*/ 12793 h 12793"/>
              <a:gd name="connsiteX0" fmla="*/ 0 w 10000"/>
              <a:gd name="connsiteY0" fmla="*/ 16006 h 16006"/>
              <a:gd name="connsiteX1" fmla="*/ 10000 w 10000"/>
              <a:gd name="connsiteY1" fmla="*/ 15792 h 16006"/>
              <a:gd name="connsiteX2" fmla="*/ 19 w 10000"/>
              <a:gd name="connsiteY2" fmla="*/ 2421 h 16006"/>
              <a:gd name="connsiteX3" fmla="*/ 0 w 10000"/>
              <a:gd name="connsiteY3" fmla="*/ 16006 h 16006"/>
              <a:gd name="connsiteX0" fmla="*/ 0 w 3596"/>
              <a:gd name="connsiteY0" fmla="*/ 16215 h 16215"/>
              <a:gd name="connsiteX1" fmla="*/ 3596 w 3596"/>
              <a:gd name="connsiteY1" fmla="*/ 13869 h 16215"/>
              <a:gd name="connsiteX2" fmla="*/ 19 w 3596"/>
              <a:gd name="connsiteY2" fmla="*/ 2630 h 16215"/>
              <a:gd name="connsiteX3" fmla="*/ 0 w 3596"/>
              <a:gd name="connsiteY3" fmla="*/ 16215 h 16215"/>
              <a:gd name="connsiteX0" fmla="*/ 0 w 13503"/>
              <a:gd name="connsiteY0" fmla="*/ 9889 h 9889"/>
              <a:gd name="connsiteX1" fmla="*/ 13503 w 13503"/>
              <a:gd name="connsiteY1" fmla="*/ 9577 h 9889"/>
              <a:gd name="connsiteX2" fmla="*/ 53 w 13503"/>
              <a:gd name="connsiteY2" fmla="*/ 1511 h 9889"/>
              <a:gd name="connsiteX3" fmla="*/ 0 w 13503"/>
              <a:gd name="connsiteY3" fmla="*/ 9889 h 9889"/>
              <a:gd name="connsiteX0" fmla="*/ 0 w 10000"/>
              <a:gd name="connsiteY0" fmla="*/ 8472 h 8472"/>
              <a:gd name="connsiteX1" fmla="*/ 10000 w 10000"/>
              <a:gd name="connsiteY1" fmla="*/ 8156 h 8472"/>
              <a:gd name="connsiteX2" fmla="*/ 39 w 10000"/>
              <a:gd name="connsiteY2" fmla="*/ 0 h 8472"/>
              <a:gd name="connsiteX3" fmla="*/ 0 w 10000"/>
              <a:gd name="connsiteY3" fmla="*/ 8472 h 8472"/>
              <a:gd name="connsiteX0" fmla="*/ 0 w 10000"/>
              <a:gd name="connsiteY0" fmla="*/ 10013 h 10013"/>
              <a:gd name="connsiteX1" fmla="*/ 10000 w 10000"/>
              <a:gd name="connsiteY1" fmla="*/ 9640 h 10013"/>
              <a:gd name="connsiteX2" fmla="*/ 39 w 10000"/>
              <a:gd name="connsiteY2" fmla="*/ 13 h 10013"/>
              <a:gd name="connsiteX3" fmla="*/ 0 w 10000"/>
              <a:gd name="connsiteY3" fmla="*/ 10013 h 10013"/>
              <a:gd name="connsiteX0" fmla="*/ 0 w 10697"/>
              <a:gd name="connsiteY0" fmla="*/ 10013 h 10013"/>
              <a:gd name="connsiteX1" fmla="*/ 10697 w 10697"/>
              <a:gd name="connsiteY1" fmla="*/ 9925 h 10013"/>
              <a:gd name="connsiteX2" fmla="*/ 39 w 10697"/>
              <a:gd name="connsiteY2" fmla="*/ 13 h 10013"/>
              <a:gd name="connsiteX3" fmla="*/ 0 w 10697"/>
              <a:gd name="connsiteY3" fmla="*/ 10013 h 10013"/>
              <a:gd name="connsiteX0" fmla="*/ 0 w 10697"/>
              <a:gd name="connsiteY0" fmla="*/ 10016 h 10016"/>
              <a:gd name="connsiteX1" fmla="*/ 10697 w 10697"/>
              <a:gd name="connsiteY1" fmla="*/ 9928 h 10016"/>
              <a:gd name="connsiteX2" fmla="*/ 39 w 10697"/>
              <a:gd name="connsiteY2" fmla="*/ 16 h 10016"/>
              <a:gd name="connsiteX3" fmla="*/ 0 w 10697"/>
              <a:gd name="connsiteY3" fmla="*/ 10016 h 10016"/>
              <a:gd name="connsiteX0" fmla="*/ 1739 w 12436"/>
              <a:gd name="connsiteY0" fmla="*/ 6184 h 6184"/>
              <a:gd name="connsiteX1" fmla="*/ 12436 w 12436"/>
              <a:gd name="connsiteY1" fmla="*/ 6096 h 6184"/>
              <a:gd name="connsiteX2" fmla="*/ 0 w 12436"/>
              <a:gd name="connsiteY2" fmla="*/ 36 h 6184"/>
              <a:gd name="connsiteX3" fmla="*/ 1739 w 12436"/>
              <a:gd name="connsiteY3" fmla="*/ 6184 h 6184"/>
              <a:gd name="connsiteX0" fmla="*/ 1398 w 6233"/>
              <a:gd name="connsiteY0" fmla="*/ 12372 h 12372"/>
              <a:gd name="connsiteX1" fmla="*/ 6233 w 6233"/>
              <a:gd name="connsiteY1" fmla="*/ 2772 h 12372"/>
              <a:gd name="connsiteX2" fmla="*/ 0 w 6233"/>
              <a:gd name="connsiteY2" fmla="*/ 2430 h 12372"/>
              <a:gd name="connsiteX3" fmla="*/ 1398 w 6233"/>
              <a:gd name="connsiteY3" fmla="*/ 12372 h 12372"/>
              <a:gd name="connsiteX0" fmla="*/ 2244 w 10001"/>
              <a:gd name="connsiteY0" fmla="*/ 10284 h 10284"/>
              <a:gd name="connsiteX1" fmla="*/ 10001 w 10001"/>
              <a:gd name="connsiteY1" fmla="*/ 2525 h 10284"/>
              <a:gd name="connsiteX2" fmla="*/ 1 w 10001"/>
              <a:gd name="connsiteY2" fmla="*/ 2248 h 10284"/>
              <a:gd name="connsiteX3" fmla="*/ 2244 w 10001"/>
              <a:gd name="connsiteY3" fmla="*/ 10284 h 10284"/>
              <a:gd name="connsiteX0" fmla="*/ 2244 w 10001"/>
              <a:gd name="connsiteY0" fmla="*/ 8759 h 8759"/>
              <a:gd name="connsiteX1" fmla="*/ 10001 w 10001"/>
              <a:gd name="connsiteY1" fmla="*/ 1000 h 8759"/>
              <a:gd name="connsiteX2" fmla="*/ 1 w 10001"/>
              <a:gd name="connsiteY2" fmla="*/ 723 h 8759"/>
              <a:gd name="connsiteX3" fmla="*/ 2244 w 10001"/>
              <a:gd name="connsiteY3" fmla="*/ 8759 h 8759"/>
              <a:gd name="connsiteX0" fmla="*/ 2244 w 10000"/>
              <a:gd name="connsiteY0" fmla="*/ 10643 h 10643"/>
              <a:gd name="connsiteX1" fmla="*/ 10000 w 10000"/>
              <a:gd name="connsiteY1" fmla="*/ 1785 h 10643"/>
              <a:gd name="connsiteX2" fmla="*/ 1 w 10000"/>
              <a:gd name="connsiteY2" fmla="*/ 1468 h 10643"/>
              <a:gd name="connsiteX3" fmla="*/ 2244 w 10000"/>
              <a:gd name="connsiteY3" fmla="*/ 10643 h 10643"/>
              <a:gd name="connsiteX0" fmla="*/ 2244 w 10000"/>
              <a:gd name="connsiteY0" fmla="*/ 11013 h 11013"/>
              <a:gd name="connsiteX1" fmla="*/ 10000 w 10000"/>
              <a:gd name="connsiteY1" fmla="*/ 2155 h 11013"/>
              <a:gd name="connsiteX2" fmla="*/ 1 w 10000"/>
              <a:gd name="connsiteY2" fmla="*/ 1838 h 11013"/>
              <a:gd name="connsiteX3" fmla="*/ 2244 w 10000"/>
              <a:gd name="connsiteY3" fmla="*/ 11013 h 11013"/>
              <a:gd name="connsiteX0" fmla="*/ 8225 w 10000"/>
              <a:gd name="connsiteY0" fmla="*/ 6117 h 6117"/>
              <a:gd name="connsiteX1" fmla="*/ 10000 w 10000"/>
              <a:gd name="connsiteY1" fmla="*/ 2155 h 6117"/>
              <a:gd name="connsiteX2" fmla="*/ 1 w 10000"/>
              <a:gd name="connsiteY2" fmla="*/ 1838 h 6117"/>
              <a:gd name="connsiteX3" fmla="*/ 8225 w 10000"/>
              <a:gd name="connsiteY3" fmla="*/ 6117 h 6117"/>
              <a:gd name="connsiteX0" fmla="*/ 5033 w 10000"/>
              <a:gd name="connsiteY0" fmla="*/ 11392 h 11392"/>
              <a:gd name="connsiteX1" fmla="*/ 10000 w 10000"/>
              <a:gd name="connsiteY1" fmla="*/ 3523 h 11392"/>
              <a:gd name="connsiteX2" fmla="*/ 1 w 10000"/>
              <a:gd name="connsiteY2" fmla="*/ 3005 h 11392"/>
              <a:gd name="connsiteX3" fmla="*/ 5033 w 10000"/>
              <a:gd name="connsiteY3" fmla="*/ 11392 h 11392"/>
              <a:gd name="connsiteX0" fmla="*/ 5033 w 10000"/>
              <a:gd name="connsiteY0" fmla="*/ 11392 h 11392"/>
              <a:gd name="connsiteX1" fmla="*/ 10000 w 10000"/>
              <a:gd name="connsiteY1" fmla="*/ 3523 h 11392"/>
              <a:gd name="connsiteX2" fmla="*/ 1 w 10000"/>
              <a:gd name="connsiteY2" fmla="*/ 3005 h 11392"/>
              <a:gd name="connsiteX3" fmla="*/ 5033 w 10000"/>
              <a:gd name="connsiteY3" fmla="*/ 11392 h 11392"/>
              <a:gd name="connsiteX0" fmla="*/ 5033 w 10000"/>
              <a:gd name="connsiteY0" fmla="*/ 11392 h 11392"/>
              <a:gd name="connsiteX1" fmla="*/ 10000 w 10000"/>
              <a:gd name="connsiteY1" fmla="*/ 3523 h 11392"/>
              <a:gd name="connsiteX2" fmla="*/ 1 w 10000"/>
              <a:gd name="connsiteY2" fmla="*/ 3005 h 11392"/>
              <a:gd name="connsiteX3" fmla="*/ 5033 w 10000"/>
              <a:gd name="connsiteY3" fmla="*/ 11392 h 11392"/>
              <a:gd name="connsiteX0" fmla="*/ 5032 w 9999"/>
              <a:gd name="connsiteY0" fmla="*/ 11392 h 11392"/>
              <a:gd name="connsiteX1" fmla="*/ 9999 w 9999"/>
              <a:gd name="connsiteY1" fmla="*/ 3523 h 11392"/>
              <a:gd name="connsiteX2" fmla="*/ 0 w 9999"/>
              <a:gd name="connsiteY2" fmla="*/ 3005 h 11392"/>
              <a:gd name="connsiteX3" fmla="*/ 5032 w 9999"/>
              <a:gd name="connsiteY3" fmla="*/ 11392 h 11392"/>
              <a:gd name="connsiteX0" fmla="*/ 5033 w 10000"/>
              <a:gd name="connsiteY0" fmla="*/ 10000 h 10000"/>
              <a:gd name="connsiteX1" fmla="*/ 10000 w 10000"/>
              <a:gd name="connsiteY1" fmla="*/ 3093 h 10000"/>
              <a:gd name="connsiteX2" fmla="*/ 0 w 10000"/>
              <a:gd name="connsiteY2" fmla="*/ 2638 h 10000"/>
              <a:gd name="connsiteX3" fmla="*/ 5033 w 10000"/>
              <a:gd name="connsiteY3" fmla="*/ 10000 h 10000"/>
              <a:gd name="connsiteX0" fmla="*/ 5033 w 10000"/>
              <a:gd name="connsiteY0" fmla="*/ 10000 h 10000"/>
              <a:gd name="connsiteX1" fmla="*/ 10000 w 10000"/>
              <a:gd name="connsiteY1" fmla="*/ 3093 h 10000"/>
              <a:gd name="connsiteX2" fmla="*/ 0 w 10000"/>
              <a:gd name="connsiteY2" fmla="*/ 2638 h 10000"/>
              <a:gd name="connsiteX3" fmla="*/ 5033 w 10000"/>
              <a:gd name="connsiteY3" fmla="*/ 10000 h 10000"/>
              <a:gd name="connsiteX0" fmla="*/ 5033 w 10155"/>
              <a:gd name="connsiteY0" fmla="*/ 9869 h 9869"/>
              <a:gd name="connsiteX1" fmla="*/ 10155 w 10155"/>
              <a:gd name="connsiteY1" fmla="*/ 3267 h 9869"/>
              <a:gd name="connsiteX2" fmla="*/ 0 w 10155"/>
              <a:gd name="connsiteY2" fmla="*/ 2507 h 9869"/>
              <a:gd name="connsiteX3" fmla="*/ 5033 w 10155"/>
              <a:gd name="connsiteY3" fmla="*/ 9869 h 9869"/>
              <a:gd name="connsiteX0" fmla="*/ 8921 w 10000"/>
              <a:gd name="connsiteY0" fmla="*/ 11193 h 11193"/>
              <a:gd name="connsiteX1" fmla="*/ 10000 w 10000"/>
              <a:gd name="connsiteY1" fmla="*/ 3310 h 11193"/>
              <a:gd name="connsiteX2" fmla="*/ 0 w 10000"/>
              <a:gd name="connsiteY2" fmla="*/ 2540 h 11193"/>
              <a:gd name="connsiteX3" fmla="*/ 8921 w 10000"/>
              <a:gd name="connsiteY3" fmla="*/ 11193 h 11193"/>
              <a:gd name="connsiteX0" fmla="*/ 8921 w 15948"/>
              <a:gd name="connsiteY0" fmla="*/ 10278 h 10278"/>
              <a:gd name="connsiteX1" fmla="*/ 15948 w 15948"/>
              <a:gd name="connsiteY1" fmla="*/ 5462 h 10278"/>
              <a:gd name="connsiteX2" fmla="*/ 0 w 15948"/>
              <a:gd name="connsiteY2" fmla="*/ 1625 h 10278"/>
              <a:gd name="connsiteX3" fmla="*/ 8921 w 15948"/>
              <a:gd name="connsiteY3" fmla="*/ 10278 h 10278"/>
              <a:gd name="connsiteX0" fmla="*/ 8921 w 15948"/>
              <a:gd name="connsiteY0" fmla="*/ 10278 h 10278"/>
              <a:gd name="connsiteX1" fmla="*/ 15948 w 15948"/>
              <a:gd name="connsiteY1" fmla="*/ 5462 h 10278"/>
              <a:gd name="connsiteX2" fmla="*/ 0 w 15948"/>
              <a:gd name="connsiteY2" fmla="*/ 1625 h 10278"/>
              <a:gd name="connsiteX3" fmla="*/ 8921 w 15948"/>
              <a:gd name="connsiteY3" fmla="*/ 10278 h 10278"/>
              <a:gd name="connsiteX0" fmla="*/ 9022 w 16049"/>
              <a:gd name="connsiteY0" fmla="*/ 10413 h 10413"/>
              <a:gd name="connsiteX1" fmla="*/ 16049 w 16049"/>
              <a:gd name="connsiteY1" fmla="*/ 5597 h 10413"/>
              <a:gd name="connsiteX2" fmla="*/ 0 w 16049"/>
              <a:gd name="connsiteY2" fmla="*/ 1590 h 10413"/>
              <a:gd name="connsiteX3" fmla="*/ 9022 w 16049"/>
              <a:gd name="connsiteY3" fmla="*/ 10413 h 10413"/>
              <a:gd name="connsiteX0" fmla="*/ 9022 w 16049"/>
              <a:gd name="connsiteY0" fmla="*/ 11837 h 11837"/>
              <a:gd name="connsiteX1" fmla="*/ 16049 w 16049"/>
              <a:gd name="connsiteY1" fmla="*/ 7021 h 11837"/>
              <a:gd name="connsiteX2" fmla="*/ 0 w 16049"/>
              <a:gd name="connsiteY2" fmla="*/ 3014 h 11837"/>
              <a:gd name="connsiteX3" fmla="*/ 9022 w 16049"/>
              <a:gd name="connsiteY3" fmla="*/ 11837 h 11837"/>
              <a:gd name="connsiteX0" fmla="*/ 9022 w 16049"/>
              <a:gd name="connsiteY0" fmla="*/ 12080 h 12080"/>
              <a:gd name="connsiteX1" fmla="*/ 16049 w 16049"/>
              <a:gd name="connsiteY1" fmla="*/ 7264 h 12080"/>
              <a:gd name="connsiteX2" fmla="*/ 0 w 16049"/>
              <a:gd name="connsiteY2" fmla="*/ 3257 h 12080"/>
              <a:gd name="connsiteX3" fmla="*/ 9022 w 16049"/>
              <a:gd name="connsiteY3" fmla="*/ 12080 h 12080"/>
              <a:gd name="connsiteX0" fmla="*/ 9022 w 16889"/>
              <a:gd name="connsiteY0" fmla="*/ 11602 h 11602"/>
              <a:gd name="connsiteX1" fmla="*/ 16889 w 16889"/>
              <a:gd name="connsiteY1" fmla="*/ 9001 h 11602"/>
              <a:gd name="connsiteX2" fmla="*/ 0 w 16889"/>
              <a:gd name="connsiteY2" fmla="*/ 2779 h 11602"/>
              <a:gd name="connsiteX3" fmla="*/ 9022 w 16889"/>
              <a:gd name="connsiteY3" fmla="*/ 11602 h 11602"/>
              <a:gd name="connsiteX0" fmla="*/ 9560 w 16889"/>
              <a:gd name="connsiteY0" fmla="*/ 13988 h 13988"/>
              <a:gd name="connsiteX1" fmla="*/ 16889 w 16889"/>
              <a:gd name="connsiteY1" fmla="*/ 9001 h 13988"/>
              <a:gd name="connsiteX2" fmla="*/ 0 w 16889"/>
              <a:gd name="connsiteY2" fmla="*/ 2779 h 13988"/>
              <a:gd name="connsiteX3" fmla="*/ 9560 w 16889"/>
              <a:gd name="connsiteY3" fmla="*/ 13988 h 13988"/>
              <a:gd name="connsiteX0" fmla="*/ 9560 w 17427"/>
              <a:gd name="connsiteY0" fmla="*/ 13988 h 13988"/>
              <a:gd name="connsiteX1" fmla="*/ 17427 w 17427"/>
              <a:gd name="connsiteY1" fmla="*/ 9001 h 13988"/>
              <a:gd name="connsiteX2" fmla="*/ 0 w 17427"/>
              <a:gd name="connsiteY2" fmla="*/ 2779 h 13988"/>
              <a:gd name="connsiteX3" fmla="*/ 9560 w 17427"/>
              <a:gd name="connsiteY3" fmla="*/ 13988 h 13988"/>
              <a:gd name="connsiteX0" fmla="*/ 9560 w 17427"/>
              <a:gd name="connsiteY0" fmla="*/ 14260 h 14260"/>
              <a:gd name="connsiteX1" fmla="*/ 17427 w 17427"/>
              <a:gd name="connsiteY1" fmla="*/ 9273 h 14260"/>
              <a:gd name="connsiteX2" fmla="*/ 0 w 17427"/>
              <a:gd name="connsiteY2" fmla="*/ 3051 h 14260"/>
              <a:gd name="connsiteX3" fmla="*/ 9560 w 17427"/>
              <a:gd name="connsiteY3" fmla="*/ 14260 h 14260"/>
              <a:gd name="connsiteX0" fmla="*/ 9560 w 17427"/>
              <a:gd name="connsiteY0" fmla="*/ 15164 h 15164"/>
              <a:gd name="connsiteX1" fmla="*/ 17427 w 17427"/>
              <a:gd name="connsiteY1" fmla="*/ 10177 h 15164"/>
              <a:gd name="connsiteX2" fmla="*/ 0 w 17427"/>
              <a:gd name="connsiteY2" fmla="*/ 3955 h 15164"/>
              <a:gd name="connsiteX3" fmla="*/ 9560 w 17427"/>
              <a:gd name="connsiteY3" fmla="*/ 15164 h 15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27" h="15164">
                <a:moveTo>
                  <a:pt x="9560" y="15164"/>
                </a:moveTo>
                <a:cubicBezTo>
                  <a:pt x="11979" y="12476"/>
                  <a:pt x="15918" y="11427"/>
                  <a:pt x="17427" y="10177"/>
                </a:cubicBezTo>
                <a:cubicBezTo>
                  <a:pt x="14981" y="3702"/>
                  <a:pt x="4884" y="-5282"/>
                  <a:pt x="0" y="3955"/>
                </a:cubicBezTo>
                <a:cubicBezTo>
                  <a:pt x="2595" y="5197"/>
                  <a:pt x="9407" y="13614"/>
                  <a:pt x="9560" y="15164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>
              <a:solidFill>
                <a:prstClr val="white"/>
              </a:solidFill>
              <a:latin typeface="Cambria"/>
              <a:cs typeface="+mn-cs"/>
            </a:endParaRPr>
          </a:p>
        </p:txBody>
      </p:sp>
      <p:sp>
        <p:nvSpPr>
          <p:cNvPr id="16" name="Полилиния 15"/>
          <p:cNvSpPr/>
          <p:nvPr/>
        </p:nvSpPr>
        <p:spPr>
          <a:xfrm>
            <a:off x="-8247" y="5804318"/>
            <a:ext cx="3599719" cy="1053682"/>
          </a:xfrm>
          <a:custGeom>
            <a:avLst/>
            <a:gdLst>
              <a:gd name="connsiteX0" fmla="*/ 238164 w 4799625"/>
              <a:gd name="connsiteY0" fmla="*/ 977 h 1053682"/>
              <a:gd name="connsiteX1" fmla="*/ 4799625 w 4799625"/>
              <a:gd name="connsiteY1" fmla="*/ 894321 h 1053682"/>
              <a:gd name="connsiteX2" fmla="*/ 3977586 w 4799625"/>
              <a:gd name="connsiteY2" fmla="*/ 1002807 h 1053682"/>
              <a:gd name="connsiteX3" fmla="*/ 3781936 w 4799625"/>
              <a:gd name="connsiteY3" fmla="*/ 1053682 h 1053682"/>
              <a:gd name="connsiteX4" fmla="*/ 0 w 4799625"/>
              <a:gd name="connsiteY4" fmla="*/ 1053682 h 1053682"/>
              <a:gd name="connsiteX5" fmla="*/ 0 w 4799625"/>
              <a:gd name="connsiteY5" fmla="*/ 10991 h 1053682"/>
              <a:gd name="connsiteX6" fmla="*/ 97462 w 4799625"/>
              <a:gd name="connsiteY6" fmla="*/ 5213 h 1053682"/>
              <a:gd name="connsiteX7" fmla="*/ 238164 w 4799625"/>
              <a:gd name="connsiteY7" fmla="*/ 977 h 1053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99625" h="1053682">
                <a:moveTo>
                  <a:pt x="238164" y="977"/>
                </a:moveTo>
                <a:cubicBezTo>
                  <a:pt x="1600844" y="-22805"/>
                  <a:pt x="4306110" y="390350"/>
                  <a:pt x="4799625" y="894321"/>
                </a:cubicBezTo>
                <a:cubicBezTo>
                  <a:pt x="4714340" y="858229"/>
                  <a:pt x="4386704" y="904421"/>
                  <a:pt x="3977586" y="1002807"/>
                </a:cubicBezTo>
                <a:lnTo>
                  <a:pt x="3781936" y="1053682"/>
                </a:lnTo>
                <a:lnTo>
                  <a:pt x="0" y="1053682"/>
                </a:lnTo>
                <a:lnTo>
                  <a:pt x="0" y="10991"/>
                </a:lnTo>
                <a:lnTo>
                  <a:pt x="97462" y="5213"/>
                </a:lnTo>
                <a:cubicBezTo>
                  <a:pt x="142543" y="3233"/>
                  <a:pt x="189497" y="1827"/>
                  <a:pt x="238164" y="977"/>
                </a:cubicBezTo>
                <a:close/>
              </a:path>
            </a:pathLst>
          </a:custGeom>
          <a:blipFill dpi="0" rotWithShape="1">
            <a:blip r:embed="rId4" cstate="screen">
              <a:extLst/>
            </a:blip>
            <a:srcRect/>
            <a:tile tx="0" ty="0" sx="100000" sy="100000" flip="none" algn="ctr"/>
          </a:blip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>
              <a:solidFill>
                <a:prstClr val="white"/>
              </a:solidFill>
              <a:latin typeface="Cambria"/>
              <a:cs typeface="+mn-cs"/>
            </a:endParaRPr>
          </a:p>
        </p:txBody>
      </p:sp>
      <p:sp>
        <p:nvSpPr>
          <p:cNvPr id="17" name="Полилиния 16"/>
          <p:cNvSpPr/>
          <p:nvPr/>
        </p:nvSpPr>
        <p:spPr>
          <a:xfrm>
            <a:off x="158750" y="6488113"/>
            <a:ext cx="3748088" cy="369887"/>
          </a:xfrm>
          <a:custGeom>
            <a:avLst/>
            <a:gdLst>
              <a:gd name="connsiteX0" fmla="*/ 3565772 w 4996595"/>
              <a:gd name="connsiteY0" fmla="*/ 158 h 370431"/>
              <a:gd name="connsiteX1" fmla="*/ 4996595 w 4996595"/>
              <a:gd name="connsiteY1" fmla="*/ 86096 h 370431"/>
              <a:gd name="connsiteX2" fmla="*/ 3711460 w 4996595"/>
              <a:gd name="connsiteY2" fmla="*/ 322948 h 370431"/>
              <a:gd name="connsiteX3" fmla="*/ 3527732 w 4996595"/>
              <a:gd name="connsiteY3" fmla="*/ 370431 h 370431"/>
              <a:gd name="connsiteX4" fmla="*/ 0 w 4996595"/>
              <a:gd name="connsiteY4" fmla="*/ 370431 h 370431"/>
              <a:gd name="connsiteX5" fmla="*/ 226641 w 4996595"/>
              <a:gd name="connsiteY5" fmla="*/ 323416 h 370431"/>
              <a:gd name="connsiteX6" fmla="*/ 3565772 w 4996595"/>
              <a:gd name="connsiteY6" fmla="*/ 158 h 370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96595" h="370431">
                <a:moveTo>
                  <a:pt x="3565772" y="158"/>
                </a:moveTo>
                <a:cubicBezTo>
                  <a:pt x="4078159" y="-2262"/>
                  <a:pt x="4569522" y="22837"/>
                  <a:pt x="4996595" y="86096"/>
                </a:cubicBezTo>
                <a:cubicBezTo>
                  <a:pt x="4607171" y="123813"/>
                  <a:pt x="4155180" y="214374"/>
                  <a:pt x="3711460" y="322948"/>
                </a:cubicBezTo>
                <a:lnTo>
                  <a:pt x="3527732" y="370431"/>
                </a:lnTo>
                <a:lnTo>
                  <a:pt x="0" y="370431"/>
                </a:lnTo>
                <a:lnTo>
                  <a:pt x="226641" y="323416"/>
                </a:lnTo>
                <a:cubicBezTo>
                  <a:pt x="1101079" y="156450"/>
                  <a:pt x="2388882" y="5715"/>
                  <a:pt x="3565772" y="158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>
              <a:solidFill>
                <a:prstClr val="white"/>
              </a:solidFill>
              <a:latin typeface="Cambria"/>
              <a:cs typeface="+mn-cs"/>
            </a:endParaRPr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6597650" y="6132513"/>
            <a:ext cx="2341563" cy="688975"/>
          </a:xfrm>
          <a:custGeom>
            <a:avLst/>
            <a:gdLst>
              <a:gd name="T0" fmla="*/ 1317129 w 10000"/>
              <a:gd name="T1" fmla="*/ 688975 h 9247"/>
              <a:gd name="T2" fmla="*/ 2341563 w 10000"/>
              <a:gd name="T3" fmla="*/ 124652 h 9247"/>
              <a:gd name="T4" fmla="*/ 0 w 10000"/>
              <a:gd name="T5" fmla="*/ 168164 h 9247"/>
              <a:gd name="T6" fmla="*/ 1317129 w 10000"/>
              <a:gd name="T7" fmla="*/ 688975 h 924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0000" h="9247">
                <a:moveTo>
                  <a:pt x="5625" y="9247"/>
                </a:moveTo>
                <a:cubicBezTo>
                  <a:pt x="7303" y="5610"/>
                  <a:pt x="7975" y="4149"/>
                  <a:pt x="10000" y="1673"/>
                </a:cubicBezTo>
                <a:cubicBezTo>
                  <a:pt x="9205" y="191"/>
                  <a:pt x="3713" y="-1448"/>
                  <a:pt x="0" y="2257"/>
                </a:cubicBezTo>
                <a:cubicBezTo>
                  <a:pt x="2946" y="3421"/>
                  <a:pt x="5452" y="7795"/>
                  <a:pt x="5625" y="9247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19" name="Полилиния 18"/>
          <p:cNvSpPr/>
          <p:nvPr/>
        </p:nvSpPr>
        <p:spPr>
          <a:xfrm>
            <a:off x="2491774" y="6143356"/>
            <a:ext cx="6649846" cy="714645"/>
          </a:xfrm>
          <a:custGeom>
            <a:avLst/>
            <a:gdLst>
              <a:gd name="connsiteX0" fmla="*/ 8866461 w 8866461"/>
              <a:gd name="connsiteY0" fmla="*/ 0 h 714645"/>
              <a:gd name="connsiteX1" fmla="*/ 8865148 w 8866461"/>
              <a:gd name="connsiteY1" fmla="*/ 547723 h 714645"/>
              <a:gd name="connsiteX2" fmla="*/ 8864673 w 8866461"/>
              <a:gd name="connsiteY2" fmla="*/ 714645 h 714645"/>
              <a:gd name="connsiteX3" fmla="*/ 0 w 8866461"/>
              <a:gd name="connsiteY3" fmla="*/ 714645 h 714645"/>
              <a:gd name="connsiteX4" fmla="*/ 179298 w 8866461"/>
              <a:gd name="connsiteY4" fmla="*/ 658612 h 714645"/>
              <a:gd name="connsiteX5" fmla="*/ 7426894 w 8866461"/>
              <a:gd name="connsiteY5" fmla="*/ 385979 h 714645"/>
              <a:gd name="connsiteX6" fmla="*/ 8866461 w 8866461"/>
              <a:gd name="connsiteY6" fmla="*/ 0 h 714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866461" h="714645">
                <a:moveTo>
                  <a:pt x="8866461" y="0"/>
                </a:moveTo>
                <a:cubicBezTo>
                  <a:pt x="8866082" y="211625"/>
                  <a:pt x="8865620" y="382237"/>
                  <a:pt x="8865148" y="547723"/>
                </a:cubicBezTo>
                <a:lnTo>
                  <a:pt x="8864673" y="714645"/>
                </a:lnTo>
                <a:lnTo>
                  <a:pt x="0" y="714645"/>
                </a:lnTo>
                <a:lnTo>
                  <a:pt x="179298" y="658612"/>
                </a:lnTo>
                <a:cubicBezTo>
                  <a:pt x="3142183" y="-221920"/>
                  <a:pt x="6379595" y="60658"/>
                  <a:pt x="7426894" y="385979"/>
                </a:cubicBezTo>
                <a:cubicBezTo>
                  <a:pt x="8089277" y="-40497"/>
                  <a:pt x="8608266" y="8628"/>
                  <a:pt x="8866461" y="0"/>
                </a:cubicBezTo>
                <a:close/>
              </a:path>
            </a:pathLst>
          </a:custGeom>
          <a:blipFill dpi="0" rotWithShape="1">
            <a:blip r:embed="rId4" cstate="screen">
              <a:extLst/>
            </a:blip>
            <a:srcRect/>
            <a:tile tx="0" ty="0" sx="100000" sy="100000" flip="x" algn="ctr"/>
          </a:blip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>
              <a:solidFill>
                <a:prstClr val="white"/>
              </a:solidFill>
              <a:latin typeface="Cambria"/>
              <a:cs typeface="+mn-cs"/>
            </a:endParaRPr>
          </a:p>
        </p:txBody>
      </p:sp>
      <p:sp>
        <p:nvSpPr>
          <p:cNvPr id="20" name="Полилиния 19"/>
          <p:cNvSpPr/>
          <p:nvPr/>
        </p:nvSpPr>
        <p:spPr bwMode="ltGray">
          <a:xfrm rot="349720" flipH="1">
            <a:off x="7343775" y="5983288"/>
            <a:ext cx="9525" cy="206375"/>
          </a:xfrm>
          <a:custGeom>
            <a:avLst/>
            <a:gdLst>
              <a:gd name="connsiteX0" fmla="*/ 217945 w 217945"/>
              <a:gd name="connsiteY0" fmla="*/ 0 h 2712204"/>
              <a:gd name="connsiteX1" fmla="*/ 0 w 217945"/>
              <a:gd name="connsiteY1" fmla="*/ 2712204 h 2712204"/>
              <a:gd name="connsiteX0" fmla="*/ 24216 w 24216"/>
              <a:gd name="connsiteY0" fmla="*/ 0 h 2873644"/>
              <a:gd name="connsiteX1" fmla="*/ 0 w 24216"/>
              <a:gd name="connsiteY1" fmla="*/ 2873644 h 2873644"/>
              <a:gd name="connsiteX0" fmla="*/ 102493 w 102493"/>
              <a:gd name="connsiteY0" fmla="*/ 0 h 2873644"/>
              <a:gd name="connsiteX1" fmla="*/ 78277 w 102493"/>
              <a:gd name="connsiteY1" fmla="*/ 2873644 h 2873644"/>
              <a:gd name="connsiteX0" fmla="*/ 160570 w 160570"/>
              <a:gd name="connsiteY0" fmla="*/ 0 h 2873644"/>
              <a:gd name="connsiteX1" fmla="*/ 136354 w 160570"/>
              <a:gd name="connsiteY1" fmla="*/ 2873644 h 2873644"/>
              <a:gd name="connsiteX0" fmla="*/ 119427 w 119427"/>
              <a:gd name="connsiteY0" fmla="*/ 0 h 2873644"/>
              <a:gd name="connsiteX1" fmla="*/ 95211 w 119427"/>
              <a:gd name="connsiteY1" fmla="*/ 2873644 h 2873644"/>
              <a:gd name="connsiteX0" fmla="*/ 124984 w 124984"/>
              <a:gd name="connsiteY0" fmla="*/ 0 h 2889789"/>
              <a:gd name="connsiteX1" fmla="*/ 92696 w 124984"/>
              <a:gd name="connsiteY1" fmla="*/ 2889789 h 2889789"/>
              <a:gd name="connsiteX0" fmla="*/ 82529 w 82529"/>
              <a:gd name="connsiteY0" fmla="*/ 0 h 2889789"/>
              <a:gd name="connsiteX1" fmla="*/ 50241 w 82529"/>
              <a:gd name="connsiteY1" fmla="*/ 2889789 h 2889789"/>
              <a:gd name="connsiteX0" fmla="*/ 59892 w 67291"/>
              <a:gd name="connsiteY0" fmla="*/ 0 h 2314320"/>
              <a:gd name="connsiteX1" fmla="*/ 67291 w 67291"/>
              <a:gd name="connsiteY1" fmla="*/ 2314320 h 2314320"/>
              <a:gd name="connsiteX0" fmla="*/ 52534 w 59933"/>
              <a:gd name="connsiteY0" fmla="*/ 0 h 2314320"/>
              <a:gd name="connsiteX1" fmla="*/ 59933 w 59933"/>
              <a:gd name="connsiteY1" fmla="*/ 2314320 h 2314320"/>
              <a:gd name="connsiteX0" fmla="*/ 64026 w 64026"/>
              <a:gd name="connsiteY0" fmla="*/ 0 h 2354008"/>
              <a:gd name="connsiteX1" fmla="*/ 51581 w 64026"/>
              <a:gd name="connsiteY1" fmla="*/ 2354008 h 2354008"/>
              <a:gd name="connsiteX0" fmla="*/ 64026 w 64026"/>
              <a:gd name="connsiteY0" fmla="*/ 0 h 2354008"/>
              <a:gd name="connsiteX1" fmla="*/ 51581 w 64026"/>
              <a:gd name="connsiteY1" fmla="*/ 2354008 h 2354008"/>
              <a:gd name="connsiteX0" fmla="*/ 55680 w 55680"/>
              <a:gd name="connsiteY0" fmla="*/ 0 h 2354008"/>
              <a:gd name="connsiteX1" fmla="*/ 43235 w 55680"/>
              <a:gd name="connsiteY1" fmla="*/ 2354008 h 2354008"/>
              <a:gd name="connsiteX0" fmla="*/ 61815 w 61815"/>
              <a:gd name="connsiteY0" fmla="*/ 0 h 2125805"/>
              <a:gd name="connsiteX1" fmla="*/ 39448 w 61815"/>
              <a:gd name="connsiteY1" fmla="*/ 2125805 h 2125805"/>
              <a:gd name="connsiteX0" fmla="*/ 43895 w 53661"/>
              <a:gd name="connsiteY0" fmla="*/ -1 h 575753"/>
              <a:gd name="connsiteX1" fmla="*/ 53660 w 53661"/>
              <a:gd name="connsiteY1" fmla="*/ 575753 h 575753"/>
              <a:gd name="connsiteX0" fmla="*/ 25832 w 35598"/>
              <a:gd name="connsiteY0" fmla="*/ -1 h 575753"/>
              <a:gd name="connsiteX1" fmla="*/ 35597 w 35598"/>
              <a:gd name="connsiteY1" fmla="*/ 575753 h 575753"/>
              <a:gd name="connsiteX0" fmla="*/ 2255 w 12021"/>
              <a:gd name="connsiteY0" fmla="*/ -1 h 575753"/>
              <a:gd name="connsiteX1" fmla="*/ 12020 w 12021"/>
              <a:gd name="connsiteY1" fmla="*/ 575753 h 575753"/>
              <a:gd name="connsiteX0" fmla="*/ 1397 w 24940"/>
              <a:gd name="connsiteY0" fmla="*/ 1 h 496915"/>
              <a:gd name="connsiteX1" fmla="*/ 24939 w 24940"/>
              <a:gd name="connsiteY1" fmla="*/ 496915 h 496915"/>
              <a:gd name="connsiteX0" fmla="*/ 5920 w 29463"/>
              <a:gd name="connsiteY0" fmla="*/ 1 h 496915"/>
              <a:gd name="connsiteX1" fmla="*/ 29462 w 29463"/>
              <a:gd name="connsiteY1" fmla="*/ 496915 h 496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463" h="496915">
                <a:moveTo>
                  <a:pt x="5920" y="1"/>
                </a:moveTo>
                <a:cubicBezTo>
                  <a:pt x="-2282" y="199540"/>
                  <a:pt x="-7541" y="253947"/>
                  <a:pt x="29462" y="496915"/>
                </a:cubicBezTo>
              </a:path>
            </a:pathLst>
          </a:cu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1" name="Сердце 31"/>
          <p:cNvSpPr/>
          <p:nvPr/>
        </p:nvSpPr>
        <p:spPr>
          <a:xfrm rot="558292" flipH="1">
            <a:off x="7188200" y="5743575"/>
            <a:ext cx="358775" cy="268288"/>
          </a:xfrm>
          <a:custGeom>
            <a:avLst/>
            <a:gdLst>
              <a:gd name="connsiteX0" fmla="*/ 381000 w 761999"/>
              <a:gd name="connsiteY0" fmla="*/ 91953 h 367813"/>
              <a:gd name="connsiteX1" fmla="*/ 381000 w 761999"/>
              <a:gd name="connsiteY1" fmla="*/ 367813 h 367813"/>
              <a:gd name="connsiteX2" fmla="*/ 381000 w 761999"/>
              <a:gd name="connsiteY2" fmla="*/ 91953 h 367813"/>
              <a:gd name="connsiteX0" fmla="*/ 381425 w 767559"/>
              <a:gd name="connsiteY0" fmla="*/ 112199 h 286006"/>
              <a:gd name="connsiteX1" fmla="*/ 384827 w 767559"/>
              <a:gd name="connsiteY1" fmla="*/ 286006 h 286006"/>
              <a:gd name="connsiteX2" fmla="*/ 381425 w 767559"/>
              <a:gd name="connsiteY2" fmla="*/ 112199 h 286006"/>
              <a:gd name="connsiteX0" fmla="*/ 381425 w 637670"/>
              <a:gd name="connsiteY0" fmla="*/ 112199 h 286006"/>
              <a:gd name="connsiteX1" fmla="*/ 384827 w 637670"/>
              <a:gd name="connsiteY1" fmla="*/ 286006 h 286006"/>
              <a:gd name="connsiteX2" fmla="*/ 381425 w 637670"/>
              <a:gd name="connsiteY2" fmla="*/ 112199 h 286006"/>
              <a:gd name="connsiteX0" fmla="*/ 241430 w 497675"/>
              <a:gd name="connsiteY0" fmla="*/ 96655 h 270462"/>
              <a:gd name="connsiteX1" fmla="*/ 244832 w 497675"/>
              <a:gd name="connsiteY1" fmla="*/ 270462 h 270462"/>
              <a:gd name="connsiteX2" fmla="*/ 241430 w 497675"/>
              <a:gd name="connsiteY2" fmla="*/ 96655 h 270462"/>
              <a:gd name="connsiteX0" fmla="*/ 252651 w 497741"/>
              <a:gd name="connsiteY0" fmla="*/ 96655 h 270462"/>
              <a:gd name="connsiteX1" fmla="*/ 239044 w 497741"/>
              <a:gd name="connsiteY1" fmla="*/ 270462 h 270462"/>
              <a:gd name="connsiteX2" fmla="*/ 252651 w 497741"/>
              <a:gd name="connsiteY2" fmla="*/ 96655 h 270462"/>
              <a:gd name="connsiteX0" fmla="*/ 252651 w 499212"/>
              <a:gd name="connsiteY0" fmla="*/ 96655 h 270462"/>
              <a:gd name="connsiteX1" fmla="*/ 239044 w 499212"/>
              <a:gd name="connsiteY1" fmla="*/ 270462 h 270462"/>
              <a:gd name="connsiteX2" fmla="*/ 252651 w 499212"/>
              <a:gd name="connsiteY2" fmla="*/ 96655 h 270462"/>
              <a:gd name="connsiteX0" fmla="*/ 246719 w 493280"/>
              <a:gd name="connsiteY0" fmla="*/ 98082 h 271889"/>
              <a:gd name="connsiteX1" fmla="*/ 233112 w 493280"/>
              <a:gd name="connsiteY1" fmla="*/ 271889 h 271889"/>
              <a:gd name="connsiteX2" fmla="*/ 246719 w 493280"/>
              <a:gd name="connsiteY2" fmla="*/ 98082 h 271889"/>
              <a:gd name="connsiteX0" fmla="*/ 246719 w 496228"/>
              <a:gd name="connsiteY0" fmla="*/ 98082 h 271889"/>
              <a:gd name="connsiteX1" fmla="*/ 233112 w 496228"/>
              <a:gd name="connsiteY1" fmla="*/ 271889 h 271889"/>
              <a:gd name="connsiteX2" fmla="*/ 246719 w 496228"/>
              <a:gd name="connsiteY2" fmla="*/ 98082 h 271889"/>
              <a:gd name="connsiteX0" fmla="*/ 245779 w 495288"/>
              <a:gd name="connsiteY0" fmla="*/ 105636 h 279443"/>
              <a:gd name="connsiteX1" fmla="*/ 232172 w 495288"/>
              <a:gd name="connsiteY1" fmla="*/ 279443 h 279443"/>
              <a:gd name="connsiteX2" fmla="*/ 245779 w 495288"/>
              <a:gd name="connsiteY2" fmla="*/ 105636 h 279443"/>
              <a:gd name="connsiteX0" fmla="*/ 245779 w 498274"/>
              <a:gd name="connsiteY0" fmla="*/ 105636 h 279443"/>
              <a:gd name="connsiteX1" fmla="*/ 232172 w 498274"/>
              <a:gd name="connsiteY1" fmla="*/ 279443 h 279443"/>
              <a:gd name="connsiteX2" fmla="*/ 245779 w 498274"/>
              <a:gd name="connsiteY2" fmla="*/ 105636 h 279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8274" h="279443">
                <a:moveTo>
                  <a:pt x="245779" y="105636"/>
                </a:moveTo>
                <a:cubicBezTo>
                  <a:pt x="424939" y="-98716"/>
                  <a:pt x="717491" y="112440"/>
                  <a:pt x="232172" y="279443"/>
                </a:cubicBezTo>
                <a:cubicBezTo>
                  <a:pt x="-212328" y="64814"/>
                  <a:pt x="90431" y="-125930"/>
                  <a:pt x="245779" y="10563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2" name="Сердце 4"/>
          <p:cNvSpPr/>
          <p:nvPr/>
        </p:nvSpPr>
        <p:spPr>
          <a:xfrm rot="15055303">
            <a:off x="8279606" y="5869782"/>
            <a:ext cx="125413" cy="152400"/>
          </a:xfrm>
          <a:custGeom>
            <a:avLst/>
            <a:gdLst>
              <a:gd name="connsiteX0" fmla="*/ 364474 w 728947"/>
              <a:gd name="connsiteY0" fmla="*/ 179598 h 718390"/>
              <a:gd name="connsiteX1" fmla="*/ 364474 w 728947"/>
              <a:gd name="connsiteY1" fmla="*/ 718390 h 718390"/>
              <a:gd name="connsiteX2" fmla="*/ 364474 w 728947"/>
              <a:gd name="connsiteY2" fmla="*/ 179598 h 718390"/>
              <a:gd name="connsiteX0" fmla="*/ 361463 w 734293"/>
              <a:gd name="connsiteY0" fmla="*/ 139527 h 867177"/>
              <a:gd name="connsiteX1" fmla="*/ 369674 w 734293"/>
              <a:gd name="connsiteY1" fmla="*/ 867177 h 867177"/>
              <a:gd name="connsiteX2" fmla="*/ 361463 w 734293"/>
              <a:gd name="connsiteY2" fmla="*/ 139527 h 867177"/>
              <a:gd name="connsiteX0" fmla="*/ 358764 w 734330"/>
              <a:gd name="connsiteY0" fmla="*/ 126880 h 954872"/>
              <a:gd name="connsiteX1" fmla="*/ 370902 w 734330"/>
              <a:gd name="connsiteY1" fmla="*/ 954872 h 954872"/>
              <a:gd name="connsiteX2" fmla="*/ 358764 w 734330"/>
              <a:gd name="connsiteY2" fmla="*/ 126880 h 954872"/>
              <a:gd name="connsiteX0" fmla="*/ 370778 w 746346"/>
              <a:gd name="connsiteY0" fmla="*/ 126880 h 954872"/>
              <a:gd name="connsiteX1" fmla="*/ 382916 w 746346"/>
              <a:gd name="connsiteY1" fmla="*/ 954872 h 954872"/>
              <a:gd name="connsiteX2" fmla="*/ 370778 w 746346"/>
              <a:gd name="connsiteY2" fmla="*/ 126880 h 954872"/>
              <a:gd name="connsiteX0" fmla="*/ 370780 w 760917"/>
              <a:gd name="connsiteY0" fmla="*/ 54449 h 882441"/>
              <a:gd name="connsiteX1" fmla="*/ 382918 w 760917"/>
              <a:gd name="connsiteY1" fmla="*/ 882441 h 882441"/>
              <a:gd name="connsiteX2" fmla="*/ 370780 w 760917"/>
              <a:gd name="connsiteY2" fmla="*/ 54449 h 882441"/>
              <a:gd name="connsiteX0" fmla="*/ 363681 w 761060"/>
              <a:gd name="connsiteY0" fmla="*/ 66431 h 758355"/>
              <a:gd name="connsiteX1" fmla="*/ 386446 w 761060"/>
              <a:gd name="connsiteY1" fmla="*/ 758355 h 758355"/>
              <a:gd name="connsiteX2" fmla="*/ 363681 w 761060"/>
              <a:gd name="connsiteY2" fmla="*/ 66431 h 758355"/>
              <a:gd name="connsiteX0" fmla="*/ 363681 w 759155"/>
              <a:gd name="connsiteY0" fmla="*/ 120565 h 812489"/>
              <a:gd name="connsiteX1" fmla="*/ 386446 w 759155"/>
              <a:gd name="connsiteY1" fmla="*/ 812489 h 812489"/>
              <a:gd name="connsiteX2" fmla="*/ 363681 w 759155"/>
              <a:gd name="connsiteY2" fmla="*/ 120565 h 812489"/>
              <a:gd name="connsiteX0" fmla="*/ 359155 w 754629"/>
              <a:gd name="connsiteY0" fmla="*/ 120565 h 812489"/>
              <a:gd name="connsiteX1" fmla="*/ 381920 w 754629"/>
              <a:gd name="connsiteY1" fmla="*/ 812489 h 812489"/>
              <a:gd name="connsiteX2" fmla="*/ 359155 w 754629"/>
              <a:gd name="connsiteY2" fmla="*/ 120565 h 812489"/>
              <a:gd name="connsiteX0" fmla="*/ 351339 w 754876"/>
              <a:gd name="connsiteY0" fmla="*/ 110133 h 884706"/>
              <a:gd name="connsiteX1" fmla="*/ 385803 w 754876"/>
              <a:gd name="connsiteY1" fmla="*/ 884704 h 884706"/>
              <a:gd name="connsiteX2" fmla="*/ 351339 w 754876"/>
              <a:gd name="connsiteY2" fmla="*/ 110133 h 884706"/>
              <a:gd name="connsiteX0" fmla="*/ 351339 w 690209"/>
              <a:gd name="connsiteY0" fmla="*/ 121660 h 896233"/>
              <a:gd name="connsiteX1" fmla="*/ 385803 w 690209"/>
              <a:gd name="connsiteY1" fmla="*/ 896231 h 896233"/>
              <a:gd name="connsiteX2" fmla="*/ 351339 w 690209"/>
              <a:gd name="connsiteY2" fmla="*/ 121660 h 896233"/>
              <a:gd name="connsiteX0" fmla="*/ 329925 w 691289"/>
              <a:gd name="connsiteY0" fmla="*/ 108889 h 985974"/>
              <a:gd name="connsiteX1" fmla="*/ 397021 w 691289"/>
              <a:gd name="connsiteY1" fmla="*/ 985972 h 985974"/>
              <a:gd name="connsiteX2" fmla="*/ 329925 w 691289"/>
              <a:gd name="connsiteY2" fmla="*/ 108889 h 985974"/>
              <a:gd name="connsiteX0" fmla="*/ 329925 w 703699"/>
              <a:gd name="connsiteY0" fmla="*/ 95415 h 972500"/>
              <a:gd name="connsiteX1" fmla="*/ 397021 w 703699"/>
              <a:gd name="connsiteY1" fmla="*/ 972498 h 972500"/>
              <a:gd name="connsiteX2" fmla="*/ 329925 w 703699"/>
              <a:gd name="connsiteY2" fmla="*/ 95415 h 972500"/>
              <a:gd name="connsiteX0" fmla="*/ 356118 w 729892"/>
              <a:gd name="connsiteY0" fmla="*/ 19806 h 896891"/>
              <a:gd name="connsiteX1" fmla="*/ 423214 w 729892"/>
              <a:gd name="connsiteY1" fmla="*/ 896889 h 896891"/>
              <a:gd name="connsiteX2" fmla="*/ 356118 w 729892"/>
              <a:gd name="connsiteY2" fmla="*/ 19806 h 896891"/>
              <a:gd name="connsiteX0" fmla="*/ 344253 w 731388"/>
              <a:gd name="connsiteY0" fmla="*/ 15349 h 1030179"/>
              <a:gd name="connsiteX1" fmla="*/ 430847 w 731388"/>
              <a:gd name="connsiteY1" fmla="*/ 1030178 h 1030179"/>
              <a:gd name="connsiteX2" fmla="*/ 344253 w 731388"/>
              <a:gd name="connsiteY2" fmla="*/ 15349 h 1030179"/>
              <a:gd name="connsiteX0" fmla="*/ 344253 w 627938"/>
              <a:gd name="connsiteY0" fmla="*/ 17854 h 1032684"/>
              <a:gd name="connsiteX1" fmla="*/ 430847 w 627938"/>
              <a:gd name="connsiteY1" fmla="*/ 1032683 h 1032684"/>
              <a:gd name="connsiteX2" fmla="*/ 344253 w 627938"/>
              <a:gd name="connsiteY2" fmla="*/ 17854 h 1032684"/>
              <a:gd name="connsiteX0" fmla="*/ 344253 w 701197"/>
              <a:gd name="connsiteY0" fmla="*/ 14639 h 1029469"/>
              <a:gd name="connsiteX1" fmla="*/ 430847 w 701197"/>
              <a:gd name="connsiteY1" fmla="*/ 1029468 h 1029469"/>
              <a:gd name="connsiteX2" fmla="*/ 344253 w 701197"/>
              <a:gd name="connsiteY2" fmla="*/ 14639 h 1029469"/>
              <a:gd name="connsiteX0" fmla="*/ 352223 w 702327"/>
              <a:gd name="connsiteY0" fmla="*/ 13937 h 1064004"/>
              <a:gd name="connsiteX1" fmla="*/ 425685 w 702327"/>
              <a:gd name="connsiteY1" fmla="*/ 1064003 h 1064004"/>
              <a:gd name="connsiteX2" fmla="*/ 352223 w 702327"/>
              <a:gd name="connsiteY2" fmla="*/ 13937 h 1064004"/>
              <a:gd name="connsiteX0" fmla="*/ 352223 w 704458"/>
              <a:gd name="connsiteY0" fmla="*/ 13937 h 1064004"/>
              <a:gd name="connsiteX1" fmla="*/ 425685 w 704458"/>
              <a:gd name="connsiteY1" fmla="*/ 1064003 h 1064004"/>
              <a:gd name="connsiteX2" fmla="*/ 352223 w 704458"/>
              <a:gd name="connsiteY2" fmla="*/ 13937 h 1064004"/>
              <a:gd name="connsiteX0" fmla="*/ 392536 w 744771"/>
              <a:gd name="connsiteY0" fmla="*/ 3135 h 1053202"/>
              <a:gd name="connsiteX1" fmla="*/ 465998 w 744771"/>
              <a:gd name="connsiteY1" fmla="*/ 1053201 h 1053202"/>
              <a:gd name="connsiteX2" fmla="*/ 392536 w 744771"/>
              <a:gd name="connsiteY2" fmla="*/ 3135 h 1053202"/>
              <a:gd name="connsiteX0" fmla="*/ 378416 w 743916"/>
              <a:gd name="connsiteY0" fmla="*/ 3093 h 1061280"/>
              <a:gd name="connsiteX1" fmla="*/ 477199 w 743916"/>
              <a:gd name="connsiteY1" fmla="*/ 1061280 h 1061280"/>
              <a:gd name="connsiteX2" fmla="*/ 378416 w 743916"/>
              <a:gd name="connsiteY2" fmla="*/ 3093 h 1061280"/>
              <a:gd name="connsiteX0" fmla="*/ 378416 w 666878"/>
              <a:gd name="connsiteY0" fmla="*/ 3093 h 1061280"/>
              <a:gd name="connsiteX1" fmla="*/ 477199 w 666878"/>
              <a:gd name="connsiteY1" fmla="*/ 1061280 h 1061280"/>
              <a:gd name="connsiteX2" fmla="*/ 378416 w 666878"/>
              <a:gd name="connsiteY2" fmla="*/ 3093 h 1061280"/>
              <a:gd name="connsiteX0" fmla="*/ 378416 w 711925"/>
              <a:gd name="connsiteY0" fmla="*/ 3093 h 1061280"/>
              <a:gd name="connsiteX1" fmla="*/ 477199 w 711925"/>
              <a:gd name="connsiteY1" fmla="*/ 1061280 h 1061280"/>
              <a:gd name="connsiteX2" fmla="*/ 378416 w 711925"/>
              <a:gd name="connsiteY2" fmla="*/ 3093 h 1061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11925" h="1061280">
                <a:moveTo>
                  <a:pt x="378416" y="3093"/>
                </a:moveTo>
                <a:cubicBezTo>
                  <a:pt x="967030" y="121659"/>
                  <a:pt x="628090" y="555599"/>
                  <a:pt x="477199" y="1061280"/>
                </a:cubicBezTo>
                <a:cubicBezTo>
                  <a:pt x="-266935" y="522488"/>
                  <a:pt x="-13065" y="-47086"/>
                  <a:pt x="378416" y="309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3" name="Сердце 4"/>
          <p:cNvSpPr/>
          <p:nvPr/>
        </p:nvSpPr>
        <p:spPr>
          <a:xfrm rot="7354892" flipH="1">
            <a:off x="8072437" y="5878513"/>
            <a:ext cx="125413" cy="153988"/>
          </a:xfrm>
          <a:custGeom>
            <a:avLst/>
            <a:gdLst>
              <a:gd name="connsiteX0" fmla="*/ 364474 w 728947"/>
              <a:gd name="connsiteY0" fmla="*/ 179598 h 718390"/>
              <a:gd name="connsiteX1" fmla="*/ 364474 w 728947"/>
              <a:gd name="connsiteY1" fmla="*/ 718390 h 718390"/>
              <a:gd name="connsiteX2" fmla="*/ 364474 w 728947"/>
              <a:gd name="connsiteY2" fmla="*/ 179598 h 718390"/>
              <a:gd name="connsiteX0" fmla="*/ 361463 w 734293"/>
              <a:gd name="connsiteY0" fmla="*/ 139527 h 867177"/>
              <a:gd name="connsiteX1" fmla="*/ 369674 w 734293"/>
              <a:gd name="connsiteY1" fmla="*/ 867177 h 867177"/>
              <a:gd name="connsiteX2" fmla="*/ 361463 w 734293"/>
              <a:gd name="connsiteY2" fmla="*/ 139527 h 867177"/>
              <a:gd name="connsiteX0" fmla="*/ 358764 w 734330"/>
              <a:gd name="connsiteY0" fmla="*/ 126880 h 954872"/>
              <a:gd name="connsiteX1" fmla="*/ 370902 w 734330"/>
              <a:gd name="connsiteY1" fmla="*/ 954872 h 954872"/>
              <a:gd name="connsiteX2" fmla="*/ 358764 w 734330"/>
              <a:gd name="connsiteY2" fmla="*/ 126880 h 954872"/>
              <a:gd name="connsiteX0" fmla="*/ 370778 w 746346"/>
              <a:gd name="connsiteY0" fmla="*/ 126880 h 954872"/>
              <a:gd name="connsiteX1" fmla="*/ 382916 w 746346"/>
              <a:gd name="connsiteY1" fmla="*/ 954872 h 954872"/>
              <a:gd name="connsiteX2" fmla="*/ 370778 w 746346"/>
              <a:gd name="connsiteY2" fmla="*/ 126880 h 954872"/>
              <a:gd name="connsiteX0" fmla="*/ 370780 w 760917"/>
              <a:gd name="connsiteY0" fmla="*/ 54449 h 882441"/>
              <a:gd name="connsiteX1" fmla="*/ 382918 w 760917"/>
              <a:gd name="connsiteY1" fmla="*/ 882441 h 882441"/>
              <a:gd name="connsiteX2" fmla="*/ 370780 w 760917"/>
              <a:gd name="connsiteY2" fmla="*/ 54449 h 882441"/>
              <a:gd name="connsiteX0" fmla="*/ 363681 w 761060"/>
              <a:gd name="connsiteY0" fmla="*/ 66431 h 758355"/>
              <a:gd name="connsiteX1" fmla="*/ 386446 w 761060"/>
              <a:gd name="connsiteY1" fmla="*/ 758355 h 758355"/>
              <a:gd name="connsiteX2" fmla="*/ 363681 w 761060"/>
              <a:gd name="connsiteY2" fmla="*/ 66431 h 758355"/>
              <a:gd name="connsiteX0" fmla="*/ 363681 w 759155"/>
              <a:gd name="connsiteY0" fmla="*/ 120565 h 812489"/>
              <a:gd name="connsiteX1" fmla="*/ 386446 w 759155"/>
              <a:gd name="connsiteY1" fmla="*/ 812489 h 812489"/>
              <a:gd name="connsiteX2" fmla="*/ 363681 w 759155"/>
              <a:gd name="connsiteY2" fmla="*/ 120565 h 812489"/>
              <a:gd name="connsiteX0" fmla="*/ 359155 w 754629"/>
              <a:gd name="connsiteY0" fmla="*/ 120565 h 812489"/>
              <a:gd name="connsiteX1" fmla="*/ 381920 w 754629"/>
              <a:gd name="connsiteY1" fmla="*/ 812489 h 812489"/>
              <a:gd name="connsiteX2" fmla="*/ 359155 w 754629"/>
              <a:gd name="connsiteY2" fmla="*/ 120565 h 812489"/>
              <a:gd name="connsiteX0" fmla="*/ 351339 w 754876"/>
              <a:gd name="connsiteY0" fmla="*/ 110133 h 884706"/>
              <a:gd name="connsiteX1" fmla="*/ 385803 w 754876"/>
              <a:gd name="connsiteY1" fmla="*/ 884704 h 884706"/>
              <a:gd name="connsiteX2" fmla="*/ 351339 w 754876"/>
              <a:gd name="connsiteY2" fmla="*/ 110133 h 884706"/>
              <a:gd name="connsiteX0" fmla="*/ 351339 w 690209"/>
              <a:gd name="connsiteY0" fmla="*/ 121660 h 896233"/>
              <a:gd name="connsiteX1" fmla="*/ 385803 w 690209"/>
              <a:gd name="connsiteY1" fmla="*/ 896231 h 896233"/>
              <a:gd name="connsiteX2" fmla="*/ 351339 w 690209"/>
              <a:gd name="connsiteY2" fmla="*/ 121660 h 896233"/>
              <a:gd name="connsiteX0" fmla="*/ 329925 w 691289"/>
              <a:gd name="connsiteY0" fmla="*/ 108889 h 985974"/>
              <a:gd name="connsiteX1" fmla="*/ 397021 w 691289"/>
              <a:gd name="connsiteY1" fmla="*/ 985972 h 985974"/>
              <a:gd name="connsiteX2" fmla="*/ 329925 w 691289"/>
              <a:gd name="connsiteY2" fmla="*/ 108889 h 985974"/>
              <a:gd name="connsiteX0" fmla="*/ 329925 w 703699"/>
              <a:gd name="connsiteY0" fmla="*/ 95415 h 972500"/>
              <a:gd name="connsiteX1" fmla="*/ 397021 w 703699"/>
              <a:gd name="connsiteY1" fmla="*/ 972498 h 972500"/>
              <a:gd name="connsiteX2" fmla="*/ 329925 w 703699"/>
              <a:gd name="connsiteY2" fmla="*/ 95415 h 972500"/>
              <a:gd name="connsiteX0" fmla="*/ 356118 w 729892"/>
              <a:gd name="connsiteY0" fmla="*/ 19806 h 896891"/>
              <a:gd name="connsiteX1" fmla="*/ 423214 w 729892"/>
              <a:gd name="connsiteY1" fmla="*/ 896889 h 896891"/>
              <a:gd name="connsiteX2" fmla="*/ 356118 w 729892"/>
              <a:gd name="connsiteY2" fmla="*/ 19806 h 896891"/>
              <a:gd name="connsiteX0" fmla="*/ 344253 w 731388"/>
              <a:gd name="connsiteY0" fmla="*/ 15349 h 1030179"/>
              <a:gd name="connsiteX1" fmla="*/ 430847 w 731388"/>
              <a:gd name="connsiteY1" fmla="*/ 1030178 h 1030179"/>
              <a:gd name="connsiteX2" fmla="*/ 344253 w 731388"/>
              <a:gd name="connsiteY2" fmla="*/ 15349 h 1030179"/>
              <a:gd name="connsiteX0" fmla="*/ 344253 w 627938"/>
              <a:gd name="connsiteY0" fmla="*/ 17854 h 1032684"/>
              <a:gd name="connsiteX1" fmla="*/ 430847 w 627938"/>
              <a:gd name="connsiteY1" fmla="*/ 1032683 h 1032684"/>
              <a:gd name="connsiteX2" fmla="*/ 344253 w 627938"/>
              <a:gd name="connsiteY2" fmla="*/ 17854 h 1032684"/>
              <a:gd name="connsiteX0" fmla="*/ 344253 w 701197"/>
              <a:gd name="connsiteY0" fmla="*/ 14639 h 1029469"/>
              <a:gd name="connsiteX1" fmla="*/ 430847 w 701197"/>
              <a:gd name="connsiteY1" fmla="*/ 1029468 h 1029469"/>
              <a:gd name="connsiteX2" fmla="*/ 344253 w 701197"/>
              <a:gd name="connsiteY2" fmla="*/ 14639 h 1029469"/>
              <a:gd name="connsiteX0" fmla="*/ 352223 w 702327"/>
              <a:gd name="connsiteY0" fmla="*/ 13937 h 1064004"/>
              <a:gd name="connsiteX1" fmla="*/ 425685 w 702327"/>
              <a:gd name="connsiteY1" fmla="*/ 1064003 h 1064004"/>
              <a:gd name="connsiteX2" fmla="*/ 352223 w 702327"/>
              <a:gd name="connsiteY2" fmla="*/ 13937 h 1064004"/>
              <a:gd name="connsiteX0" fmla="*/ 352223 w 704458"/>
              <a:gd name="connsiteY0" fmla="*/ 13937 h 1064004"/>
              <a:gd name="connsiteX1" fmla="*/ 425685 w 704458"/>
              <a:gd name="connsiteY1" fmla="*/ 1064003 h 1064004"/>
              <a:gd name="connsiteX2" fmla="*/ 352223 w 704458"/>
              <a:gd name="connsiteY2" fmla="*/ 13937 h 1064004"/>
              <a:gd name="connsiteX0" fmla="*/ 392536 w 744771"/>
              <a:gd name="connsiteY0" fmla="*/ 3135 h 1053202"/>
              <a:gd name="connsiteX1" fmla="*/ 465998 w 744771"/>
              <a:gd name="connsiteY1" fmla="*/ 1053201 h 1053202"/>
              <a:gd name="connsiteX2" fmla="*/ 392536 w 744771"/>
              <a:gd name="connsiteY2" fmla="*/ 3135 h 1053202"/>
              <a:gd name="connsiteX0" fmla="*/ 378416 w 743916"/>
              <a:gd name="connsiteY0" fmla="*/ 3093 h 1061280"/>
              <a:gd name="connsiteX1" fmla="*/ 477199 w 743916"/>
              <a:gd name="connsiteY1" fmla="*/ 1061280 h 1061280"/>
              <a:gd name="connsiteX2" fmla="*/ 378416 w 743916"/>
              <a:gd name="connsiteY2" fmla="*/ 3093 h 1061280"/>
              <a:gd name="connsiteX0" fmla="*/ 378416 w 666878"/>
              <a:gd name="connsiteY0" fmla="*/ 3093 h 1061280"/>
              <a:gd name="connsiteX1" fmla="*/ 477199 w 666878"/>
              <a:gd name="connsiteY1" fmla="*/ 1061280 h 1061280"/>
              <a:gd name="connsiteX2" fmla="*/ 378416 w 666878"/>
              <a:gd name="connsiteY2" fmla="*/ 3093 h 1061280"/>
              <a:gd name="connsiteX0" fmla="*/ 378416 w 711925"/>
              <a:gd name="connsiteY0" fmla="*/ 3093 h 1061280"/>
              <a:gd name="connsiteX1" fmla="*/ 477199 w 711925"/>
              <a:gd name="connsiteY1" fmla="*/ 1061280 h 1061280"/>
              <a:gd name="connsiteX2" fmla="*/ 378416 w 711925"/>
              <a:gd name="connsiteY2" fmla="*/ 3093 h 1061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11925" h="1061280">
                <a:moveTo>
                  <a:pt x="378416" y="3093"/>
                </a:moveTo>
                <a:cubicBezTo>
                  <a:pt x="967030" y="121659"/>
                  <a:pt x="628090" y="555599"/>
                  <a:pt x="477199" y="1061280"/>
                </a:cubicBezTo>
                <a:cubicBezTo>
                  <a:pt x="-266935" y="522488"/>
                  <a:pt x="-13065" y="-47086"/>
                  <a:pt x="378416" y="309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4" name="Полилиния 23"/>
          <p:cNvSpPr/>
          <p:nvPr/>
        </p:nvSpPr>
        <p:spPr>
          <a:xfrm>
            <a:off x="8180388" y="5972175"/>
            <a:ext cx="44450" cy="74613"/>
          </a:xfrm>
          <a:custGeom>
            <a:avLst/>
            <a:gdLst>
              <a:gd name="connsiteX0" fmla="*/ 0 w 353082"/>
              <a:gd name="connsiteY0" fmla="*/ 0 h 295603"/>
              <a:gd name="connsiteX1" fmla="*/ 353082 w 353082"/>
              <a:gd name="connsiteY1" fmla="*/ 238125 h 295603"/>
              <a:gd name="connsiteX2" fmla="*/ 320238 w 353082"/>
              <a:gd name="connsiteY2" fmla="*/ 295603 h 295603"/>
              <a:gd name="connsiteX3" fmla="*/ 8212 w 353082"/>
              <a:gd name="connsiteY3" fmla="*/ 65690 h 295603"/>
              <a:gd name="connsiteX4" fmla="*/ 0 w 353082"/>
              <a:gd name="connsiteY4" fmla="*/ 0 h 295603"/>
              <a:gd name="connsiteX0" fmla="*/ 0 w 353082"/>
              <a:gd name="connsiteY0" fmla="*/ 0 h 238125"/>
              <a:gd name="connsiteX1" fmla="*/ 353082 w 353082"/>
              <a:gd name="connsiteY1" fmla="*/ 238125 h 238125"/>
              <a:gd name="connsiteX2" fmla="*/ 79476 w 353082"/>
              <a:gd name="connsiteY2" fmla="*/ 119270 h 238125"/>
              <a:gd name="connsiteX3" fmla="*/ 8212 w 353082"/>
              <a:gd name="connsiteY3" fmla="*/ 65690 h 238125"/>
              <a:gd name="connsiteX4" fmla="*/ 0 w 353082"/>
              <a:gd name="connsiteY4" fmla="*/ 0 h 238125"/>
              <a:gd name="connsiteX0" fmla="*/ 0 w 85191"/>
              <a:gd name="connsiteY0" fmla="*/ 0 h 119270"/>
              <a:gd name="connsiteX1" fmla="*/ 85191 w 85191"/>
              <a:gd name="connsiteY1" fmla="*/ 95702 h 119270"/>
              <a:gd name="connsiteX2" fmla="*/ 79476 w 85191"/>
              <a:gd name="connsiteY2" fmla="*/ 119270 h 119270"/>
              <a:gd name="connsiteX3" fmla="*/ 8212 w 85191"/>
              <a:gd name="connsiteY3" fmla="*/ 65690 h 119270"/>
              <a:gd name="connsiteX4" fmla="*/ 0 w 85191"/>
              <a:gd name="connsiteY4" fmla="*/ 0 h 119270"/>
              <a:gd name="connsiteX0" fmla="*/ 0 w 85191"/>
              <a:gd name="connsiteY0" fmla="*/ 0 h 105706"/>
              <a:gd name="connsiteX1" fmla="*/ 85191 w 85191"/>
              <a:gd name="connsiteY1" fmla="*/ 82138 h 105706"/>
              <a:gd name="connsiteX2" fmla="*/ 79476 w 85191"/>
              <a:gd name="connsiteY2" fmla="*/ 105706 h 105706"/>
              <a:gd name="connsiteX3" fmla="*/ 8212 w 85191"/>
              <a:gd name="connsiteY3" fmla="*/ 52126 h 105706"/>
              <a:gd name="connsiteX4" fmla="*/ 0 w 85191"/>
              <a:gd name="connsiteY4" fmla="*/ 0 h 105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191" h="105706">
                <a:moveTo>
                  <a:pt x="0" y="0"/>
                </a:moveTo>
                <a:lnTo>
                  <a:pt x="85191" y="82138"/>
                </a:lnTo>
                <a:lnTo>
                  <a:pt x="79476" y="105706"/>
                </a:lnTo>
                <a:lnTo>
                  <a:pt x="8212" y="5212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5" name="Полилиния 24"/>
          <p:cNvSpPr/>
          <p:nvPr/>
        </p:nvSpPr>
        <p:spPr>
          <a:xfrm rot="944818" flipH="1">
            <a:off x="8235950" y="5954713"/>
            <a:ext cx="44450" cy="74612"/>
          </a:xfrm>
          <a:custGeom>
            <a:avLst/>
            <a:gdLst>
              <a:gd name="connsiteX0" fmla="*/ 0 w 353082"/>
              <a:gd name="connsiteY0" fmla="*/ 0 h 295603"/>
              <a:gd name="connsiteX1" fmla="*/ 353082 w 353082"/>
              <a:gd name="connsiteY1" fmla="*/ 238125 h 295603"/>
              <a:gd name="connsiteX2" fmla="*/ 320238 w 353082"/>
              <a:gd name="connsiteY2" fmla="*/ 295603 h 295603"/>
              <a:gd name="connsiteX3" fmla="*/ 8212 w 353082"/>
              <a:gd name="connsiteY3" fmla="*/ 65690 h 295603"/>
              <a:gd name="connsiteX4" fmla="*/ 0 w 353082"/>
              <a:gd name="connsiteY4" fmla="*/ 0 h 295603"/>
              <a:gd name="connsiteX0" fmla="*/ 0 w 353082"/>
              <a:gd name="connsiteY0" fmla="*/ 0 h 238125"/>
              <a:gd name="connsiteX1" fmla="*/ 353082 w 353082"/>
              <a:gd name="connsiteY1" fmla="*/ 238125 h 238125"/>
              <a:gd name="connsiteX2" fmla="*/ 79476 w 353082"/>
              <a:gd name="connsiteY2" fmla="*/ 119270 h 238125"/>
              <a:gd name="connsiteX3" fmla="*/ 8212 w 353082"/>
              <a:gd name="connsiteY3" fmla="*/ 65690 h 238125"/>
              <a:gd name="connsiteX4" fmla="*/ 0 w 353082"/>
              <a:gd name="connsiteY4" fmla="*/ 0 h 238125"/>
              <a:gd name="connsiteX0" fmla="*/ 0 w 85191"/>
              <a:gd name="connsiteY0" fmla="*/ 0 h 119270"/>
              <a:gd name="connsiteX1" fmla="*/ 85191 w 85191"/>
              <a:gd name="connsiteY1" fmla="*/ 95702 h 119270"/>
              <a:gd name="connsiteX2" fmla="*/ 79476 w 85191"/>
              <a:gd name="connsiteY2" fmla="*/ 119270 h 119270"/>
              <a:gd name="connsiteX3" fmla="*/ 8212 w 85191"/>
              <a:gd name="connsiteY3" fmla="*/ 65690 h 119270"/>
              <a:gd name="connsiteX4" fmla="*/ 0 w 85191"/>
              <a:gd name="connsiteY4" fmla="*/ 0 h 119270"/>
              <a:gd name="connsiteX0" fmla="*/ 0 w 85191"/>
              <a:gd name="connsiteY0" fmla="*/ 0 h 105706"/>
              <a:gd name="connsiteX1" fmla="*/ 85191 w 85191"/>
              <a:gd name="connsiteY1" fmla="*/ 82138 h 105706"/>
              <a:gd name="connsiteX2" fmla="*/ 79476 w 85191"/>
              <a:gd name="connsiteY2" fmla="*/ 105706 h 105706"/>
              <a:gd name="connsiteX3" fmla="*/ 8212 w 85191"/>
              <a:gd name="connsiteY3" fmla="*/ 52126 h 105706"/>
              <a:gd name="connsiteX4" fmla="*/ 0 w 85191"/>
              <a:gd name="connsiteY4" fmla="*/ 0 h 105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191" h="105706">
                <a:moveTo>
                  <a:pt x="0" y="0"/>
                </a:moveTo>
                <a:lnTo>
                  <a:pt x="85191" y="82138"/>
                </a:lnTo>
                <a:lnTo>
                  <a:pt x="79476" y="105706"/>
                </a:lnTo>
                <a:lnTo>
                  <a:pt x="8212" y="5212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6" name="Полилиния 18"/>
          <p:cNvSpPr>
            <a:spLocks/>
          </p:cNvSpPr>
          <p:nvPr/>
        </p:nvSpPr>
        <p:spPr bwMode="auto">
          <a:xfrm>
            <a:off x="1176338" y="228600"/>
            <a:ext cx="3524250" cy="5419725"/>
          </a:xfrm>
          <a:custGeom>
            <a:avLst/>
            <a:gdLst>
              <a:gd name="T0" fmla="*/ 1760777 w 1307"/>
              <a:gd name="T1" fmla="*/ 362500 h 1525"/>
              <a:gd name="T2" fmla="*/ 355930 w 1307"/>
              <a:gd name="T3" fmla="*/ 362500 h 1525"/>
              <a:gd name="T4" fmla="*/ 353234 w 1307"/>
              <a:gd name="T5" fmla="*/ 362500 h 1525"/>
              <a:gd name="T6" fmla="*/ 353234 w 1307"/>
              <a:gd name="T7" fmla="*/ 362500 h 1525"/>
              <a:gd name="T8" fmla="*/ 353234 w 1307"/>
              <a:gd name="T9" fmla="*/ 2704532 h 1525"/>
              <a:gd name="T10" fmla="*/ 353234 w 1307"/>
              <a:gd name="T11" fmla="*/ 5046564 h 1525"/>
              <a:gd name="T12" fmla="*/ 353234 w 1307"/>
              <a:gd name="T13" fmla="*/ 5046564 h 1525"/>
              <a:gd name="T14" fmla="*/ 1760777 w 1307"/>
              <a:gd name="T15" fmla="*/ 5046564 h 1525"/>
              <a:gd name="T16" fmla="*/ 3168320 w 1307"/>
              <a:gd name="T17" fmla="*/ 5046564 h 1525"/>
              <a:gd name="T18" fmla="*/ 3168320 w 1307"/>
              <a:gd name="T19" fmla="*/ 2704532 h 1525"/>
              <a:gd name="T20" fmla="*/ 3168320 w 1307"/>
              <a:gd name="T21" fmla="*/ 362500 h 1525"/>
              <a:gd name="T22" fmla="*/ 3168320 w 1307"/>
              <a:gd name="T23" fmla="*/ 362500 h 1525"/>
              <a:gd name="T24" fmla="*/ 3165623 w 1307"/>
              <a:gd name="T25" fmla="*/ 362500 h 1525"/>
              <a:gd name="T26" fmla="*/ 1760777 w 1307"/>
              <a:gd name="T27" fmla="*/ 362500 h 1525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307" h="1525">
                <a:moveTo>
                  <a:pt x="653" y="102"/>
                </a:moveTo>
                <a:cubicBezTo>
                  <a:pt x="328" y="0"/>
                  <a:pt x="144" y="95"/>
                  <a:pt x="132" y="102"/>
                </a:cubicBezTo>
                <a:cubicBezTo>
                  <a:pt x="131" y="102"/>
                  <a:pt x="131" y="102"/>
                  <a:pt x="131" y="102"/>
                </a:cubicBezTo>
                <a:cubicBezTo>
                  <a:pt x="131" y="102"/>
                  <a:pt x="131" y="102"/>
                  <a:pt x="131" y="102"/>
                </a:cubicBezTo>
                <a:cubicBezTo>
                  <a:pt x="3" y="432"/>
                  <a:pt x="131" y="761"/>
                  <a:pt x="131" y="761"/>
                </a:cubicBezTo>
                <a:cubicBezTo>
                  <a:pt x="0" y="1186"/>
                  <a:pt x="131" y="1420"/>
                  <a:pt x="131" y="1420"/>
                </a:cubicBezTo>
                <a:cubicBezTo>
                  <a:pt x="131" y="1420"/>
                  <a:pt x="131" y="1420"/>
                  <a:pt x="131" y="1420"/>
                </a:cubicBezTo>
                <a:cubicBezTo>
                  <a:pt x="393" y="1523"/>
                  <a:pt x="653" y="1420"/>
                  <a:pt x="653" y="1420"/>
                </a:cubicBezTo>
                <a:cubicBezTo>
                  <a:pt x="990" y="1525"/>
                  <a:pt x="1175" y="1420"/>
                  <a:pt x="1175" y="1420"/>
                </a:cubicBezTo>
                <a:cubicBezTo>
                  <a:pt x="1303" y="1090"/>
                  <a:pt x="1175" y="761"/>
                  <a:pt x="1175" y="761"/>
                </a:cubicBezTo>
                <a:cubicBezTo>
                  <a:pt x="1307" y="336"/>
                  <a:pt x="1175" y="102"/>
                  <a:pt x="1175" y="102"/>
                </a:cubicBezTo>
                <a:cubicBezTo>
                  <a:pt x="1175" y="102"/>
                  <a:pt x="1175" y="102"/>
                  <a:pt x="1175" y="102"/>
                </a:cubicBezTo>
                <a:cubicBezTo>
                  <a:pt x="1174" y="102"/>
                  <a:pt x="1174" y="102"/>
                  <a:pt x="1174" y="102"/>
                </a:cubicBezTo>
                <a:cubicBezTo>
                  <a:pt x="913" y="0"/>
                  <a:pt x="653" y="102"/>
                  <a:pt x="653" y="102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00600" y="506167"/>
            <a:ext cx="3714750" cy="2694234"/>
          </a:xfrm>
        </p:spPr>
        <p:txBody>
          <a:bodyPr/>
          <a:lstStyle>
            <a:lvl1pPr algn="l">
              <a:lnSpc>
                <a:spcPct val="80000"/>
              </a:lnSpc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00600" y="3429001"/>
            <a:ext cx="3714750" cy="750123"/>
          </a:xfrm>
        </p:spPr>
        <p:txBody>
          <a:bodyPr/>
          <a:lstStyle>
            <a:lvl1pPr marL="0" indent="0" algn="l">
              <a:spcBef>
                <a:spcPts val="600"/>
              </a:spcBef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72" name="Рисунок 71"/>
          <p:cNvSpPr>
            <a:spLocks noGrp="1"/>
          </p:cNvSpPr>
          <p:nvPr>
            <p:ph type="pic" sz="quarter" idx="11"/>
          </p:nvPr>
        </p:nvSpPr>
        <p:spPr>
          <a:xfrm>
            <a:off x="1472497" y="560501"/>
            <a:ext cx="2932505" cy="4756085"/>
          </a:xfrm>
          <a:custGeom>
            <a:avLst/>
            <a:gdLst>
              <a:gd name="connsiteX0" fmla="*/ 1089689 w 3910007"/>
              <a:gd name="connsiteY0" fmla="*/ 464 h 4756085"/>
              <a:gd name="connsiteX1" fmla="*/ 1243617 w 3910007"/>
              <a:gd name="connsiteY1" fmla="*/ 1918 h 4756085"/>
              <a:gd name="connsiteX2" fmla="*/ 1973471 w 3910007"/>
              <a:gd name="connsiteY2" fmla="*/ 156757 h 4756085"/>
              <a:gd name="connsiteX3" fmla="*/ 2007042 w 3910007"/>
              <a:gd name="connsiteY3" fmla="*/ 143853 h 4756085"/>
              <a:gd name="connsiteX4" fmla="*/ 3711847 w 3910007"/>
              <a:gd name="connsiteY4" fmla="*/ 148540 h 4756085"/>
              <a:gd name="connsiteX5" fmla="*/ 3721902 w 3910007"/>
              <a:gd name="connsiteY5" fmla="*/ 2382467 h 4756085"/>
              <a:gd name="connsiteX6" fmla="*/ 3704524 w 3910007"/>
              <a:gd name="connsiteY6" fmla="*/ 4594020 h 4756085"/>
              <a:gd name="connsiteX7" fmla="*/ 2007077 w 3910007"/>
              <a:gd name="connsiteY7" fmla="*/ 4621916 h 4756085"/>
              <a:gd name="connsiteX8" fmla="*/ 1955004 w 3910007"/>
              <a:gd name="connsiteY8" fmla="*/ 4609227 h 4756085"/>
              <a:gd name="connsiteX9" fmla="*/ 205484 w 3910007"/>
              <a:gd name="connsiteY9" fmla="*/ 4594020 h 4756085"/>
              <a:gd name="connsiteX10" fmla="*/ 188106 w 3910007"/>
              <a:gd name="connsiteY10" fmla="*/ 2382467 h 4756085"/>
              <a:gd name="connsiteX11" fmla="*/ 198161 w 3910007"/>
              <a:gd name="connsiteY11" fmla="*/ 148540 h 4756085"/>
              <a:gd name="connsiteX12" fmla="*/ 1089689 w 3910007"/>
              <a:gd name="connsiteY12" fmla="*/ 464 h 4756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910007" h="4756085">
                <a:moveTo>
                  <a:pt x="1089689" y="464"/>
                </a:moveTo>
                <a:cubicBezTo>
                  <a:pt x="1140542" y="-452"/>
                  <a:pt x="1191944" y="-32"/>
                  <a:pt x="1243617" y="1918"/>
                </a:cubicBezTo>
                <a:cubicBezTo>
                  <a:pt x="1490944" y="11251"/>
                  <a:pt x="1744445" y="55661"/>
                  <a:pt x="1973471" y="156757"/>
                </a:cubicBezTo>
                <a:lnTo>
                  <a:pt x="2007042" y="143853"/>
                </a:lnTo>
                <a:cubicBezTo>
                  <a:pt x="2609517" y="-99651"/>
                  <a:pt x="3344890" y="24376"/>
                  <a:pt x="3711847" y="148540"/>
                </a:cubicBezTo>
                <a:cubicBezTo>
                  <a:pt x="4055478" y="941536"/>
                  <a:pt x="3880443" y="1659193"/>
                  <a:pt x="3721902" y="2382467"/>
                </a:cubicBezTo>
                <a:cubicBezTo>
                  <a:pt x="3914620" y="3065825"/>
                  <a:pt x="4018252" y="3691059"/>
                  <a:pt x="3704524" y="4594020"/>
                </a:cubicBezTo>
                <a:cubicBezTo>
                  <a:pt x="3270564" y="4790183"/>
                  <a:pt x="2751602" y="4818276"/>
                  <a:pt x="2007077" y="4621916"/>
                </a:cubicBezTo>
                <a:lnTo>
                  <a:pt x="1955004" y="4609227"/>
                </a:lnTo>
                <a:cubicBezTo>
                  <a:pt x="1182330" y="4819480"/>
                  <a:pt x="649428" y="4794696"/>
                  <a:pt x="205484" y="4594020"/>
                </a:cubicBezTo>
                <a:cubicBezTo>
                  <a:pt x="-108243" y="3691059"/>
                  <a:pt x="-4612" y="3065825"/>
                  <a:pt x="188106" y="2382467"/>
                </a:cubicBezTo>
                <a:cubicBezTo>
                  <a:pt x="29565" y="1659193"/>
                  <a:pt x="-145470" y="941536"/>
                  <a:pt x="198161" y="148540"/>
                </a:cubicBezTo>
                <a:cubicBezTo>
                  <a:pt x="404617" y="78683"/>
                  <a:pt x="733711" y="6874"/>
                  <a:pt x="1089689" y="464"/>
                </a:cubicBezTo>
                <a:close/>
              </a:path>
            </a:pathLst>
          </a:custGeom>
        </p:spPr>
        <p:txBody>
          <a:bodyPr tIns="365760" rtlCol="0">
            <a:noAutofit/>
          </a:bodyPr>
          <a:lstStyle>
            <a:lvl1pPr marL="4572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</p:spTree>
  </p:cSld>
  <p:clrMapOvr>
    <a:masterClrMapping/>
  </p:clrMapOvr>
  <p:transition spd="med" advClick="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6"/>
          <p:cNvSpPr>
            <a:spLocks/>
          </p:cNvSpPr>
          <p:nvPr/>
        </p:nvSpPr>
        <p:spPr bwMode="auto">
          <a:xfrm>
            <a:off x="4114800" y="862013"/>
            <a:ext cx="4279900" cy="4673600"/>
          </a:xfrm>
          <a:custGeom>
            <a:avLst/>
            <a:gdLst>
              <a:gd name="T0" fmla="*/ 51403 w 5412"/>
              <a:gd name="T1" fmla="*/ 2801642 h 4454"/>
              <a:gd name="T2" fmla="*/ 3163 w 5412"/>
              <a:gd name="T3" fmla="*/ 3304258 h 4454"/>
              <a:gd name="T4" fmla="*/ 6327 w 5412"/>
              <a:gd name="T5" fmla="*/ 3718733 h 4454"/>
              <a:gd name="T6" fmla="*/ 42704 w 5412"/>
              <a:gd name="T7" fmla="*/ 4040870 h 4454"/>
              <a:gd name="T8" fmla="*/ 89362 w 5412"/>
              <a:gd name="T9" fmla="*/ 4270667 h 4454"/>
              <a:gd name="T10" fmla="*/ 128903 w 5412"/>
              <a:gd name="T11" fmla="*/ 4403929 h 4454"/>
              <a:gd name="T12" fmla="*/ 139975 w 5412"/>
              <a:gd name="T13" fmla="*/ 4434359 h 4454"/>
              <a:gd name="T14" fmla="*/ 607347 w 5412"/>
              <a:gd name="T15" fmla="*/ 4607494 h 4454"/>
              <a:gd name="T16" fmla="*/ 1049414 w 5412"/>
              <a:gd name="T17" fmla="*/ 4665206 h 4454"/>
              <a:gd name="T18" fmla="*/ 1445613 w 5412"/>
              <a:gd name="T19" fmla="*/ 4643170 h 4454"/>
              <a:gd name="T20" fmla="*/ 1773011 w 5412"/>
              <a:gd name="T21" fmla="*/ 4574965 h 4454"/>
              <a:gd name="T22" fmla="*/ 2008674 w 5412"/>
              <a:gd name="T23" fmla="*/ 4496268 h 4454"/>
              <a:gd name="T24" fmla="*/ 2130460 w 5412"/>
              <a:gd name="T25" fmla="*/ 4445901 h 4454"/>
              <a:gd name="T26" fmla="*/ 2488700 w 5412"/>
              <a:gd name="T27" fmla="*/ 4560275 h 4454"/>
              <a:gd name="T28" fmla="*/ 2995614 w 5412"/>
              <a:gd name="T29" fmla="*/ 4661008 h 4454"/>
              <a:gd name="T30" fmla="*/ 3414747 w 5412"/>
              <a:gd name="T31" fmla="*/ 4665206 h 4454"/>
              <a:gd name="T32" fmla="*/ 3740563 w 5412"/>
              <a:gd name="T33" fmla="*/ 4609592 h 4454"/>
              <a:gd name="T34" fmla="*/ 3973063 w 5412"/>
              <a:gd name="T35" fmla="*/ 4528796 h 4454"/>
              <a:gd name="T36" fmla="*/ 4105130 w 5412"/>
              <a:gd name="T37" fmla="*/ 4458493 h 4454"/>
              <a:gd name="T38" fmla="*/ 4138344 w 5412"/>
              <a:gd name="T39" fmla="*/ 4434359 h 4454"/>
              <a:gd name="T40" fmla="*/ 4241941 w 5412"/>
              <a:gd name="T41" fmla="*/ 3946432 h 4454"/>
              <a:gd name="T42" fmla="*/ 4276737 w 5412"/>
              <a:gd name="T43" fmla="*/ 3482640 h 4454"/>
              <a:gd name="T44" fmla="*/ 4261711 w 5412"/>
              <a:gd name="T45" fmla="*/ 3068165 h 4454"/>
              <a:gd name="T46" fmla="*/ 4220589 w 5412"/>
              <a:gd name="T47" fmla="*/ 2723993 h 4454"/>
              <a:gd name="T48" fmla="*/ 4173931 w 5412"/>
              <a:gd name="T49" fmla="*/ 2475308 h 4454"/>
              <a:gd name="T50" fmla="*/ 4141507 w 5412"/>
              <a:gd name="T51" fmla="*/ 2349392 h 4454"/>
              <a:gd name="T52" fmla="*/ 4211890 w 5412"/>
              <a:gd name="T53" fmla="*/ 1972692 h 4454"/>
              <a:gd name="T54" fmla="*/ 4271992 w 5412"/>
              <a:gd name="T55" fmla="*/ 1438596 h 4454"/>
              <a:gd name="T56" fmla="*/ 4275155 w 5412"/>
              <a:gd name="T57" fmla="*/ 996839 h 4454"/>
              <a:gd name="T58" fmla="*/ 4241941 w 5412"/>
              <a:gd name="T59" fmla="*/ 654766 h 4454"/>
              <a:gd name="T60" fmla="*/ 4193701 w 5412"/>
              <a:gd name="T61" fmla="*/ 411327 h 4454"/>
              <a:gd name="T62" fmla="*/ 4150997 w 5412"/>
              <a:gd name="T63" fmla="*/ 271770 h 4454"/>
              <a:gd name="T64" fmla="*/ 4044237 w 5412"/>
              <a:gd name="T65" fmla="*/ 190973 h 4454"/>
              <a:gd name="T66" fmla="*/ 3581609 w 5412"/>
              <a:gd name="T67" fmla="*/ 46169 h 4454"/>
              <a:gd name="T68" fmla="*/ 3147450 w 5412"/>
              <a:gd name="T69" fmla="*/ 8394 h 4454"/>
              <a:gd name="T70" fmla="*/ 2763114 w 5412"/>
              <a:gd name="T71" fmla="*/ 44071 h 4454"/>
              <a:gd name="T72" fmla="*/ 2453113 w 5412"/>
              <a:gd name="T73" fmla="*/ 116473 h 4454"/>
              <a:gd name="T74" fmla="*/ 2239593 w 5412"/>
              <a:gd name="T75" fmla="*/ 193072 h 4454"/>
              <a:gd name="T76" fmla="*/ 2143904 w 5412"/>
              <a:gd name="T77" fmla="*/ 236093 h 4454"/>
              <a:gd name="T78" fmla="*/ 1683649 w 5412"/>
              <a:gd name="T79" fmla="*/ 84994 h 4454"/>
              <a:gd name="T80" fmla="*/ 1191761 w 5412"/>
              <a:gd name="T81" fmla="*/ 6296 h 4454"/>
              <a:gd name="T82" fmla="*/ 790817 w 5412"/>
              <a:gd name="T83" fmla="*/ 15740 h 4454"/>
              <a:gd name="T84" fmla="*/ 483189 w 5412"/>
              <a:gd name="T85" fmla="*/ 80796 h 4454"/>
              <a:gd name="T86" fmla="*/ 272041 w 5412"/>
              <a:gd name="T87" fmla="*/ 163691 h 4454"/>
              <a:gd name="T88" fmla="*/ 159745 w 5412"/>
              <a:gd name="T89" fmla="*/ 225600 h 4454"/>
              <a:gd name="T90" fmla="*/ 139975 w 5412"/>
              <a:gd name="T91" fmla="*/ 241340 h 4454"/>
              <a:gd name="T92" fmla="*/ 51403 w 5412"/>
              <a:gd name="T93" fmla="*/ 634829 h 4454"/>
              <a:gd name="T94" fmla="*/ 4745 w 5412"/>
              <a:gd name="T95" fmla="*/ 1103868 h 4454"/>
              <a:gd name="T96" fmla="*/ 10281 w 5412"/>
              <a:gd name="T97" fmla="*/ 1528836 h 4454"/>
              <a:gd name="T98" fmla="*/ 48240 w 5412"/>
              <a:gd name="T99" fmla="*/ 1889796 h 4454"/>
              <a:gd name="T100" fmla="*/ 97270 w 5412"/>
              <a:gd name="T101" fmla="*/ 2155270 h 4454"/>
              <a:gd name="T102" fmla="*/ 133648 w 5412"/>
              <a:gd name="T103" fmla="*/ 2308469 h 445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412" h="4454">
                <a:moveTo>
                  <a:pt x="177" y="2227"/>
                </a:moveTo>
                <a:lnTo>
                  <a:pt x="144" y="2342"/>
                </a:lnTo>
                <a:lnTo>
                  <a:pt x="113" y="2454"/>
                </a:lnTo>
                <a:lnTo>
                  <a:pt x="86" y="2563"/>
                </a:lnTo>
                <a:lnTo>
                  <a:pt x="65" y="2670"/>
                </a:lnTo>
                <a:lnTo>
                  <a:pt x="46" y="2772"/>
                </a:lnTo>
                <a:lnTo>
                  <a:pt x="31" y="2872"/>
                </a:lnTo>
                <a:lnTo>
                  <a:pt x="19" y="2968"/>
                </a:lnTo>
                <a:lnTo>
                  <a:pt x="10" y="3060"/>
                </a:lnTo>
                <a:lnTo>
                  <a:pt x="4" y="3149"/>
                </a:lnTo>
                <a:lnTo>
                  <a:pt x="0" y="3235"/>
                </a:lnTo>
                <a:lnTo>
                  <a:pt x="0" y="3317"/>
                </a:lnTo>
                <a:lnTo>
                  <a:pt x="0" y="3396"/>
                </a:lnTo>
                <a:lnTo>
                  <a:pt x="4" y="3473"/>
                </a:lnTo>
                <a:lnTo>
                  <a:pt x="8" y="3544"/>
                </a:lnTo>
                <a:lnTo>
                  <a:pt x="15" y="3613"/>
                </a:lnTo>
                <a:lnTo>
                  <a:pt x="23" y="3678"/>
                </a:lnTo>
                <a:lnTo>
                  <a:pt x="33" y="3740"/>
                </a:lnTo>
                <a:lnTo>
                  <a:pt x="42" y="3797"/>
                </a:lnTo>
                <a:lnTo>
                  <a:pt x="54" y="3851"/>
                </a:lnTo>
                <a:lnTo>
                  <a:pt x="65" y="3903"/>
                </a:lnTo>
                <a:lnTo>
                  <a:pt x="77" y="3949"/>
                </a:lnTo>
                <a:lnTo>
                  <a:pt x="88" y="3993"/>
                </a:lnTo>
                <a:lnTo>
                  <a:pt x="102" y="4034"/>
                </a:lnTo>
                <a:lnTo>
                  <a:pt x="113" y="4070"/>
                </a:lnTo>
                <a:lnTo>
                  <a:pt x="125" y="4103"/>
                </a:lnTo>
                <a:lnTo>
                  <a:pt x="136" y="4131"/>
                </a:lnTo>
                <a:lnTo>
                  <a:pt x="146" y="4156"/>
                </a:lnTo>
                <a:lnTo>
                  <a:pt x="156" y="4178"/>
                </a:lnTo>
                <a:lnTo>
                  <a:pt x="163" y="4197"/>
                </a:lnTo>
                <a:lnTo>
                  <a:pt x="169" y="4210"/>
                </a:lnTo>
                <a:lnTo>
                  <a:pt x="175" y="4220"/>
                </a:lnTo>
                <a:lnTo>
                  <a:pt x="177" y="4226"/>
                </a:lnTo>
                <a:lnTo>
                  <a:pt x="296" y="4270"/>
                </a:lnTo>
                <a:lnTo>
                  <a:pt x="415" y="4308"/>
                </a:lnTo>
                <a:lnTo>
                  <a:pt x="534" y="4341"/>
                </a:lnTo>
                <a:lnTo>
                  <a:pt x="651" y="4368"/>
                </a:lnTo>
                <a:lnTo>
                  <a:pt x="768" y="4391"/>
                </a:lnTo>
                <a:lnTo>
                  <a:pt x="883" y="4410"/>
                </a:lnTo>
                <a:lnTo>
                  <a:pt x="996" y="4425"/>
                </a:lnTo>
                <a:lnTo>
                  <a:pt x="1108" y="4435"/>
                </a:lnTo>
                <a:lnTo>
                  <a:pt x="1219" y="4442"/>
                </a:lnTo>
                <a:lnTo>
                  <a:pt x="1327" y="4446"/>
                </a:lnTo>
                <a:lnTo>
                  <a:pt x="1432" y="4446"/>
                </a:lnTo>
                <a:lnTo>
                  <a:pt x="1536" y="4444"/>
                </a:lnTo>
                <a:lnTo>
                  <a:pt x="1638" y="4441"/>
                </a:lnTo>
                <a:lnTo>
                  <a:pt x="1734" y="4433"/>
                </a:lnTo>
                <a:lnTo>
                  <a:pt x="1828" y="4425"/>
                </a:lnTo>
                <a:lnTo>
                  <a:pt x="1920" y="4414"/>
                </a:lnTo>
                <a:lnTo>
                  <a:pt x="2006" y="4402"/>
                </a:lnTo>
                <a:lnTo>
                  <a:pt x="2089" y="4389"/>
                </a:lnTo>
                <a:lnTo>
                  <a:pt x="2167" y="4375"/>
                </a:lnTo>
                <a:lnTo>
                  <a:pt x="2242" y="4360"/>
                </a:lnTo>
                <a:lnTo>
                  <a:pt x="2311" y="4345"/>
                </a:lnTo>
                <a:lnTo>
                  <a:pt x="2377" y="4329"/>
                </a:lnTo>
                <a:lnTo>
                  <a:pt x="2436" y="4314"/>
                </a:lnTo>
                <a:lnTo>
                  <a:pt x="2492" y="4300"/>
                </a:lnTo>
                <a:lnTo>
                  <a:pt x="2540" y="4285"/>
                </a:lnTo>
                <a:lnTo>
                  <a:pt x="2584" y="4274"/>
                </a:lnTo>
                <a:lnTo>
                  <a:pt x="2621" y="4262"/>
                </a:lnTo>
                <a:lnTo>
                  <a:pt x="2651" y="4250"/>
                </a:lnTo>
                <a:lnTo>
                  <a:pt x="2676" y="4243"/>
                </a:lnTo>
                <a:lnTo>
                  <a:pt x="2694" y="4237"/>
                </a:lnTo>
                <a:lnTo>
                  <a:pt x="2705" y="4233"/>
                </a:lnTo>
                <a:lnTo>
                  <a:pt x="2707" y="4231"/>
                </a:lnTo>
                <a:lnTo>
                  <a:pt x="2859" y="4275"/>
                </a:lnTo>
                <a:lnTo>
                  <a:pt x="3005" y="4314"/>
                </a:lnTo>
                <a:lnTo>
                  <a:pt x="3147" y="4346"/>
                </a:lnTo>
                <a:lnTo>
                  <a:pt x="3283" y="4375"/>
                </a:lnTo>
                <a:lnTo>
                  <a:pt x="3415" y="4398"/>
                </a:lnTo>
                <a:lnTo>
                  <a:pt x="3544" y="4418"/>
                </a:lnTo>
                <a:lnTo>
                  <a:pt x="3669" y="4433"/>
                </a:lnTo>
                <a:lnTo>
                  <a:pt x="3788" y="4442"/>
                </a:lnTo>
                <a:lnTo>
                  <a:pt x="3903" y="4450"/>
                </a:lnTo>
                <a:lnTo>
                  <a:pt x="4014" y="4454"/>
                </a:lnTo>
                <a:lnTo>
                  <a:pt x="4120" y="4454"/>
                </a:lnTo>
                <a:lnTo>
                  <a:pt x="4222" y="4452"/>
                </a:lnTo>
                <a:lnTo>
                  <a:pt x="4318" y="4446"/>
                </a:lnTo>
                <a:lnTo>
                  <a:pt x="4410" y="4439"/>
                </a:lnTo>
                <a:lnTo>
                  <a:pt x="4498" y="4431"/>
                </a:lnTo>
                <a:lnTo>
                  <a:pt x="4581" y="4419"/>
                </a:lnTo>
                <a:lnTo>
                  <a:pt x="4658" y="4406"/>
                </a:lnTo>
                <a:lnTo>
                  <a:pt x="4730" y="4393"/>
                </a:lnTo>
                <a:lnTo>
                  <a:pt x="4800" y="4377"/>
                </a:lnTo>
                <a:lnTo>
                  <a:pt x="4863" y="4362"/>
                </a:lnTo>
                <a:lnTo>
                  <a:pt x="4921" y="4346"/>
                </a:lnTo>
                <a:lnTo>
                  <a:pt x="4974" y="4331"/>
                </a:lnTo>
                <a:lnTo>
                  <a:pt x="5024" y="4316"/>
                </a:lnTo>
                <a:lnTo>
                  <a:pt x="5066" y="4300"/>
                </a:lnTo>
                <a:lnTo>
                  <a:pt x="5105" y="4285"/>
                </a:lnTo>
                <a:lnTo>
                  <a:pt x="5139" y="4272"/>
                </a:lnTo>
                <a:lnTo>
                  <a:pt x="5168" y="4260"/>
                </a:lnTo>
                <a:lnTo>
                  <a:pt x="5191" y="4249"/>
                </a:lnTo>
                <a:lnTo>
                  <a:pt x="5210" y="4239"/>
                </a:lnTo>
                <a:lnTo>
                  <a:pt x="5222" y="4233"/>
                </a:lnTo>
                <a:lnTo>
                  <a:pt x="5230" y="4227"/>
                </a:lnTo>
                <a:lnTo>
                  <a:pt x="5233" y="4226"/>
                </a:lnTo>
                <a:lnTo>
                  <a:pt x="5268" y="4133"/>
                </a:lnTo>
                <a:lnTo>
                  <a:pt x="5299" y="4039"/>
                </a:lnTo>
                <a:lnTo>
                  <a:pt x="5324" y="3945"/>
                </a:lnTo>
                <a:lnTo>
                  <a:pt x="5347" y="3853"/>
                </a:lnTo>
                <a:lnTo>
                  <a:pt x="5364" y="3761"/>
                </a:lnTo>
                <a:lnTo>
                  <a:pt x="5379" y="3671"/>
                </a:lnTo>
                <a:lnTo>
                  <a:pt x="5391" y="3580"/>
                </a:lnTo>
                <a:lnTo>
                  <a:pt x="5399" y="3492"/>
                </a:lnTo>
                <a:lnTo>
                  <a:pt x="5404" y="3406"/>
                </a:lnTo>
                <a:lnTo>
                  <a:pt x="5408" y="3319"/>
                </a:lnTo>
                <a:lnTo>
                  <a:pt x="5408" y="3235"/>
                </a:lnTo>
                <a:lnTo>
                  <a:pt x="5406" y="3154"/>
                </a:lnTo>
                <a:lnTo>
                  <a:pt x="5402" y="3076"/>
                </a:lnTo>
                <a:lnTo>
                  <a:pt x="5397" y="2997"/>
                </a:lnTo>
                <a:lnTo>
                  <a:pt x="5389" y="2924"/>
                </a:lnTo>
                <a:lnTo>
                  <a:pt x="5381" y="2851"/>
                </a:lnTo>
                <a:lnTo>
                  <a:pt x="5372" y="2782"/>
                </a:lnTo>
                <a:lnTo>
                  <a:pt x="5360" y="2717"/>
                </a:lnTo>
                <a:lnTo>
                  <a:pt x="5349" y="2655"/>
                </a:lnTo>
                <a:lnTo>
                  <a:pt x="5337" y="2596"/>
                </a:lnTo>
                <a:lnTo>
                  <a:pt x="5326" y="2540"/>
                </a:lnTo>
                <a:lnTo>
                  <a:pt x="5312" y="2488"/>
                </a:lnTo>
                <a:lnTo>
                  <a:pt x="5301" y="2442"/>
                </a:lnTo>
                <a:lnTo>
                  <a:pt x="5289" y="2398"/>
                </a:lnTo>
                <a:lnTo>
                  <a:pt x="5278" y="2359"/>
                </a:lnTo>
                <a:lnTo>
                  <a:pt x="5266" y="2325"/>
                </a:lnTo>
                <a:lnTo>
                  <a:pt x="5258" y="2296"/>
                </a:lnTo>
                <a:lnTo>
                  <a:pt x="5249" y="2271"/>
                </a:lnTo>
                <a:lnTo>
                  <a:pt x="5243" y="2252"/>
                </a:lnTo>
                <a:lnTo>
                  <a:pt x="5237" y="2239"/>
                </a:lnTo>
                <a:lnTo>
                  <a:pt x="5233" y="2229"/>
                </a:lnTo>
                <a:lnTo>
                  <a:pt x="5233" y="2227"/>
                </a:lnTo>
                <a:lnTo>
                  <a:pt x="5268" y="2108"/>
                </a:lnTo>
                <a:lnTo>
                  <a:pt x="5299" y="1991"/>
                </a:lnTo>
                <a:lnTo>
                  <a:pt x="5326" y="1880"/>
                </a:lnTo>
                <a:lnTo>
                  <a:pt x="5349" y="1770"/>
                </a:lnTo>
                <a:lnTo>
                  <a:pt x="5368" y="1664"/>
                </a:lnTo>
                <a:lnTo>
                  <a:pt x="5383" y="1563"/>
                </a:lnTo>
                <a:lnTo>
                  <a:pt x="5395" y="1465"/>
                </a:lnTo>
                <a:lnTo>
                  <a:pt x="5402" y="1371"/>
                </a:lnTo>
                <a:lnTo>
                  <a:pt x="5408" y="1279"/>
                </a:lnTo>
                <a:lnTo>
                  <a:pt x="5412" y="1190"/>
                </a:lnTo>
                <a:lnTo>
                  <a:pt x="5412" y="1108"/>
                </a:lnTo>
                <a:lnTo>
                  <a:pt x="5410" y="1027"/>
                </a:lnTo>
                <a:lnTo>
                  <a:pt x="5406" y="950"/>
                </a:lnTo>
                <a:lnTo>
                  <a:pt x="5400" y="877"/>
                </a:lnTo>
                <a:lnTo>
                  <a:pt x="5393" y="808"/>
                </a:lnTo>
                <a:lnTo>
                  <a:pt x="5385" y="743"/>
                </a:lnTo>
                <a:lnTo>
                  <a:pt x="5374" y="682"/>
                </a:lnTo>
                <a:lnTo>
                  <a:pt x="5364" y="624"/>
                </a:lnTo>
                <a:lnTo>
                  <a:pt x="5352" y="570"/>
                </a:lnTo>
                <a:lnTo>
                  <a:pt x="5339" y="518"/>
                </a:lnTo>
                <a:lnTo>
                  <a:pt x="5328" y="472"/>
                </a:lnTo>
                <a:lnTo>
                  <a:pt x="5314" y="430"/>
                </a:lnTo>
                <a:lnTo>
                  <a:pt x="5303" y="392"/>
                </a:lnTo>
                <a:lnTo>
                  <a:pt x="5289" y="357"/>
                </a:lnTo>
                <a:lnTo>
                  <a:pt x="5278" y="326"/>
                </a:lnTo>
                <a:lnTo>
                  <a:pt x="5268" y="299"/>
                </a:lnTo>
                <a:lnTo>
                  <a:pt x="5258" y="278"/>
                </a:lnTo>
                <a:lnTo>
                  <a:pt x="5249" y="259"/>
                </a:lnTo>
                <a:lnTo>
                  <a:pt x="5243" y="246"/>
                </a:lnTo>
                <a:lnTo>
                  <a:pt x="5237" y="234"/>
                </a:lnTo>
                <a:lnTo>
                  <a:pt x="5233" y="228"/>
                </a:lnTo>
                <a:lnTo>
                  <a:pt x="5233" y="227"/>
                </a:lnTo>
                <a:lnTo>
                  <a:pt x="5114" y="182"/>
                </a:lnTo>
                <a:lnTo>
                  <a:pt x="4995" y="146"/>
                </a:lnTo>
                <a:lnTo>
                  <a:pt x="4878" y="113"/>
                </a:lnTo>
                <a:lnTo>
                  <a:pt x="4759" y="84"/>
                </a:lnTo>
                <a:lnTo>
                  <a:pt x="4644" y="61"/>
                </a:lnTo>
                <a:lnTo>
                  <a:pt x="4529" y="44"/>
                </a:lnTo>
                <a:lnTo>
                  <a:pt x="4416" y="29"/>
                </a:lnTo>
                <a:lnTo>
                  <a:pt x="4302" y="19"/>
                </a:lnTo>
                <a:lnTo>
                  <a:pt x="4193" y="12"/>
                </a:lnTo>
                <a:lnTo>
                  <a:pt x="4085" y="8"/>
                </a:lnTo>
                <a:lnTo>
                  <a:pt x="3980" y="8"/>
                </a:lnTo>
                <a:lnTo>
                  <a:pt x="3876" y="10"/>
                </a:lnTo>
                <a:lnTo>
                  <a:pt x="3776" y="15"/>
                </a:lnTo>
                <a:lnTo>
                  <a:pt x="3678" y="21"/>
                </a:lnTo>
                <a:lnTo>
                  <a:pt x="3584" y="31"/>
                </a:lnTo>
                <a:lnTo>
                  <a:pt x="3494" y="42"/>
                </a:lnTo>
                <a:lnTo>
                  <a:pt x="3408" y="54"/>
                </a:lnTo>
                <a:lnTo>
                  <a:pt x="3325" y="67"/>
                </a:lnTo>
                <a:lnTo>
                  <a:pt x="3246" y="81"/>
                </a:lnTo>
                <a:lnTo>
                  <a:pt x="3172" y="96"/>
                </a:lnTo>
                <a:lnTo>
                  <a:pt x="3102" y="111"/>
                </a:lnTo>
                <a:lnTo>
                  <a:pt x="3037" y="127"/>
                </a:lnTo>
                <a:lnTo>
                  <a:pt x="2978" y="142"/>
                </a:lnTo>
                <a:lnTo>
                  <a:pt x="2924" y="157"/>
                </a:lnTo>
                <a:lnTo>
                  <a:pt x="2876" y="171"/>
                </a:lnTo>
                <a:lnTo>
                  <a:pt x="2832" y="184"/>
                </a:lnTo>
                <a:lnTo>
                  <a:pt x="2795" y="196"/>
                </a:lnTo>
                <a:lnTo>
                  <a:pt x="2765" y="205"/>
                </a:lnTo>
                <a:lnTo>
                  <a:pt x="2740" y="215"/>
                </a:lnTo>
                <a:lnTo>
                  <a:pt x="2722" y="221"/>
                </a:lnTo>
                <a:lnTo>
                  <a:pt x="2711" y="225"/>
                </a:lnTo>
                <a:lnTo>
                  <a:pt x="2707" y="227"/>
                </a:lnTo>
                <a:lnTo>
                  <a:pt x="2557" y="182"/>
                </a:lnTo>
                <a:lnTo>
                  <a:pt x="2409" y="142"/>
                </a:lnTo>
                <a:lnTo>
                  <a:pt x="2267" y="109"/>
                </a:lnTo>
                <a:lnTo>
                  <a:pt x="2129" y="81"/>
                </a:lnTo>
                <a:lnTo>
                  <a:pt x="1997" y="58"/>
                </a:lnTo>
                <a:lnTo>
                  <a:pt x="1868" y="38"/>
                </a:lnTo>
                <a:lnTo>
                  <a:pt x="1743" y="23"/>
                </a:lnTo>
                <a:lnTo>
                  <a:pt x="1622" y="12"/>
                </a:lnTo>
                <a:lnTo>
                  <a:pt x="1507" y="6"/>
                </a:lnTo>
                <a:lnTo>
                  <a:pt x="1396" y="2"/>
                </a:lnTo>
                <a:lnTo>
                  <a:pt x="1290" y="0"/>
                </a:lnTo>
                <a:lnTo>
                  <a:pt x="1188" y="4"/>
                </a:lnTo>
                <a:lnTo>
                  <a:pt x="1092" y="8"/>
                </a:lnTo>
                <a:lnTo>
                  <a:pt x="1000" y="15"/>
                </a:lnTo>
                <a:lnTo>
                  <a:pt x="912" y="25"/>
                </a:lnTo>
                <a:lnTo>
                  <a:pt x="829" y="36"/>
                </a:lnTo>
                <a:lnTo>
                  <a:pt x="753" y="48"/>
                </a:lnTo>
                <a:lnTo>
                  <a:pt x="680" y="61"/>
                </a:lnTo>
                <a:lnTo>
                  <a:pt x="611" y="77"/>
                </a:lnTo>
                <a:lnTo>
                  <a:pt x="547" y="92"/>
                </a:lnTo>
                <a:lnTo>
                  <a:pt x="490" y="108"/>
                </a:lnTo>
                <a:lnTo>
                  <a:pt x="436" y="125"/>
                </a:lnTo>
                <a:lnTo>
                  <a:pt x="386" y="140"/>
                </a:lnTo>
                <a:lnTo>
                  <a:pt x="344" y="156"/>
                </a:lnTo>
                <a:lnTo>
                  <a:pt x="305" y="169"/>
                </a:lnTo>
                <a:lnTo>
                  <a:pt x="271" y="182"/>
                </a:lnTo>
                <a:lnTo>
                  <a:pt x="242" y="196"/>
                </a:lnTo>
                <a:lnTo>
                  <a:pt x="219" y="205"/>
                </a:lnTo>
                <a:lnTo>
                  <a:pt x="202" y="215"/>
                </a:lnTo>
                <a:lnTo>
                  <a:pt x="188" y="221"/>
                </a:lnTo>
                <a:lnTo>
                  <a:pt x="180" y="225"/>
                </a:lnTo>
                <a:lnTo>
                  <a:pt x="177" y="227"/>
                </a:lnTo>
                <a:lnTo>
                  <a:pt x="177" y="230"/>
                </a:lnTo>
                <a:lnTo>
                  <a:pt x="142" y="324"/>
                </a:lnTo>
                <a:lnTo>
                  <a:pt x="113" y="419"/>
                </a:lnTo>
                <a:lnTo>
                  <a:pt x="86" y="511"/>
                </a:lnTo>
                <a:lnTo>
                  <a:pt x="65" y="605"/>
                </a:lnTo>
                <a:lnTo>
                  <a:pt x="46" y="695"/>
                </a:lnTo>
                <a:lnTo>
                  <a:pt x="31" y="787"/>
                </a:lnTo>
                <a:lnTo>
                  <a:pt x="19" y="875"/>
                </a:lnTo>
                <a:lnTo>
                  <a:pt x="12" y="964"/>
                </a:lnTo>
                <a:lnTo>
                  <a:pt x="6" y="1052"/>
                </a:lnTo>
                <a:lnTo>
                  <a:pt x="4" y="1137"/>
                </a:lnTo>
                <a:lnTo>
                  <a:pt x="2" y="1221"/>
                </a:lnTo>
                <a:lnTo>
                  <a:pt x="4" y="1302"/>
                </a:lnTo>
                <a:lnTo>
                  <a:pt x="8" y="1380"/>
                </a:lnTo>
                <a:lnTo>
                  <a:pt x="13" y="1457"/>
                </a:lnTo>
                <a:lnTo>
                  <a:pt x="21" y="1532"/>
                </a:lnTo>
                <a:lnTo>
                  <a:pt x="31" y="1603"/>
                </a:lnTo>
                <a:lnTo>
                  <a:pt x="40" y="1672"/>
                </a:lnTo>
                <a:lnTo>
                  <a:pt x="50" y="1737"/>
                </a:lnTo>
                <a:lnTo>
                  <a:pt x="61" y="1801"/>
                </a:lnTo>
                <a:lnTo>
                  <a:pt x="73" y="1858"/>
                </a:lnTo>
                <a:lnTo>
                  <a:pt x="86" y="1914"/>
                </a:lnTo>
                <a:lnTo>
                  <a:pt x="98" y="1964"/>
                </a:lnTo>
                <a:lnTo>
                  <a:pt x="111" y="2012"/>
                </a:lnTo>
                <a:lnTo>
                  <a:pt x="123" y="2054"/>
                </a:lnTo>
                <a:lnTo>
                  <a:pt x="132" y="2095"/>
                </a:lnTo>
                <a:lnTo>
                  <a:pt x="144" y="2127"/>
                </a:lnTo>
                <a:lnTo>
                  <a:pt x="154" y="2158"/>
                </a:lnTo>
                <a:lnTo>
                  <a:pt x="161" y="2181"/>
                </a:lnTo>
                <a:lnTo>
                  <a:pt x="169" y="2200"/>
                </a:lnTo>
                <a:lnTo>
                  <a:pt x="173" y="2215"/>
                </a:lnTo>
                <a:lnTo>
                  <a:pt x="177" y="2223"/>
                </a:lnTo>
                <a:lnTo>
                  <a:pt x="177" y="2227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524000"/>
            <a:ext cx="2793206" cy="1828800"/>
          </a:xfrm>
        </p:spPr>
        <p:txBody>
          <a:bodyPr>
            <a:normAutofit/>
          </a:bodyPr>
          <a:lstStyle>
            <a:lvl1pPr>
              <a:defRPr sz="3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3429000"/>
            <a:ext cx="2793206" cy="1828800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7" name="Рисунок 16"/>
          <p:cNvSpPr>
            <a:spLocks noGrp="1"/>
          </p:cNvSpPr>
          <p:nvPr>
            <p:ph type="pic" idx="1"/>
          </p:nvPr>
        </p:nvSpPr>
        <p:spPr>
          <a:xfrm>
            <a:off x="4224925" y="997549"/>
            <a:ext cx="4058858" cy="4401809"/>
          </a:xfrm>
          <a:custGeom>
            <a:avLst/>
            <a:gdLst>
              <a:gd name="connsiteX0" fmla="*/ 1289957 w 5411811"/>
              <a:gd name="connsiteY0" fmla="*/ 0 h 4401809"/>
              <a:gd name="connsiteX1" fmla="*/ 1395952 w 5411811"/>
              <a:gd name="connsiteY1" fmla="*/ 1982 h 4401809"/>
              <a:gd name="connsiteX2" fmla="*/ 1506947 w 5411811"/>
              <a:gd name="connsiteY2" fmla="*/ 5945 h 4401809"/>
              <a:gd name="connsiteX3" fmla="*/ 1621945 w 5411811"/>
              <a:gd name="connsiteY3" fmla="*/ 11887 h 4401809"/>
              <a:gd name="connsiteX4" fmla="*/ 1742940 w 5411811"/>
              <a:gd name="connsiteY4" fmla="*/ 22784 h 4401809"/>
              <a:gd name="connsiteX5" fmla="*/ 1867936 w 5411811"/>
              <a:gd name="connsiteY5" fmla="*/ 37644 h 4401809"/>
              <a:gd name="connsiteX6" fmla="*/ 1996932 w 5411811"/>
              <a:gd name="connsiteY6" fmla="*/ 57456 h 4401809"/>
              <a:gd name="connsiteX7" fmla="*/ 2128926 w 5411811"/>
              <a:gd name="connsiteY7" fmla="*/ 80238 h 4401809"/>
              <a:gd name="connsiteX8" fmla="*/ 2266921 w 5411811"/>
              <a:gd name="connsiteY8" fmla="*/ 107974 h 4401809"/>
              <a:gd name="connsiteX9" fmla="*/ 2408917 w 5411811"/>
              <a:gd name="connsiteY9" fmla="*/ 140664 h 4401809"/>
              <a:gd name="connsiteX10" fmla="*/ 2556912 w 5411811"/>
              <a:gd name="connsiteY10" fmla="*/ 180288 h 4401809"/>
              <a:gd name="connsiteX11" fmla="*/ 2609910 w 5411811"/>
              <a:gd name="connsiteY11" fmla="*/ 196038 h 4401809"/>
              <a:gd name="connsiteX12" fmla="*/ 2706906 w 5411811"/>
              <a:gd name="connsiteY12" fmla="*/ 224863 h 4401809"/>
              <a:gd name="connsiteX13" fmla="*/ 2710906 w 5411811"/>
              <a:gd name="connsiteY13" fmla="*/ 222883 h 4401809"/>
              <a:gd name="connsiteX14" fmla="*/ 2721906 w 5411811"/>
              <a:gd name="connsiteY14" fmla="*/ 218920 h 4401809"/>
              <a:gd name="connsiteX15" fmla="*/ 2739905 w 5411811"/>
              <a:gd name="connsiteY15" fmla="*/ 212977 h 4401809"/>
              <a:gd name="connsiteX16" fmla="*/ 2764905 w 5411811"/>
              <a:gd name="connsiteY16" fmla="*/ 203071 h 4401809"/>
              <a:gd name="connsiteX17" fmla="*/ 2794903 w 5411811"/>
              <a:gd name="connsiteY17" fmla="*/ 194156 h 4401809"/>
              <a:gd name="connsiteX18" fmla="*/ 2831901 w 5411811"/>
              <a:gd name="connsiteY18" fmla="*/ 182269 h 4401809"/>
              <a:gd name="connsiteX19" fmla="*/ 2875901 w 5411811"/>
              <a:gd name="connsiteY19" fmla="*/ 169391 h 4401809"/>
              <a:gd name="connsiteX20" fmla="*/ 2923899 w 5411811"/>
              <a:gd name="connsiteY20" fmla="*/ 155522 h 4401809"/>
              <a:gd name="connsiteX21" fmla="*/ 2977897 w 5411811"/>
              <a:gd name="connsiteY21" fmla="*/ 140664 h 4401809"/>
              <a:gd name="connsiteX22" fmla="*/ 3036895 w 5411811"/>
              <a:gd name="connsiteY22" fmla="*/ 125804 h 4401809"/>
              <a:gd name="connsiteX23" fmla="*/ 3101892 w 5411811"/>
              <a:gd name="connsiteY23" fmla="*/ 109955 h 4401809"/>
              <a:gd name="connsiteX24" fmla="*/ 3171890 w 5411811"/>
              <a:gd name="connsiteY24" fmla="*/ 95097 h 4401809"/>
              <a:gd name="connsiteX25" fmla="*/ 3245887 w 5411811"/>
              <a:gd name="connsiteY25" fmla="*/ 80238 h 4401809"/>
              <a:gd name="connsiteX26" fmla="*/ 3324885 w 5411811"/>
              <a:gd name="connsiteY26" fmla="*/ 66369 h 4401809"/>
              <a:gd name="connsiteX27" fmla="*/ 3407881 w 5411811"/>
              <a:gd name="connsiteY27" fmla="*/ 53493 h 4401809"/>
              <a:gd name="connsiteX28" fmla="*/ 3493879 w 5411811"/>
              <a:gd name="connsiteY28" fmla="*/ 41606 h 4401809"/>
              <a:gd name="connsiteX29" fmla="*/ 3583875 w 5411811"/>
              <a:gd name="connsiteY29" fmla="*/ 30708 h 4401809"/>
              <a:gd name="connsiteX30" fmla="*/ 3677872 w 5411811"/>
              <a:gd name="connsiteY30" fmla="*/ 20803 h 4401809"/>
              <a:gd name="connsiteX31" fmla="*/ 3775868 w 5411811"/>
              <a:gd name="connsiteY31" fmla="*/ 14858 h 4401809"/>
              <a:gd name="connsiteX32" fmla="*/ 3875865 w 5411811"/>
              <a:gd name="connsiteY32" fmla="*/ 9908 h 4401809"/>
              <a:gd name="connsiteX33" fmla="*/ 3979862 w 5411811"/>
              <a:gd name="connsiteY33" fmla="*/ 7926 h 4401809"/>
              <a:gd name="connsiteX34" fmla="*/ 4084858 w 5411811"/>
              <a:gd name="connsiteY34" fmla="*/ 7926 h 4401809"/>
              <a:gd name="connsiteX35" fmla="*/ 4192854 w 5411811"/>
              <a:gd name="connsiteY35" fmla="*/ 11887 h 4401809"/>
              <a:gd name="connsiteX36" fmla="*/ 4301850 w 5411811"/>
              <a:gd name="connsiteY36" fmla="*/ 18821 h 4401809"/>
              <a:gd name="connsiteX37" fmla="*/ 4415846 w 5411811"/>
              <a:gd name="connsiteY37" fmla="*/ 28727 h 4401809"/>
              <a:gd name="connsiteX38" fmla="*/ 4528842 w 5411811"/>
              <a:gd name="connsiteY38" fmla="*/ 43586 h 4401809"/>
              <a:gd name="connsiteX39" fmla="*/ 4643838 w 5411811"/>
              <a:gd name="connsiteY39" fmla="*/ 60426 h 4401809"/>
              <a:gd name="connsiteX40" fmla="*/ 4758834 w 5411811"/>
              <a:gd name="connsiteY40" fmla="*/ 83210 h 4401809"/>
              <a:gd name="connsiteX41" fmla="*/ 4877830 w 5411811"/>
              <a:gd name="connsiteY41" fmla="*/ 111937 h 4401809"/>
              <a:gd name="connsiteX42" fmla="*/ 4994825 w 5411811"/>
              <a:gd name="connsiteY42" fmla="*/ 144627 h 4401809"/>
              <a:gd name="connsiteX43" fmla="*/ 5113823 w 5411811"/>
              <a:gd name="connsiteY43" fmla="*/ 180288 h 4401809"/>
              <a:gd name="connsiteX44" fmla="*/ 5232818 w 5411811"/>
              <a:gd name="connsiteY44" fmla="*/ 224863 h 4401809"/>
              <a:gd name="connsiteX45" fmla="*/ 5232818 w 5411811"/>
              <a:gd name="connsiteY45" fmla="*/ 225854 h 4401809"/>
              <a:gd name="connsiteX46" fmla="*/ 5236818 w 5411811"/>
              <a:gd name="connsiteY46" fmla="*/ 231799 h 4401809"/>
              <a:gd name="connsiteX47" fmla="*/ 5242817 w 5411811"/>
              <a:gd name="connsiteY47" fmla="*/ 243686 h 4401809"/>
              <a:gd name="connsiteX48" fmla="*/ 5248817 w 5411811"/>
              <a:gd name="connsiteY48" fmla="*/ 256562 h 4401809"/>
              <a:gd name="connsiteX49" fmla="*/ 5257818 w 5411811"/>
              <a:gd name="connsiteY49" fmla="*/ 275385 h 4401809"/>
              <a:gd name="connsiteX50" fmla="*/ 5267816 w 5411811"/>
              <a:gd name="connsiteY50" fmla="*/ 296186 h 4401809"/>
              <a:gd name="connsiteX51" fmla="*/ 5277816 w 5411811"/>
              <a:gd name="connsiteY51" fmla="*/ 322933 h 4401809"/>
              <a:gd name="connsiteX52" fmla="*/ 5288816 w 5411811"/>
              <a:gd name="connsiteY52" fmla="*/ 353641 h 4401809"/>
              <a:gd name="connsiteX53" fmla="*/ 5302815 w 5411811"/>
              <a:gd name="connsiteY53" fmla="*/ 388311 h 4401809"/>
              <a:gd name="connsiteX54" fmla="*/ 5313815 w 5411811"/>
              <a:gd name="connsiteY54" fmla="*/ 425953 h 4401809"/>
              <a:gd name="connsiteX55" fmla="*/ 5327814 w 5411811"/>
              <a:gd name="connsiteY55" fmla="*/ 467558 h 4401809"/>
              <a:gd name="connsiteX56" fmla="*/ 5338814 w 5411811"/>
              <a:gd name="connsiteY56" fmla="*/ 513126 h 4401809"/>
              <a:gd name="connsiteX57" fmla="*/ 5351814 w 5411811"/>
              <a:gd name="connsiteY57" fmla="*/ 564637 h 4401809"/>
              <a:gd name="connsiteX58" fmla="*/ 5363813 w 5411811"/>
              <a:gd name="connsiteY58" fmla="*/ 618127 h 4401809"/>
              <a:gd name="connsiteX59" fmla="*/ 5373813 w 5411811"/>
              <a:gd name="connsiteY59" fmla="*/ 675582 h 4401809"/>
              <a:gd name="connsiteX60" fmla="*/ 5384813 w 5411811"/>
              <a:gd name="connsiteY60" fmla="*/ 736007 h 4401809"/>
              <a:gd name="connsiteX61" fmla="*/ 5392812 w 5411811"/>
              <a:gd name="connsiteY61" fmla="*/ 800395 h 4401809"/>
              <a:gd name="connsiteX62" fmla="*/ 5399812 w 5411811"/>
              <a:gd name="connsiteY62" fmla="*/ 868745 h 4401809"/>
              <a:gd name="connsiteX63" fmla="*/ 5405812 w 5411811"/>
              <a:gd name="connsiteY63" fmla="*/ 941059 h 4401809"/>
              <a:gd name="connsiteX64" fmla="*/ 5409812 w 5411811"/>
              <a:gd name="connsiteY64" fmla="*/ 1017335 h 4401809"/>
              <a:gd name="connsiteX65" fmla="*/ 5411811 w 5411811"/>
              <a:gd name="connsiteY65" fmla="*/ 1097571 h 4401809"/>
              <a:gd name="connsiteX66" fmla="*/ 5411811 w 5411811"/>
              <a:gd name="connsiteY66" fmla="*/ 1178800 h 4401809"/>
              <a:gd name="connsiteX67" fmla="*/ 5407811 w 5411811"/>
              <a:gd name="connsiteY67" fmla="*/ 1266962 h 4401809"/>
              <a:gd name="connsiteX68" fmla="*/ 5401813 w 5411811"/>
              <a:gd name="connsiteY68" fmla="*/ 1358096 h 4401809"/>
              <a:gd name="connsiteX69" fmla="*/ 5394811 w 5411811"/>
              <a:gd name="connsiteY69" fmla="*/ 1451212 h 4401809"/>
              <a:gd name="connsiteX70" fmla="*/ 5382812 w 5411811"/>
              <a:gd name="connsiteY70" fmla="*/ 1548289 h 4401809"/>
              <a:gd name="connsiteX71" fmla="*/ 5367813 w 5411811"/>
              <a:gd name="connsiteY71" fmla="*/ 1648337 h 4401809"/>
              <a:gd name="connsiteX72" fmla="*/ 5348814 w 5411811"/>
              <a:gd name="connsiteY72" fmla="*/ 1753340 h 4401809"/>
              <a:gd name="connsiteX73" fmla="*/ 5325814 w 5411811"/>
              <a:gd name="connsiteY73" fmla="*/ 1862304 h 4401809"/>
              <a:gd name="connsiteX74" fmla="*/ 5298815 w 5411811"/>
              <a:gd name="connsiteY74" fmla="*/ 1972261 h 4401809"/>
              <a:gd name="connsiteX75" fmla="*/ 5267816 w 5411811"/>
              <a:gd name="connsiteY75" fmla="*/ 2088158 h 4401809"/>
              <a:gd name="connsiteX76" fmla="*/ 5232818 w 5411811"/>
              <a:gd name="connsiteY76" fmla="*/ 2206039 h 4401809"/>
              <a:gd name="connsiteX77" fmla="*/ 5232818 w 5411811"/>
              <a:gd name="connsiteY77" fmla="*/ 2208020 h 4401809"/>
              <a:gd name="connsiteX78" fmla="*/ 5236818 w 5411811"/>
              <a:gd name="connsiteY78" fmla="*/ 2217926 h 4401809"/>
              <a:gd name="connsiteX79" fmla="*/ 5242817 w 5411811"/>
              <a:gd name="connsiteY79" fmla="*/ 2230802 h 4401809"/>
              <a:gd name="connsiteX80" fmla="*/ 5248817 w 5411811"/>
              <a:gd name="connsiteY80" fmla="*/ 2249625 h 4401809"/>
              <a:gd name="connsiteX81" fmla="*/ 5257818 w 5411811"/>
              <a:gd name="connsiteY81" fmla="*/ 2274388 h 4401809"/>
              <a:gd name="connsiteX82" fmla="*/ 5265817 w 5411811"/>
              <a:gd name="connsiteY82" fmla="*/ 2303116 h 4401809"/>
              <a:gd name="connsiteX83" fmla="*/ 5277816 w 5411811"/>
              <a:gd name="connsiteY83" fmla="*/ 2336796 h 4401809"/>
              <a:gd name="connsiteX84" fmla="*/ 5288816 w 5411811"/>
              <a:gd name="connsiteY84" fmla="*/ 2375429 h 4401809"/>
              <a:gd name="connsiteX85" fmla="*/ 5300816 w 5411811"/>
              <a:gd name="connsiteY85" fmla="*/ 2419014 h 4401809"/>
              <a:gd name="connsiteX86" fmla="*/ 5311814 w 5411811"/>
              <a:gd name="connsiteY86" fmla="*/ 2464581 h 4401809"/>
              <a:gd name="connsiteX87" fmla="*/ 5325814 w 5411811"/>
              <a:gd name="connsiteY87" fmla="*/ 2516091 h 4401809"/>
              <a:gd name="connsiteX88" fmla="*/ 5336815 w 5411811"/>
              <a:gd name="connsiteY88" fmla="*/ 2571567 h 4401809"/>
              <a:gd name="connsiteX89" fmla="*/ 5348814 w 5411811"/>
              <a:gd name="connsiteY89" fmla="*/ 2630010 h 4401809"/>
              <a:gd name="connsiteX90" fmla="*/ 5359813 w 5411811"/>
              <a:gd name="connsiteY90" fmla="*/ 2691426 h 4401809"/>
              <a:gd name="connsiteX91" fmla="*/ 5371813 w 5411811"/>
              <a:gd name="connsiteY91" fmla="*/ 2755814 h 4401809"/>
              <a:gd name="connsiteX92" fmla="*/ 5380813 w 5411811"/>
              <a:gd name="connsiteY92" fmla="*/ 2824166 h 4401809"/>
              <a:gd name="connsiteX93" fmla="*/ 5388813 w 5411811"/>
              <a:gd name="connsiteY93" fmla="*/ 2896477 h 4401809"/>
              <a:gd name="connsiteX94" fmla="*/ 5396812 w 5411811"/>
              <a:gd name="connsiteY94" fmla="*/ 2968791 h 4401809"/>
              <a:gd name="connsiteX95" fmla="*/ 5401813 w 5411811"/>
              <a:gd name="connsiteY95" fmla="*/ 3047048 h 4401809"/>
              <a:gd name="connsiteX96" fmla="*/ 5405812 w 5411811"/>
              <a:gd name="connsiteY96" fmla="*/ 3124313 h 4401809"/>
              <a:gd name="connsiteX97" fmla="*/ 5407811 w 5411811"/>
              <a:gd name="connsiteY97" fmla="*/ 3204551 h 4401809"/>
              <a:gd name="connsiteX98" fmla="*/ 5407811 w 5411811"/>
              <a:gd name="connsiteY98" fmla="*/ 3287760 h 4401809"/>
              <a:gd name="connsiteX99" fmla="*/ 5403812 w 5411811"/>
              <a:gd name="connsiteY99" fmla="*/ 3373941 h 4401809"/>
              <a:gd name="connsiteX100" fmla="*/ 5398812 w 5411811"/>
              <a:gd name="connsiteY100" fmla="*/ 3459133 h 4401809"/>
              <a:gd name="connsiteX101" fmla="*/ 5390813 w 5411811"/>
              <a:gd name="connsiteY101" fmla="*/ 3546304 h 4401809"/>
              <a:gd name="connsiteX102" fmla="*/ 5378812 w 5411811"/>
              <a:gd name="connsiteY102" fmla="*/ 3636447 h 4401809"/>
              <a:gd name="connsiteX103" fmla="*/ 5363813 w 5411811"/>
              <a:gd name="connsiteY103" fmla="*/ 3725599 h 4401809"/>
              <a:gd name="connsiteX104" fmla="*/ 5346813 w 5411811"/>
              <a:gd name="connsiteY104" fmla="*/ 3816733 h 4401809"/>
              <a:gd name="connsiteX105" fmla="*/ 5323815 w 5411811"/>
              <a:gd name="connsiteY105" fmla="*/ 3907867 h 4401809"/>
              <a:gd name="connsiteX106" fmla="*/ 5298815 w 5411811"/>
              <a:gd name="connsiteY106" fmla="*/ 4000984 h 4401809"/>
              <a:gd name="connsiteX107" fmla="*/ 5267816 w 5411811"/>
              <a:gd name="connsiteY107" fmla="*/ 4094098 h 4401809"/>
              <a:gd name="connsiteX108" fmla="*/ 5232818 w 5411811"/>
              <a:gd name="connsiteY108" fmla="*/ 4186223 h 4401809"/>
              <a:gd name="connsiteX109" fmla="*/ 5229818 w 5411811"/>
              <a:gd name="connsiteY109" fmla="*/ 4187214 h 4401809"/>
              <a:gd name="connsiteX110" fmla="*/ 5221819 w 5411811"/>
              <a:gd name="connsiteY110" fmla="*/ 4193156 h 4401809"/>
              <a:gd name="connsiteX111" fmla="*/ 5209820 w 5411811"/>
              <a:gd name="connsiteY111" fmla="*/ 4199101 h 4401809"/>
              <a:gd name="connsiteX112" fmla="*/ 5190819 w 5411811"/>
              <a:gd name="connsiteY112" fmla="*/ 4209007 h 4401809"/>
              <a:gd name="connsiteX113" fmla="*/ 5167819 w 5411811"/>
              <a:gd name="connsiteY113" fmla="*/ 4219904 h 4401809"/>
              <a:gd name="connsiteX114" fmla="*/ 5138820 w 5411811"/>
              <a:gd name="connsiteY114" fmla="*/ 4231791 h 4401809"/>
              <a:gd name="connsiteX115" fmla="*/ 5104822 w 5411811"/>
              <a:gd name="connsiteY115" fmla="*/ 4244667 h 4401809"/>
              <a:gd name="connsiteX116" fmla="*/ 5065825 w 5411811"/>
              <a:gd name="connsiteY116" fmla="*/ 4259527 h 4401809"/>
              <a:gd name="connsiteX117" fmla="*/ 5023824 w 5411811"/>
              <a:gd name="connsiteY117" fmla="*/ 4275376 h 4401809"/>
              <a:gd name="connsiteX118" fmla="*/ 4973827 w 5411811"/>
              <a:gd name="connsiteY118" fmla="*/ 4290234 h 4401809"/>
              <a:gd name="connsiteX119" fmla="*/ 4920829 w 5411811"/>
              <a:gd name="connsiteY119" fmla="*/ 4305093 h 4401809"/>
              <a:gd name="connsiteX120" fmla="*/ 4862831 w 5411811"/>
              <a:gd name="connsiteY120" fmla="*/ 4320944 h 4401809"/>
              <a:gd name="connsiteX121" fmla="*/ 4799832 w 5411811"/>
              <a:gd name="connsiteY121" fmla="*/ 4335802 h 4401809"/>
              <a:gd name="connsiteX122" fmla="*/ 4729836 w 5411811"/>
              <a:gd name="connsiteY122" fmla="*/ 4351650 h 4401809"/>
              <a:gd name="connsiteX123" fmla="*/ 4657838 w 5411811"/>
              <a:gd name="connsiteY123" fmla="*/ 4364529 h 4401809"/>
              <a:gd name="connsiteX124" fmla="*/ 4580841 w 5411811"/>
              <a:gd name="connsiteY124" fmla="*/ 4377407 h 4401809"/>
              <a:gd name="connsiteX125" fmla="*/ 4497844 w 5411811"/>
              <a:gd name="connsiteY125" fmla="*/ 4389293 h 4401809"/>
              <a:gd name="connsiteX126" fmla="*/ 4409848 w 5411811"/>
              <a:gd name="connsiteY126" fmla="*/ 4397217 h 4401809"/>
              <a:gd name="connsiteX127" fmla="*/ 4348931 w 5411811"/>
              <a:gd name="connsiteY127" fmla="*/ 4401809 h 4401809"/>
              <a:gd name="connsiteX128" fmla="*/ 3811373 w 5411811"/>
              <a:gd name="connsiteY128" fmla="*/ 4401809 h 4401809"/>
              <a:gd name="connsiteX129" fmla="*/ 3787869 w 5411811"/>
              <a:gd name="connsiteY129" fmla="*/ 4400189 h 4401809"/>
              <a:gd name="connsiteX130" fmla="*/ 3668873 w 5411811"/>
              <a:gd name="connsiteY130" fmla="*/ 4391274 h 4401809"/>
              <a:gd name="connsiteX131" fmla="*/ 3543877 w 5411811"/>
              <a:gd name="connsiteY131" fmla="*/ 4376416 h 4401809"/>
              <a:gd name="connsiteX132" fmla="*/ 3414881 w 5411811"/>
              <a:gd name="connsiteY132" fmla="*/ 4356604 h 4401809"/>
              <a:gd name="connsiteX133" fmla="*/ 3282885 w 5411811"/>
              <a:gd name="connsiteY133" fmla="*/ 4333820 h 4401809"/>
              <a:gd name="connsiteX134" fmla="*/ 3146891 w 5411811"/>
              <a:gd name="connsiteY134" fmla="*/ 4305093 h 4401809"/>
              <a:gd name="connsiteX135" fmla="*/ 3004897 w 5411811"/>
              <a:gd name="connsiteY135" fmla="*/ 4273394 h 4401809"/>
              <a:gd name="connsiteX136" fmla="*/ 2897900 w 5411811"/>
              <a:gd name="connsiteY136" fmla="*/ 4245082 h 4401809"/>
              <a:gd name="connsiteX137" fmla="*/ 2897900 w 5411811"/>
              <a:gd name="connsiteY137" fmla="*/ 4245081 h 4401809"/>
              <a:gd name="connsiteX138" fmla="*/ 2866219 w 5411811"/>
              <a:gd name="connsiteY138" fmla="*/ 4236699 h 4401809"/>
              <a:gd name="connsiteX139" fmla="*/ 2858901 w 5411811"/>
              <a:gd name="connsiteY139" fmla="*/ 4234762 h 4401809"/>
              <a:gd name="connsiteX140" fmla="*/ 2706906 w 5411811"/>
              <a:gd name="connsiteY140" fmla="*/ 4191177 h 4401809"/>
              <a:gd name="connsiteX141" fmla="*/ 2704906 w 5411811"/>
              <a:gd name="connsiteY141" fmla="*/ 4193156 h 4401809"/>
              <a:gd name="connsiteX142" fmla="*/ 2693907 w 5411811"/>
              <a:gd name="connsiteY142" fmla="*/ 4197119 h 4401809"/>
              <a:gd name="connsiteX143" fmla="*/ 2675907 w 5411811"/>
              <a:gd name="connsiteY143" fmla="*/ 4203063 h 4401809"/>
              <a:gd name="connsiteX144" fmla="*/ 2650908 w 5411811"/>
              <a:gd name="connsiteY144" fmla="*/ 4209996 h 4401809"/>
              <a:gd name="connsiteX145" fmla="*/ 2620910 w 5411811"/>
              <a:gd name="connsiteY145" fmla="*/ 4221884 h 4401809"/>
              <a:gd name="connsiteX146" fmla="*/ 2583910 w 5411811"/>
              <a:gd name="connsiteY146" fmla="*/ 4233771 h 4401809"/>
              <a:gd name="connsiteX147" fmla="*/ 2539912 w 5411811"/>
              <a:gd name="connsiteY147" fmla="*/ 4244667 h 4401809"/>
              <a:gd name="connsiteX148" fmla="*/ 2491914 w 5411811"/>
              <a:gd name="connsiteY148" fmla="*/ 4259527 h 4401809"/>
              <a:gd name="connsiteX149" fmla="*/ 2435915 w 5411811"/>
              <a:gd name="connsiteY149" fmla="*/ 4273394 h 4401809"/>
              <a:gd name="connsiteX150" fmla="*/ 2376918 w 5411811"/>
              <a:gd name="connsiteY150" fmla="*/ 4288252 h 4401809"/>
              <a:gd name="connsiteX151" fmla="*/ 2310920 w 5411811"/>
              <a:gd name="connsiteY151" fmla="*/ 4304103 h 4401809"/>
              <a:gd name="connsiteX152" fmla="*/ 2241923 w 5411811"/>
              <a:gd name="connsiteY152" fmla="*/ 4318961 h 4401809"/>
              <a:gd name="connsiteX153" fmla="*/ 2166925 w 5411811"/>
              <a:gd name="connsiteY153" fmla="*/ 4333820 h 4401809"/>
              <a:gd name="connsiteX154" fmla="*/ 2088928 w 5411811"/>
              <a:gd name="connsiteY154" fmla="*/ 4347689 h 4401809"/>
              <a:gd name="connsiteX155" fmla="*/ 2005931 w 5411811"/>
              <a:gd name="connsiteY155" fmla="*/ 4360566 h 4401809"/>
              <a:gd name="connsiteX156" fmla="*/ 1919933 w 5411811"/>
              <a:gd name="connsiteY156" fmla="*/ 4372453 h 4401809"/>
              <a:gd name="connsiteX157" fmla="*/ 1827937 w 5411811"/>
              <a:gd name="connsiteY157" fmla="*/ 4383349 h 4401809"/>
              <a:gd name="connsiteX158" fmla="*/ 1733941 w 5411811"/>
              <a:gd name="connsiteY158" fmla="*/ 4391274 h 4401809"/>
              <a:gd name="connsiteX159" fmla="*/ 1637944 w 5411811"/>
              <a:gd name="connsiteY159" fmla="*/ 4399200 h 4401809"/>
              <a:gd name="connsiteX160" fmla="*/ 1548374 w 5411811"/>
              <a:gd name="connsiteY160" fmla="*/ 4401809 h 4401809"/>
              <a:gd name="connsiteX161" fmla="*/ 1263105 w 5411811"/>
              <a:gd name="connsiteY161" fmla="*/ 4401809 h 4401809"/>
              <a:gd name="connsiteX162" fmla="*/ 1218957 w 5411811"/>
              <a:gd name="connsiteY162" fmla="*/ 4400189 h 4401809"/>
              <a:gd name="connsiteX163" fmla="*/ 1107962 w 5411811"/>
              <a:gd name="connsiteY163" fmla="*/ 4393256 h 4401809"/>
              <a:gd name="connsiteX164" fmla="*/ 995966 w 5411811"/>
              <a:gd name="connsiteY164" fmla="*/ 4383349 h 4401809"/>
              <a:gd name="connsiteX165" fmla="*/ 882969 w 5411811"/>
              <a:gd name="connsiteY165" fmla="*/ 4368490 h 4401809"/>
              <a:gd name="connsiteX166" fmla="*/ 767973 w 5411811"/>
              <a:gd name="connsiteY166" fmla="*/ 4349671 h 4401809"/>
              <a:gd name="connsiteX167" fmla="*/ 650978 w 5411811"/>
              <a:gd name="connsiteY167" fmla="*/ 4326887 h 4401809"/>
              <a:gd name="connsiteX168" fmla="*/ 533983 w 5411811"/>
              <a:gd name="connsiteY168" fmla="*/ 4300140 h 4401809"/>
              <a:gd name="connsiteX169" fmla="*/ 414985 w 5411811"/>
              <a:gd name="connsiteY169" fmla="*/ 4267452 h 4401809"/>
              <a:gd name="connsiteX170" fmla="*/ 295991 w 5411811"/>
              <a:gd name="connsiteY170" fmla="*/ 4229808 h 4401809"/>
              <a:gd name="connsiteX171" fmla="*/ 176994 w 5411811"/>
              <a:gd name="connsiteY171" fmla="*/ 4186223 h 4401809"/>
              <a:gd name="connsiteX172" fmla="*/ 174994 w 5411811"/>
              <a:gd name="connsiteY172" fmla="*/ 4180280 h 4401809"/>
              <a:gd name="connsiteX173" fmla="*/ 168995 w 5411811"/>
              <a:gd name="connsiteY173" fmla="*/ 4170373 h 4401809"/>
              <a:gd name="connsiteX174" fmla="*/ 162994 w 5411811"/>
              <a:gd name="connsiteY174" fmla="*/ 4157496 h 4401809"/>
              <a:gd name="connsiteX175" fmla="*/ 155996 w 5411811"/>
              <a:gd name="connsiteY175" fmla="*/ 4138675 h 4401809"/>
              <a:gd name="connsiteX176" fmla="*/ 145996 w 5411811"/>
              <a:gd name="connsiteY176" fmla="*/ 4116882 h 4401809"/>
              <a:gd name="connsiteX177" fmla="*/ 135996 w 5411811"/>
              <a:gd name="connsiteY177" fmla="*/ 4092118 h 4401809"/>
              <a:gd name="connsiteX178" fmla="*/ 124997 w 5411811"/>
              <a:gd name="connsiteY178" fmla="*/ 4064382 h 4401809"/>
              <a:gd name="connsiteX179" fmla="*/ 112997 w 5411811"/>
              <a:gd name="connsiteY179" fmla="*/ 4031692 h 4401809"/>
              <a:gd name="connsiteX180" fmla="*/ 101998 w 5411811"/>
              <a:gd name="connsiteY180" fmla="*/ 3996030 h 4401809"/>
              <a:gd name="connsiteX181" fmla="*/ 87998 w 5411811"/>
              <a:gd name="connsiteY181" fmla="*/ 3955416 h 4401809"/>
              <a:gd name="connsiteX182" fmla="*/ 76999 w 5411811"/>
              <a:gd name="connsiteY182" fmla="*/ 3911829 h 4401809"/>
              <a:gd name="connsiteX183" fmla="*/ 64998 w 5411811"/>
              <a:gd name="connsiteY183" fmla="*/ 3866263 h 4401809"/>
              <a:gd name="connsiteX184" fmla="*/ 54000 w 5411811"/>
              <a:gd name="connsiteY184" fmla="*/ 3814752 h 4401809"/>
              <a:gd name="connsiteX185" fmla="*/ 42000 w 5411811"/>
              <a:gd name="connsiteY185" fmla="*/ 3761261 h 4401809"/>
              <a:gd name="connsiteX186" fmla="*/ 32999 w 5411811"/>
              <a:gd name="connsiteY186" fmla="*/ 3704798 h 4401809"/>
              <a:gd name="connsiteX187" fmla="*/ 23000 w 5411811"/>
              <a:gd name="connsiteY187" fmla="*/ 3643381 h 4401809"/>
              <a:gd name="connsiteX188" fmla="*/ 14999 w 5411811"/>
              <a:gd name="connsiteY188" fmla="*/ 3578992 h 4401809"/>
              <a:gd name="connsiteX189" fmla="*/ 8001 w 5411811"/>
              <a:gd name="connsiteY189" fmla="*/ 3510644 h 4401809"/>
              <a:gd name="connsiteX190" fmla="*/ 4000 w 5411811"/>
              <a:gd name="connsiteY190" fmla="*/ 3440310 h 4401809"/>
              <a:gd name="connsiteX191" fmla="*/ 0 w 5411811"/>
              <a:gd name="connsiteY191" fmla="*/ 3364036 h 4401809"/>
              <a:gd name="connsiteX192" fmla="*/ 0 w 5411811"/>
              <a:gd name="connsiteY192" fmla="*/ 3285779 h 4401809"/>
              <a:gd name="connsiteX193" fmla="*/ 0 w 5411811"/>
              <a:gd name="connsiteY193" fmla="*/ 3204551 h 4401809"/>
              <a:gd name="connsiteX194" fmla="*/ 4000 w 5411811"/>
              <a:gd name="connsiteY194" fmla="*/ 3119360 h 4401809"/>
              <a:gd name="connsiteX195" fmla="*/ 10001 w 5411811"/>
              <a:gd name="connsiteY195" fmla="*/ 3031198 h 4401809"/>
              <a:gd name="connsiteX196" fmla="*/ 18999 w 5411811"/>
              <a:gd name="connsiteY196" fmla="*/ 2940062 h 4401809"/>
              <a:gd name="connsiteX197" fmla="*/ 30999 w 5411811"/>
              <a:gd name="connsiteY197" fmla="*/ 2844966 h 4401809"/>
              <a:gd name="connsiteX198" fmla="*/ 45999 w 5411811"/>
              <a:gd name="connsiteY198" fmla="*/ 2745908 h 4401809"/>
              <a:gd name="connsiteX199" fmla="*/ 64998 w 5411811"/>
              <a:gd name="connsiteY199" fmla="*/ 2644869 h 4401809"/>
              <a:gd name="connsiteX200" fmla="*/ 85998 w 5411811"/>
              <a:gd name="connsiteY200" fmla="*/ 2538877 h 4401809"/>
              <a:gd name="connsiteX201" fmla="*/ 112997 w 5411811"/>
              <a:gd name="connsiteY201" fmla="*/ 2430903 h 4401809"/>
              <a:gd name="connsiteX202" fmla="*/ 143995 w 5411811"/>
              <a:gd name="connsiteY202" fmla="*/ 2319957 h 4401809"/>
              <a:gd name="connsiteX203" fmla="*/ 176994 w 5411811"/>
              <a:gd name="connsiteY203" fmla="*/ 2206039 h 4401809"/>
              <a:gd name="connsiteX204" fmla="*/ 176994 w 5411811"/>
              <a:gd name="connsiteY204" fmla="*/ 2202077 h 4401809"/>
              <a:gd name="connsiteX205" fmla="*/ 172996 w 5411811"/>
              <a:gd name="connsiteY205" fmla="*/ 2194153 h 4401809"/>
              <a:gd name="connsiteX206" fmla="*/ 168995 w 5411811"/>
              <a:gd name="connsiteY206" fmla="*/ 2179291 h 4401809"/>
              <a:gd name="connsiteX207" fmla="*/ 160995 w 5411811"/>
              <a:gd name="connsiteY207" fmla="*/ 2160472 h 4401809"/>
              <a:gd name="connsiteX208" fmla="*/ 153996 w 5411811"/>
              <a:gd name="connsiteY208" fmla="*/ 2137688 h 4401809"/>
              <a:gd name="connsiteX209" fmla="*/ 143995 w 5411811"/>
              <a:gd name="connsiteY209" fmla="*/ 2106980 h 4401809"/>
              <a:gd name="connsiteX210" fmla="*/ 131996 w 5411811"/>
              <a:gd name="connsiteY210" fmla="*/ 2075282 h 4401809"/>
              <a:gd name="connsiteX211" fmla="*/ 122996 w 5411811"/>
              <a:gd name="connsiteY211" fmla="*/ 2034668 h 4401809"/>
              <a:gd name="connsiteX212" fmla="*/ 110996 w 5411811"/>
              <a:gd name="connsiteY212" fmla="*/ 1993062 h 4401809"/>
              <a:gd name="connsiteX213" fmla="*/ 97998 w 5411811"/>
              <a:gd name="connsiteY213" fmla="*/ 1945513 h 4401809"/>
              <a:gd name="connsiteX214" fmla="*/ 85998 w 5411811"/>
              <a:gd name="connsiteY214" fmla="*/ 1895984 h 4401809"/>
              <a:gd name="connsiteX215" fmla="*/ 72999 w 5411811"/>
              <a:gd name="connsiteY215" fmla="*/ 1840512 h 4401809"/>
              <a:gd name="connsiteX216" fmla="*/ 61000 w 5411811"/>
              <a:gd name="connsiteY216" fmla="*/ 1784048 h 4401809"/>
              <a:gd name="connsiteX217" fmla="*/ 49999 w 5411811"/>
              <a:gd name="connsiteY217" fmla="*/ 1720650 h 4401809"/>
              <a:gd name="connsiteX218" fmla="*/ 39999 w 5411811"/>
              <a:gd name="connsiteY218" fmla="*/ 1656263 h 4401809"/>
              <a:gd name="connsiteX219" fmla="*/ 30999 w 5411811"/>
              <a:gd name="connsiteY219" fmla="*/ 1587913 h 4401809"/>
              <a:gd name="connsiteX220" fmla="*/ 21000 w 5411811"/>
              <a:gd name="connsiteY220" fmla="*/ 1517579 h 4401809"/>
              <a:gd name="connsiteX221" fmla="*/ 13001 w 5411811"/>
              <a:gd name="connsiteY221" fmla="*/ 1443286 h 4401809"/>
              <a:gd name="connsiteX222" fmla="*/ 8001 w 5411811"/>
              <a:gd name="connsiteY222" fmla="*/ 1367011 h 4401809"/>
              <a:gd name="connsiteX223" fmla="*/ 4000 w 5411811"/>
              <a:gd name="connsiteY223" fmla="*/ 1289746 h 4401809"/>
              <a:gd name="connsiteX224" fmla="*/ 2001 w 5411811"/>
              <a:gd name="connsiteY224" fmla="*/ 1209508 h 4401809"/>
              <a:gd name="connsiteX225" fmla="*/ 4000 w 5411811"/>
              <a:gd name="connsiteY225" fmla="*/ 1126298 h 4401809"/>
              <a:gd name="connsiteX226" fmla="*/ 6001 w 5411811"/>
              <a:gd name="connsiteY226" fmla="*/ 1042098 h 4401809"/>
              <a:gd name="connsiteX227" fmla="*/ 12001 w 5411811"/>
              <a:gd name="connsiteY227" fmla="*/ 954927 h 4401809"/>
              <a:gd name="connsiteX228" fmla="*/ 18999 w 5411811"/>
              <a:gd name="connsiteY228" fmla="*/ 866765 h 4401809"/>
              <a:gd name="connsiteX229" fmla="*/ 30999 w 5411811"/>
              <a:gd name="connsiteY229" fmla="*/ 779592 h 4401809"/>
              <a:gd name="connsiteX230" fmla="*/ 45999 w 5411811"/>
              <a:gd name="connsiteY230" fmla="*/ 688459 h 4401809"/>
              <a:gd name="connsiteX231" fmla="*/ 64998 w 5411811"/>
              <a:gd name="connsiteY231" fmla="*/ 599306 h 4401809"/>
              <a:gd name="connsiteX232" fmla="*/ 85998 w 5411811"/>
              <a:gd name="connsiteY232" fmla="*/ 506190 h 4401809"/>
              <a:gd name="connsiteX233" fmla="*/ 112997 w 5411811"/>
              <a:gd name="connsiteY233" fmla="*/ 415056 h 4401809"/>
              <a:gd name="connsiteX234" fmla="*/ 141996 w 5411811"/>
              <a:gd name="connsiteY234" fmla="*/ 320951 h 4401809"/>
              <a:gd name="connsiteX235" fmla="*/ 176994 w 5411811"/>
              <a:gd name="connsiteY235" fmla="*/ 227836 h 4401809"/>
              <a:gd name="connsiteX236" fmla="*/ 176994 w 5411811"/>
              <a:gd name="connsiteY236" fmla="*/ 224863 h 4401809"/>
              <a:gd name="connsiteX237" fmla="*/ 179994 w 5411811"/>
              <a:gd name="connsiteY237" fmla="*/ 222883 h 4401809"/>
              <a:gd name="connsiteX238" fmla="*/ 187995 w 5411811"/>
              <a:gd name="connsiteY238" fmla="*/ 218920 h 4401809"/>
              <a:gd name="connsiteX239" fmla="*/ 201995 w 5411811"/>
              <a:gd name="connsiteY239" fmla="*/ 212977 h 4401809"/>
              <a:gd name="connsiteX240" fmla="*/ 218993 w 5411811"/>
              <a:gd name="connsiteY240" fmla="*/ 203071 h 4401809"/>
              <a:gd name="connsiteX241" fmla="*/ 241993 w 5411811"/>
              <a:gd name="connsiteY241" fmla="*/ 194156 h 4401809"/>
              <a:gd name="connsiteX242" fmla="*/ 270990 w 5411811"/>
              <a:gd name="connsiteY242" fmla="*/ 180288 h 4401809"/>
              <a:gd name="connsiteX243" fmla="*/ 304990 w 5411811"/>
              <a:gd name="connsiteY243" fmla="*/ 167411 h 4401809"/>
              <a:gd name="connsiteX244" fmla="*/ 343989 w 5411811"/>
              <a:gd name="connsiteY244" fmla="*/ 154531 h 4401809"/>
              <a:gd name="connsiteX245" fmla="*/ 385988 w 5411811"/>
              <a:gd name="connsiteY245" fmla="*/ 138682 h 4401809"/>
              <a:gd name="connsiteX246" fmla="*/ 435985 w 5411811"/>
              <a:gd name="connsiteY246" fmla="*/ 123824 h 4401809"/>
              <a:gd name="connsiteX247" fmla="*/ 489985 w 5411811"/>
              <a:gd name="connsiteY247" fmla="*/ 106983 h 4401809"/>
              <a:gd name="connsiteX248" fmla="*/ 546981 w 5411811"/>
              <a:gd name="connsiteY248" fmla="*/ 91134 h 4401809"/>
              <a:gd name="connsiteX249" fmla="*/ 610979 w 5411811"/>
              <a:gd name="connsiteY249" fmla="*/ 76275 h 4401809"/>
              <a:gd name="connsiteX250" fmla="*/ 679977 w 5411811"/>
              <a:gd name="connsiteY250" fmla="*/ 60426 h 4401809"/>
              <a:gd name="connsiteX251" fmla="*/ 752974 w 5411811"/>
              <a:gd name="connsiteY251" fmla="*/ 47548 h 4401809"/>
              <a:gd name="connsiteX252" fmla="*/ 828973 w 5411811"/>
              <a:gd name="connsiteY252" fmla="*/ 35662 h 4401809"/>
              <a:gd name="connsiteX253" fmla="*/ 911968 w 5411811"/>
              <a:gd name="connsiteY253" fmla="*/ 24766 h 4401809"/>
              <a:gd name="connsiteX254" fmla="*/ 999966 w 5411811"/>
              <a:gd name="connsiteY254" fmla="*/ 14858 h 4401809"/>
              <a:gd name="connsiteX255" fmla="*/ 1091962 w 5411811"/>
              <a:gd name="connsiteY255" fmla="*/ 7926 h 4401809"/>
              <a:gd name="connsiteX256" fmla="*/ 1187959 w 5411811"/>
              <a:gd name="connsiteY256" fmla="*/ 3963 h 4401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</a:cxnLst>
            <a:rect l="l" t="t" r="r" b="b"/>
            <a:pathLst>
              <a:path w="5411811" h="4401809">
                <a:moveTo>
                  <a:pt x="1289957" y="0"/>
                </a:moveTo>
                <a:lnTo>
                  <a:pt x="1395952" y="1982"/>
                </a:lnTo>
                <a:lnTo>
                  <a:pt x="1506947" y="5945"/>
                </a:lnTo>
                <a:lnTo>
                  <a:pt x="1621945" y="11887"/>
                </a:lnTo>
                <a:lnTo>
                  <a:pt x="1742940" y="22784"/>
                </a:lnTo>
                <a:lnTo>
                  <a:pt x="1867936" y="37644"/>
                </a:lnTo>
                <a:lnTo>
                  <a:pt x="1996932" y="57456"/>
                </a:lnTo>
                <a:lnTo>
                  <a:pt x="2128926" y="80238"/>
                </a:lnTo>
                <a:lnTo>
                  <a:pt x="2266921" y="107974"/>
                </a:lnTo>
                <a:lnTo>
                  <a:pt x="2408917" y="140664"/>
                </a:lnTo>
                <a:lnTo>
                  <a:pt x="2556912" y="180288"/>
                </a:lnTo>
                <a:lnTo>
                  <a:pt x="2609910" y="196038"/>
                </a:lnTo>
                <a:lnTo>
                  <a:pt x="2706906" y="224863"/>
                </a:lnTo>
                <a:lnTo>
                  <a:pt x="2710906" y="222883"/>
                </a:lnTo>
                <a:lnTo>
                  <a:pt x="2721906" y="218920"/>
                </a:lnTo>
                <a:lnTo>
                  <a:pt x="2739905" y="212977"/>
                </a:lnTo>
                <a:lnTo>
                  <a:pt x="2764905" y="203071"/>
                </a:lnTo>
                <a:lnTo>
                  <a:pt x="2794903" y="194156"/>
                </a:lnTo>
                <a:lnTo>
                  <a:pt x="2831901" y="182269"/>
                </a:lnTo>
                <a:lnTo>
                  <a:pt x="2875901" y="169391"/>
                </a:lnTo>
                <a:lnTo>
                  <a:pt x="2923899" y="155522"/>
                </a:lnTo>
                <a:lnTo>
                  <a:pt x="2977897" y="140664"/>
                </a:lnTo>
                <a:lnTo>
                  <a:pt x="3036895" y="125804"/>
                </a:lnTo>
                <a:lnTo>
                  <a:pt x="3101892" y="109955"/>
                </a:lnTo>
                <a:lnTo>
                  <a:pt x="3171890" y="95097"/>
                </a:lnTo>
                <a:lnTo>
                  <a:pt x="3245887" y="80238"/>
                </a:lnTo>
                <a:lnTo>
                  <a:pt x="3324885" y="66369"/>
                </a:lnTo>
                <a:lnTo>
                  <a:pt x="3407881" y="53493"/>
                </a:lnTo>
                <a:lnTo>
                  <a:pt x="3493879" y="41606"/>
                </a:lnTo>
                <a:lnTo>
                  <a:pt x="3583875" y="30708"/>
                </a:lnTo>
                <a:lnTo>
                  <a:pt x="3677872" y="20803"/>
                </a:lnTo>
                <a:lnTo>
                  <a:pt x="3775868" y="14858"/>
                </a:lnTo>
                <a:lnTo>
                  <a:pt x="3875865" y="9908"/>
                </a:lnTo>
                <a:lnTo>
                  <a:pt x="3979862" y="7926"/>
                </a:lnTo>
                <a:lnTo>
                  <a:pt x="4084858" y="7926"/>
                </a:lnTo>
                <a:lnTo>
                  <a:pt x="4192854" y="11887"/>
                </a:lnTo>
                <a:lnTo>
                  <a:pt x="4301850" y="18821"/>
                </a:lnTo>
                <a:lnTo>
                  <a:pt x="4415846" y="28727"/>
                </a:lnTo>
                <a:lnTo>
                  <a:pt x="4528842" y="43586"/>
                </a:lnTo>
                <a:lnTo>
                  <a:pt x="4643838" y="60426"/>
                </a:lnTo>
                <a:lnTo>
                  <a:pt x="4758834" y="83210"/>
                </a:lnTo>
                <a:lnTo>
                  <a:pt x="4877830" y="111937"/>
                </a:lnTo>
                <a:lnTo>
                  <a:pt x="4994825" y="144627"/>
                </a:lnTo>
                <a:lnTo>
                  <a:pt x="5113823" y="180288"/>
                </a:lnTo>
                <a:lnTo>
                  <a:pt x="5232818" y="224863"/>
                </a:lnTo>
                <a:lnTo>
                  <a:pt x="5232818" y="225854"/>
                </a:lnTo>
                <a:lnTo>
                  <a:pt x="5236818" y="231799"/>
                </a:lnTo>
                <a:lnTo>
                  <a:pt x="5242817" y="243686"/>
                </a:lnTo>
                <a:lnTo>
                  <a:pt x="5248817" y="256562"/>
                </a:lnTo>
                <a:lnTo>
                  <a:pt x="5257818" y="275385"/>
                </a:lnTo>
                <a:lnTo>
                  <a:pt x="5267816" y="296186"/>
                </a:lnTo>
                <a:lnTo>
                  <a:pt x="5277816" y="322933"/>
                </a:lnTo>
                <a:lnTo>
                  <a:pt x="5288816" y="353641"/>
                </a:lnTo>
                <a:lnTo>
                  <a:pt x="5302815" y="388311"/>
                </a:lnTo>
                <a:lnTo>
                  <a:pt x="5313815" y="425953"/>
                </a:lnTo>
                <a:lnTo>
                  <a:pt x="5327814" y="467558"/>
                </a:lnTo>
                <a:lnTo>
                  <a:pt x="5338814" y="513126"/>
                </a:lnTo>
                <a:lnTo>
                  <a:pt x="5351814" y="564637"/>
                </a:lnTo>
                <a:lnTo>
                  <a:pt x="5363813" y="618127"/>
                </a:lnTo>
                <a:lnTo>
                  <a:pt x="5373813" y="675582"/>
                </a:lnTo>
                <a:lnTo>
                  <a:pt x="5384813" y="736007"/>
                </a:lnTo>
                <a:lnTo>
                  <a:pt x="5392812" y="800395"/>
                </a:lnTo>
                <a:lnTo>
                  <a:pt x="5399812" y="868745"/>
                </a:lnTo>
                <a:lnTo>
                  <a:pt x="5405812" y="941059"/>
                </a:lnTo>
                <a:lnTo>
                  <a:pt x="5409812" y="1017335"/>
                </a:lnTo>
                <a:lnTo>
                  <a:pt x="5411811" y="1097571"/>
                </a:lnTo>
                <a:lnTo>
                  <a:pt x="5411811" y="1178800"/>
                </a:lnTo>
                <a:lnTo>
                  <a:pt x="5407811" y="1266962"/>
                </a:lnTo>
                <a:lnTo>
                  <a:pt x="5401813" y="1358096"/>
                </a:lnTo>
                <a:lnTo>
                  <a:pt x="5394811" y="1451212"/>
                </a:lnTo>
                <a:lnTo>
                  <a:pt x="5382812" y="1548289"/>
                </a:lnTo>
                <a:lnTo>
                  <a:pt x="5367813" y="1648337"/>
                </a:lnTo>
                <a:lnTo>
                  <a:pt x="5348814" y="1753340"/>
                </a:lnTo>
                <a:lnTo>
                  <a:pt x="5325814" y="1862304"/>
                </a:lnTo>
                <a:lnTo>
                  <a:pt x="5298815" y="1972261"/>
                </a:lnTo>
                <a:lnTo>
                  <a:pt x="5267816" y="2088158"/>
                </a:lnTo>
                <a:lnTo>
                  <a:pt x="5232818" y="2206039"/>
                </a:lnTo>
                <a:lnTo>
                  <a:pt x="5232818" y="2208020"/>
                </a:lnTo>
                <a:lnTo>
                  <a:pt x="5236818" y="2217926"/>
                </a:lnTo>
                <a:lnTo>
                  <a:pt x="5242817" y="2230802"/>
                </a:lnTo>
                <a:lnTo>
                  <a:pt x="5248817" y="2249625"/>
                </a:lnTo>
                <a:lnTo>
                  <a:pt x="5257818" y="2274388"/>
                </a:lnTo>
                <a:lnTo>
                  <a:pt x="5265817" y="2303116"/>
                </a:lnTo>
                <a:lnTo>
                  <a:pt x="5277816" y="2336796"/>
                </a:lnTo>
                <a:lnTo>
                  <a:pt x="5288816" y="2375429"/>
                </a:lnTo>
                <a:lnTo>
                  <a:pt x="5300816" y="2419014"/>
                </a:lnTo>
                <a:lnTo>
                  <a:pt x="5311814" y="2464581"/>
                </a:lnTo>
                <a:lnTo>
                  <a:pt x="5325814" y="2516091"/>
                </a:lnTo>
                <a:lnTo>
                  <a:pt x="5336815" y="2571567"/>
                </a:lnTo>
                <a:lnTo>
                  <a:pt x="5348814" y="2630010"/>
                </a:lnTo>
                <a:lnTo>
                  <a:pt x="5359813" y="2691426"/>
                </a:lnTo>
                <a:lnTo>
                  <a:pt x="5371813" y="2755814"/>
                </a:lnTo>
                <a:lnTo>
                  <a:pt x="5380813" y="2824166"/>
                </a:lnTo>
                <a:lnTo>
                  <a:pt x="5388813" y="2896477"/>
                </a:lnTo>
                <a:lnTo>
                  <a:pt x="5396812" y="2968791"/>
                </a:lnTo>
                <a:lnTo>
                  <a:pt x="5401813" y="3047048"/>
                </a:lnTo>
                <a:lnTo>
                  <a:pt x="5405812" y="3124313"/>
                </a:lnTo>
                <a:lnTo>
                  <a:pt x="5407811" y="3204551"/>
                </a:lnTo>
                <a:lnTo>
                  <a:pt x="5407811" y="3287760"/>
                </a:lnTo>
                <a:lnTo>
                  <a:pt x="5403812" y="3373941"/>
                </a:lnTo>
                <a:lnTo>
                  <a:pt x="5398812" y="3459133"/>
                </a:lnTo>
                <a:lnTo>
                  <a:pt x="5390813" y="3546304"/>
                </a:lnTo>
                <a:lnTo>
                  <a:pt x="5378812" y="3636447"/>
                </a:lnTo>
                <a:lnTo>
                  <a:pt x="5363813" y="3725599"/>
                </a:lnTo>
                <a:lnTo>
                  <a:pt x="5346813" y="3816733"/>
                </a:lnTo>
                <a:lnTo>
                  <a:pt x="5323815" y="3907867"/>
                </a:lnTo>
                <a:lnTo>
                  <a:pt x="5298815" y="4000984"/>
                </a:lnTo>
                <a:lnTo>
                  <a:pt x="5267816" y="4094098"/>
                </a:lnTo>
                <a:lnTo>
                  <a:pt x="5232818" y="4186223"/>
                </a:lnTo>
                <a:lnTo>
                  <a:pt x="5229818" y="4187214"/>
                </a:lnTo>
                <a:lnTo>
                  <a:pt x="5221819" y="4193156"/>
                </a:lnTo>
                <a:lnTo>
                  <a:pt x="5209820" y="4199101"/>
                </a:lnTo>
                <a:lnTo>
                  <a:pt x="5190819" y="4209007"/>
                </a:lnTo>
                <a:lnTo>
                  <a:pt x="5167819" y="4219904"/>
                </a:lnTo>
                <a:lnTo>
                  <a:pt x="5138820" y="4231791"/>
                </a:lnTo>
                <a:lnTo>
                  <a:pt x="5104822" y="4244667"/>
                </a:lnTo>
                <a:lnTo>
                  <a:pt x="5065825" y="4259527"/>
                </a:lnTo>
                <a:lnTo>
                  <a:pt x="5023824" y="4275376"/>
                </a:lnTo>
                <a:lnTo>
                  <a:pt x="4973827" y="4290234"/>
                </a:lnTo>
                <a:lnTo>
                  <a:pt x="4920829" y="4305093"/>
                </a:lnTo>
                <a:lnTo>
                  <a:pt x="4862831" y="4320944"/>
                </a:lnTo>
                <a:lnTo>
                  <a:pt x="4799832" y="4335802"/>
                </a:lnTo>
                <a:lnTo>
                  <a:pt x="4729836" y="4351650"/>
                </a:lnTo>
                <a:lnTo>
                  <a:pt x="4657838" y="4364529"/>
                </a:lnTo>
                <a:lnTo>
                  <a:pt x="4580841" y="4377407"/>
                </a:lnTo>
                <a:lnTo>
                  <a:pt x="4497844" y="4389293"/>
                </a:lnTo>
                <a:lnTo>
                  <a:pt x="4409848" y="4397217"/>
                </a:lnTo>
                <a:lnTo>
                  <a:pt x="4348931" y="4401809"/>
                </a:lnTo>
                <a:lnTo>
                  <a:pt x="3811373" y="4401809"/>
                </a:lnTo>
                <a:lnTo>
                  <a:pt x="3787869" y="4400189"/>
                </a:lnTo>
                <a:lnTo>
                  <a:pt x="3668873" y="4391274"/>
                </a:lnTo>
                <a:lnTo>
                  <a:pt x="3543877" y="4376416"/>
                </a:lnTo>
                <a:lnTo>
                  <a:pt x="3414881" y="4356604"/>
                </a:lnTo>
                <a:lnTo>
                  <a:pt x="3282885" y="4333820"/>
                </a:lnTo>
                <a:lnTo>
                  <a:pt x="3146891" y="4305093"/>
                </a:lnTo>
                <a:lnTo>
                  <a:pt x="3004897" y="4273394"/>
                </a:lnTo>
                <a:lnTo>
                  <a:pt x="2897900" y="4245082"/>
                </a:lnTo>
                <a:lnTo>
                  <a:pt x="2897900" y="4245081"/>
                </a:lnTo>
                <a:lnTo>
                  <a:pt x="2866219" y="4236699"/>
                </a:lnTo>
                <a:lnTo>
                  <a:pt x="2858901" y="4234762"/>
                </a:lnTo>
                <a:lnTo>
                  <a:pt x="2706906" y="4191177"/>
                </a:lnTo>
                <a:lnTo>
                  <a:pt x="2704906" y="4193156"/>
                </a:lnTo>
                <a:lnTo>
                  <a:pt x="2693907" y="4197119"/>
                </a:lnTo>
                <a:lnTo>
                  <a:pt x="2675907" y="4203063"/>
                </a:lnTo>
                <a:lnTo>
                  <a:pt x="2650908" y="4209996"/>
                </a:lnTo>
                <a:lnTo>
                  <a:pt x="2620910" y="4221884"/>
                </a:lnTo>
                <a:lnTo>
                  <a:pt x="2583910" y="4233771"/>
                </a:lnTo>
                <a:lnTo>
                  <a:pt x="2539912" y="4244667"/>
                </a:lnTo>
                <a:lnTo>
                  <a:pt x="2491914" y="4259527"/>
                </a:lnTo>
                <a:lnTo>
                  <a:pt x="2435915" y="4273394"/>
                </a:lnTo>
                <a:lnTo>
                  <a:pt x="2376918" y="4288252"/>
                </a:lnTo>
                <a:lnTo>
                  <a:pt x="2310920" y="4304103"/>
                </a:lnTo>
                <a:lnTo>
                  <a:pt x="2241923" y="4318961"/>
                </a:lnTo>
                <a:lnTo>
                  <a:pt x="2166925" y="4333820"/>
                </a:lnTo>
                <a:lnTo>
                  <a:pt x="2088928" y="4347689"/>
                </a:lnTo>
                <a:lnTo>
                  <a:pt x="2005931" y="4360566"/>
                </a:lnTo>
                <a:lnTo>
                  <a:pt x="1919933" y="4372453"/>
                </a:lnTo>
                <a:lnTo>
                  <a:pt x="1827937" y="4383349"/>
                </a:lnTo>
                <a:lnTo>
                  <a:pt x="1733941" y="4391274"/>
                </a:lnTo>
                <a:lnTo>
                  <a:pt x="1637944" y="4399200"/>
                </a:lnTo>
                <a:lnTo>
                  <a:pt x="1548374" y="4401809"/>
                </a:lnTo>
                <a:lnTo>
                  <a:pt x="1263105" y="4401809"/>
                </a:lnTo>
                <a:lnTo>
                  <a:pt x="1218957" y="4400189"/>
                </a:lnTo>
                <a:lnTo>
                  <a:pt x="1107962" y="4393256"/>
                </a:lnTo>
                <a:lnTo>
                  <a:pt x="995966" y="4383349"/>
                </a:lnTo>
                <a:lnTo>
                  <a:pt x="882969" y="4368490"/>
                </a:lnTo>
                <a:lnTo>
                  <a:pt x="767973" y="4349671"/>
                </a:lnTo>
                <a:lnTo>
                  <a:pt x="650978" y="4326887"/>
                </a:lnTo>
                <a:lnTo>
                  <a:pt x="533983" y="4300140"/>
                </a:lnTo>
                <a:lnTo>
                  <a:pt x="414985" y="4267452"/>
                </a:lnTo>
                <a:lnTo>
                  <a:pt x="295991" y="4229808"/>
                </a:lnTo>
                <a:lnTo>
                  <a:pt x="176994" y="4186223"/>
                </a:lnTo>
                <a:lnTo>
                  <a:pt x="174994" y="4180280"/>
                </a:lnTo>
                <a:lnTo>
                  <a:pt x="168995" y="4170373"/>
                </a:lnTo>
                <a:lnTo>
                  <a:pt x="162994" y="4157496"/>
                </a:lnTo>
                <a:lnTo>
                  <a:pt x="155996" y="4138675"/>
                </a:lnTo>
                <a:lnTo>
                  <a:pt x="145996" y="4116882"/>
                </a:lnTo>
                <a:lnTo>
                  <a:pt x="135996" y="4092118"/>
                </a:lnTo>
                <a:lnTo>
                  <a:pt x="124997" y="4064382"/>
                </a:lnTo>
                <a:lnTo>
                  <a:pt x="112997" y="4031692"/>
                </a:lnTo>
                <a:lnTo>
                  <a:pt x="101998" y="3996030"/>
                </a:lnTo>
                <a:lnTo>
                  <a:pt x="87998" y="3955416"/>
                </a:lnTo>
                <a:lnTo>
                  <a:pt x="76999" y="3911829"/>
                </a:lnTo>
                <a:lnTo>
                  <a:pt x="64998" y="3866263"/>
                </a:lnTo>
                <a:lnTo>
                  <a:pt x="54000" y="3814752"/>
                </a:lnTo>
                <a:lnTo>
                  <a:pt x="42000" y="3761261"/>
                </a:lnTo>
                <a:lnTo>
                  <a:pt x="32999" y="3704798"/>
                </a:lnTo>
                <a:lnTo>
                  <a:pt x="23000" y="3643381"/>
                </a:lnTo>
                <a:lnTo>
                  <a:pt x="14999" y="3578992"/>
                </a:lnTo>
                <a:lnTo>
                  <a:pt x="8001" y="3510644"/>
                </a:lnTo>
                <a:lnTo>
                  <a:pt x="4000" y="3440310"/>
                </a:lnTo>
                <a:lnTo>
                  <a:pt x="0" y="3364036"/>
                </a:lnTo>
                <a:lnTo>
                  <a:pt x="0" y="3285779"/>
                </a:lnTo>
                <a:lnTo>
                  <a:pt x="0" y="3204551"/>
                </a:lnTo>
                <a:lnTo>
                  <a:pt x="4000" y="3119360"/>
                </a:lnTo>
                <a:lnTo>
                  <a:pt x="10001" y="3031198"/>
                </a:lnTo>
                <a:lnTo>
                  <a:pt x="18999" y="2940062"/>
                </a:lnTo>
                <a:lnTo>
                  <a:pt x="30999" y="2844966"/>
                </a:lnTo>
                <a:lnTo>
                  <a:pt x="45999" y="2745908"/>
                </a:lnTo>
                <a:lnTo>
                  <a:pt x="64998" y="2644869"/>
                </a:lnTo>
                <a:lnTo>
                  <a:pt x="85998" y="2538877"/>
                </a:lnTo>
                <a:lnTo>
                  <a:pt x="112997" y="2430903"/>
                </a:lnTo>
                <a:lnTo>
                  <a:pt x="143995" y="2319957"/>
                </a:lnTo>
                <a:lnTo>
                  <a:pt x="176994" y="2206039"/>
                </a:lnTo>
                <a:lnTo>
                  <a:pt x="176994" y="2202077"/>
                </a:lnTo>
                <a:lnTo>
                  <a:pt x="172996" y="2194153"/>
                </a:lnTo>
                <a:lnTo>
                  <a:pt x="168995" y="2179291"/>
                </a:lnTo>
                <a:lnTo>
                  <a:pt x="160995" y="2160472"/>
                </a:lnTo>
                <a:lnTo>
                  <a:pt x="153996" y="2137688"/>
                </a:lnTo>
                <a:lnTo>
                  <a:pt x="143995" y="2106980"/>
                </a:lnTo>
                <a:lnTo>
                  <a:pt x="131996" y="2075282"/>
                </a:lnTo>
                <a:lnTo>
                  <a:pt x="122996" y="2034668"/>
                </a:lnTo>
                <a:lnTo>
                  <a:pt x="110996" y="1993062"/>
                </a:lnTo>
                <a:lnTo>
                  <a:pt x="97998" y="1945513"/>
                </a:lnTo>
                <a:lnTo>
                  <a:pt x="85998" y="1895984"/>
                </a:lnTo>
                <a:lnTo>
                  <a:pt x="72999" y="1840512"/>
                </a:lnTo>
                <a:lnTo>
                  <a:pt x="61000" y="1784048"/>
                </a:lnTo>
                <a:lnTo>
                  <a:pt x="49999" y="1720650"/>
                </a:lnTo>
                <a:lnTo>
                  <a:pt x="39999" y="1656263"/>
                </a:lnTo>
                <a:lnTo>
                  <a:pt x="30999" y="1587913"/>
                </a:lnTo>
                <a:lnTo>
                  <a:pt x="21000" y="1517579"/>
                </a:lnTo>
                <a:lnTo>
                  <a:pt x="13001" y="1443286"/>
                </a:lnTo>
                <a:lnTo>
                  <a:pt x="8001" y="1367011"/>
                </a:lnTo>
                <a:lnTo>
                  <a:pt x="4000" y="1289746"/>
                </a:lnTo>
                <a:lnTo>
                  <a:pt x="2001" y="1209508"/>
                </a:lnTo>
                <a:lnTo>
                  <a:pt x="4000" y="1126298"/>
                </a:lnTo>
                <a:lnTo>
                  <a:pt x="6001" y="1042098"/>
                </a:lnTo>
                <a:lnTo>
                  <a:pt x="12001" y="954927"/>
                </a:lnTo>
                <a:lnTo>
                  <a:pt x="18999" y="866765"/>
                </a:lnTo>
                <a:lnTo>
                  <a:pt x="30999" y="779592"/>
                </a:lnTo>
                <a:lnTo>
                  <a:pt x="45999" y="688459"/>
                </a:lnTo>
                <a:lnTo>
                  <a:pt x="64998" y="599306"/>
                </a:lnTo>
                <a:lnTo>
                  <a:pt x="85998" y="506190"/>
                </a:lnTo>
                <a:lnTo>
                  <a:pt x="112997" y="415056"/>
                </a:lnTo>
                <a:lnTo>
                  <a:pt x="141996" y="320951"/>
                </a:lnTo>
                <a:lnTo>
                  <a:pt x="176994" y="227836"/>
                </a:lnTo>
                <a:lnTo>
                  <a:pt x="176994" y="224863"/>
                </a:lnTo>
                <a:lnTo>
                  <a:pt x="179994" y="222883"/>
                </a:lnTo>
                <a:lnTo>
                  <a:pt x="187995" y="218920"/>
                </a:lnTo>
                <a:lnTo>
                  <a:pt x="201995" y="212977"/>
                </a:lnTo>
                <a:lnTo>
                  <a:pt x="218993" y="203071"/>
                </a:lnTo>
                <a:lnTo>
                  <a:pt x="241993" y="194156"/>
                </a:lnTo>
                <a:lnTo>
                  <a:pt x="270990" y="180288"/>
                </a:lnTo>
                <a:lnTo>
                  <a:pt x="304990" y="167411"/>
                </a:lnTo>
                <a:lnTo>
                  <a:pt x="343989" y="154531"/>
                </a:lnTo>
                <a:lnTo>
                  <a:pt x="385988" y="138682"/>
                </a:lnTo>
                <a:lnTo>
                  <a:pt x="435985" y="123824"/>
                </a:lnTo>
                <a:lnTo>
                  <a:pt x="489985" y="106983"/>
                </a:lnTo>
                <a:lnTo>
                  <a:pt x="546981" y="91134"/>
                </a:lnTo>
                <a:lnTo>
                  <a:pt x="610979" y="76275"/>
                </a:lnTo>
                <a:lnTo>
                  <a:pt x="679977" y="60426"/>
                </a:lnTo>
                <a:lnTo>
                  <a:pt x="752974" y="47548"/>
                </a:lnTo>
                <a:lnTo>
                  <a:pt x="828973" y="35662"/>
                </a:lnTo>
                <a:lnTo>
                  <a:pt x="911968" y="24766"/>
                </a:lnTo>
                <a:lnTo>
                  <a:pt x="999966" y="14858"/>
                </a:lnTo>
                <a:lnTo>
                  <a:pt x="1091962" y="7926"/>
                </a:lnTo>
                <a:lnTo>
                  <a:pt x="1187959" y="3963"/>
                </a:lnTo>
                <a:close/>
              </a:path>
            </a:pathLst>
          </a:custGeom>
          <a:solidFill>
            <a:schemeClr val="accent1"/>
          </a:solidFill>
        </p:spPr>
        <p:txBody>
          <a:bodyPr tIns="457200" rtlCol="0">
            <a:no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2CFF8-B0A6-44DA-8EDA-2BB0AC60AD0B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3DA0D98-6120-4F1A-911A-7912DFB683D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 advClick="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картинки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 6"/>
          <p:cNvSpPr>
            <a:spLocks/>
          </p:cNvSpPr>
          <p:nvPr/>
        </p:nvSpPr>
        <p:spPr bwMode="auto">
          <a:xfrm>
            <a:off x="915988" y="457200"/>
            <a:ext cx="3503612" cy="3810000"/>
          </a:xfrm>
          <a:custGeom>
            <a:avLst/>
            <a:gdLst>
              <a:gd name="T0" fmla="*/ 42080 w 5412"/>
              <a:gd name="T1" fmla="*/ 2283947 h 4454"/>
              <a:gd name="T2" fmla="*/ 2590 w 5412"/>
              <a:gd name="T3" fmla="*/ 2693689 h 4454"/>
              <a:gd name="T4" fmla="*/ 5179 w 5412"/>
              <a:gd name="T5" fmla="*/ 3031576 h 4454"/>
              <a:gd name="T6" fmla="*/ 34958 w 5412"/>
              <a:gd name="T7" fmla="*/ 3294187 h 4454"/>
              <a:gd name="T8" fmla="*/ 73154 w 5412"/>
              <a:gd name="T9" fmla="*/ 3481522 h 4454"/>
              <a:gd name="T10" fmla="*/ 105523 w 5412"/>
              <a:gd name="T11" fmla="*/ 3590159 h 4454"/>
              <a:gd name="T12" fmla="*/ 114586 w 5412"/>
              <a:gd name="T13" fmla="*/ 3614966 h 4454"/>
              <a:gd name="T14" fmla="*/ 497187 w 5412"/>
              <a:gd name="T15" fmla="*/ 3756109 h 4454"/>
              <a:gd name="T16" fmla="*/ 859071 w 5412"/>
              <a:gd name="T17" fmla="*/ 3803157 h 4454"/>
              <a:gd name="T18" fmla="*/ 1183408 w 5412"/>
              <a:gd name="T19" fmla="*/ 3785193 h 4454"/>
              <a:gd name="T20" fmla="*/ 1451422 w 5412"/>
              <a:gd name="T21" fmla="*/ 3729591 h 4454"/>
              <a:gd name="T22" fmla="*/ 1644341 w 5412"/>
              <a:gd name="T23" fmla="*/ 3665436 h 4454"/>
              <a:gd name="T24" fmla="*/ 1744037 w 5412"/>
              <a:gd name="T25" fmla="*/ 3624376 h 4454"/>
              <a:gd name="T26" fmla="*/ 2037300 w 5412"/>
              <a:gd name="T27" fmla="*/ 3717616 h 4454"/>
              <a:gd name="T28" fmla="*/ 2452269 w 5412"/>
              <a:gd name="T29" fmla="*/ 3799735 h 4454"/>
              <a:gd name="T30" fmla="*/ 2795380 w 5412"/>
              <a:gd name="T31" fmla="*/ 3803157 h 4454"/>
              <a:gd name="T32" fmla="*/ 3062100 w 5412"/>
              <a:gd name="T33" fmla="*/ 3757820 h 4454"/>
              <a:gd name="T34" fmla="*/ 3252429 w 5412"/>
              <a:gd name="T35" fmla="*/ 3691953 h 4454"/>
              <a:gd name="T36" fmla="*/ 3360541 w 5412"/>
              <a:gd name="T37" fmla="*/ 3634641 h 4454"/>
              <a:gd name="T38" fmla="*/ 3387731 w 5412"/>
              <a:gd name="T39" fmla="*/ 3614966 h 4454"/>
              <a:gd name="T40" fmla="*/ 3472538 w 5412"/>
              <a:gd name="T41" fmla="*/ 3217200 h 4454"/>
              <a:gd name="T42" fmla="*/ 3501022 w 5412"/>
              <a:gd name="T43" fmla="*/ 2839109 h 4454"/>
              <a:gd name="T44" fmla="*/ 3488722 w 5412"/>
              <a:gd name="T45" fmla="*/ 2501221 h 4454"/>
              <a:gd name="T46" fmla="*/ 3455059 w 5412"/>
              <a:gd name="T47" fmla="*/ 2220647 h 4454"/>
              <a:gd name="T48" fmla="*/ 3416863 w 5412"/>
              <a:gd name="T49" fmla="*/ 2017914 h 4454"/>
              <a:gd name="T50" fmla="*/ 3390321 w 5412"/>
              <a:gd name="T51" fmla="*/ 1915265 h 4454"/>
              <a:gd name="T52" fmla="*/ 3447937 w 5412"/>
              <a:gd name="T53" fmla="*/ 1608172 h 4454"/>
              <a:gd name="T54" fmla="*/ 3497138 w 5412"/>
              <a:gd name="T55" fmla="*/ 1172768 h 4454"/>
              <a:gd name="T56" fmla="*/ 3499728 w 5412"/>
              <a:gd name="T57" fmla="*/ 812640 h 4454"/>
              <a:gd name="T58" fmla="*/ 3472538 w 5412"/>
              <a:gd name="T59" fmla="*/ 533776 h 4454"/>
              <a:gd name="T60" fmla="*/ 3433048 w 5412"/>
              <a:gd name="T61" fmla="*/ 335321 h 4454"/>
              <a:gd name="T62" fmla="*/ 3398089 w 5412"/>
              <a:gd name="T63" fmla="*/ 221551 h 4454"/>
              <a:gd name="T64" fmla="*/ 3310693 w 5412"/>
              <a:gd name="T65" fmla="*/ 155685 h 4454"/>
              <a:gd name="T66" fmla="*/ 2931977 w 5412"/>
              <a:gd name="T67" fmla="*/ 37638 h 4454"/>
              <a:gd name="T68" fmla="*/ 2576566 w 5412"/>
              <a:gd name="T69" fmla="*/ 6843 h 4454"/>
              <a:gd name="T70" fmla="*/ 2261940 w 5412"/>
              <a:gd name="T71" fmla="*/ 35927 h 4454"/>
              <a:gd name="T72" fmla="*/ 2008168 w 5412"/>
              <a:gd name="T73" fmla="*/ 94951 h 4454"/>
              <a:gd name="T74" fmla="*/ 1833376 w 5412"/>
              <a:gd name="T75" fmla="*/ 157396 h 4454"/>
              <a:gd name="T76" fmla="*/ 1755043 w 5412"/>
              <a:gd name="T77" fmla="*/ 192467 h 4454"/>
              <a:gd name="T78" fmla="*/ 1378269 w 5412"/>
              <a:gd name="T79" fmla="*/ 69288 h 4454"/>
              <a:gd name="T80" fmla="*/ 975599 w 5412"/>
              <a:gd name="T81" fmla="*/ 5132 h 4454"/>
              <a:gd name="T82" fmla="*/ 647378 w 5412"/>
              <a:gd name="T83" fmla="*/ 12831 h 4454"/>
              <a:gd name="T84" fmla="*/ 395548 w 5412"/>
              <a:gd name="T85" fmla="*/ 65867 h 4454"/>
              <a:gd name="T86" fmla="*/ 222698 w 5412"/>
              <a:gd name="T87" fmla="*/ 133444 h 4454"/>
              <a:gd name="T88" fmla="*/ 130770 w 5412"/>
              <a:gd name="T89" fmla="*/ 183913 h 4454"/>
              <a:gd name="T90" fmla="*/ 114586 w 5412"/>
              <a:gd name="T91" fmla="*/ 196744 h 4454"/>
              <a:gd name="T92" fmla="*/ 42080 w 5412"/>
              <a:gd name="T93" fmla="*/ 517524 h 4454"/>
              <a:gd name="T94" fmla="*/ 3884 w 5412"/>
              <a:gd name="T95" fmla="*/ 899892 h 4454"/>
              <a:gd name="T96" fmla="*/ 8416 w 5412"/>
              <a:gd name="T97" fmla="*/ 1246334 h 4454"/>
              <a:gd name="T98" fmla="*/ 39490 w 5412"/>
              <a:gd name="T99" fmla="*/ 1540595 h 4454"/>
              <a:gd name="T100" fmla="*/ 79628 w 5412"/>
              <a:gd name="T101" fmla="*/ 1757014 h 4454"/>
              <a:gd name="T102" fmla="*/ 109407 w 5412"/>
              <a:gd name="T103" fmla="*/ 1881904 h 445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412" h="4454">
                <a:moveTo>
                  <a:pt x="177" y="2227"/>
                </a:moveTo>
                <a:lnTo>
                  <a:pt x="144" y="2342"/>
                </a:lnTo>
                <a:lnTo>
                  <a:pt x="113" y="2454"/>
                </a:lnTo>
                <a:lnTo>
                  <a:pt x="86" y="2563"/>
                </a:lnTo>
                <a:lnTo>
                  <a:pt x="65" y="2670"/>
                </a:lnTo>
                <a:lnTo>
                  <a:pt x="46" y="2772"/>
                </a:lnTo>
                <a:lnTo>
                  <a:pt x="31" y="2872"/>
                </a:lnTo>
                <a:lnTo>
                  <a:pt x="19" y="2968"/>
                </a:lnTo>
                <a:lnTo>
                  <a:pt x="10" y="3060"/>
                </a:lnTo>
                <a:lnTo>
                  <a:pt x="4" y="3149"/>
                </a:lnTo>
                <a:lnTo>
                  <a:pt x="0" y="3235"/>
                </a:lnTo>
                <a:lnTo>
                  <a:pt x="0" y="3317"/>
                </a:lnTo>
                <a:lnTo>
                  <a:pt x="0" y="3396"/>
                </a:lnTo>
                <a:lnTo>
                  <a:pt x="4" y="3473"/>
                </a:lnTo>
                <a:lnTo>
                  <a:pt x="8" y="3544"/>
                </a:lnTo>
                <a:lnTo>
                  <a:pt x="15" y="3613"/>
                </a:lnTo>
                <a:lnTo>
                  <a:pt x="23" y="3678"/>
                </a:lnTo>
                <a:lnTo>
                  <a:pt x="33" y="3740"/>
                </a:lnTo>
                <a:lnTo>
                  <a:pt x="42" y="3797"/>
                </a:lnTo>
                <a:lnTo>
                  <a:pt x="54" y="3851"/>
                </a:lnTo>
                <a:lnTo>
                  <a:pt x="65" y="3903"/>
                </a:lnTo>
                <a:lnTo>
                  <a:pt x="77" y="3949"/>
                </a:lnTo>
                <a:lnTo>
                  <a:pt x="88" y="3993"/>
                </a:lnTo>
                <a:lnTo>
                  <a:pt x="102" y="4034"/>
                </a:lnTo>
                <a:lnTo>
                  <a:pt x="113" y="4070"/>
                </a:lnTo>
                <a:lnTo>
                  <a:pt x="125" y="4103"/>
                </a:lnTo>
                <a:lnTo>
                  <a:pt x="136" y="4131"/>
                </a:lnTo>
                <a:lnTo>
                  <a:pt x="146" y="4156"/>
                </a:lnTo>
                <a:lnTo>
                  <a:pt x="156" y="4178"/>
                </a:lnTo>
                <a:lnTo>
                  <a:pt x="163" y="4197"/>
                </a:lnTo>
                <a:lnTo>
                  <a:pt x="169" y="4210"/>
                </a:lnTo>
                <a:lnTo>
                  <a:pt x="175" y="4220"/>
                </a:lnTo>
                <a:lnTo>
                  <a:pt x="177" y="4226"/>
                </a:lnTo>
                <a:lnTo>
                  <a:pt x="296" y="4270"/>
                </a:lnTo>
                <a:lnTo>
                  <a:pt x="415" y="4308"/>
                </a:lnTo>
                <a:lnTo>
                  <a:pt x="534" y="4341"/>
                </a:lnTo>
                <a:lnTo>
                  <a:pt x="651" y="4368"/>
                </a:lnTo>
                <a:lnTo>
                  <a:pt x="768" y="4391"/>
                </a:lnTo>
                <a:lnTo>
                  <a:pt x="883" y="4410"/>
                </a:lnTo>
                <a:lnTo>
                  <a:pt x="996" y="4425"/>
                </a:lnTo>
                <a:lnTo>
                  <a:pt x="1108" y="4435"/>
                </a:lnTo>
                <a:lnTo>
                  <a:pt x="1219" y="4442"/>
                </a:lnTo>
                <a:lnTo>
                  <a:pt x="1327" y="4446"/>
                </a:lnTo>
                <a:lnTo>
                  <a:pt x="1432" y="4446"/>
                </a:lnTo>
                <a:lnTo>
                  <a:pt x="1536" y="4444"/>
                </a:lnTo>
                <a:lnTo>
                  <a:pt x="1638" y="4441"/>
                </a:lnTo>
                <a:lnTo>
                  <a:pt x="1734" y="4433"/>
                </a:lnTo>
                <a:lnTo>
                  <a:pt x="1828" y="4425"/>
                </a:lnTo>
                <a:lnTo>
                  <a:pt x="1920" y="4414"/>
                </a:lnTo>
                <a:lnTo>
                  <a:pt x="2006" y="4402"/>
                </a:lnTo>
                <a:lnTo>
                  <a:pt x="2089" y="4389"/>
                </a:lnTo>
                <a:lnTo>
                  <a:pt x="2167" y="4375"/>
                </a:lnTo>
                <a:lnTo>
                  <a:pt x="2242" y="4360"/>
                </a:lnTo>
                <a:lnTo>
                  <a:pt x="2311" y="4345"/>
                </a:lnTo>
                <a:lnTo>
                  <a:pt x="2377" y="4329"/>
                </a:lnTo>
                <a:lnTo>
                  <a:pt x="2436" y="4314"/>
                </a:lnTo>
                <a:lnTo>
                  <a:pt x="2492" y="4300"/>
                </a:lnTo>
                <a:lnTo>
                  <a:pt x="2540" y="4285"/>
                </a:lnTo>
                <a:lnTo>
                  <a:pt x="2584" y="4274"/>
                </a:lnTo>
                <a:lnTo>
                  <a:pt x="2621" y="4262"/>
                </a:lnTo>
                <a:lnTo>
                  <a:pt x="2651" y="4250"/>
                </a:lnTo>
                <a:lnTo>
                  <a:pt x="2676" y="4243"/>
                </a:lnTo>
                <a:lnTo>
                  <a:pt x="2694" y="4237"/>
                </a:lnTo>
                <a:lnTo>
                  <a:pt x="2705" y="4233"/>
                </a:lnTo>
                <a:lnTo>
                  <a:pt x="2707" y="4231"/>
                </a:lnTo>
                <a:lnTo>
                  <a:pt x="2859" y="4275"/>
                </a:lnTo>
                <a:lnTo>
                  <a:pt x="3005" y="4314"/>
                </a:lnTo>
                <a:lnTo>
                  <a:pt x="3147" y="4346"/>
                </a:lnTo>
                <a:lnTo>
                  <a:pt x="3283" y="4375"/>
                </a:lnTo>
                <a:lnTo>
                  <a:pt x="3415" y="4398"/>
                </a:lnTo>
                <a:lnTo>
                  <a:pt x="3544" y="4418"/>
                </a:lnTo>
                <a:lnTo>
                  <a:pt x="3669" y="4433"/>
                </a:lnTo>
                <a:lnTo>
                  <a:pt x="3788" y="4442"/>
                </a:lnTo>
                <a:lnTo>
                  <a:pt x="3903" y="4450"/>
                </a:lnTo>
                <a:lnTo>
                  <a:pt x="4014" y="4454"/>
                </a:lnTo>
                <a:lnTo>
                  <a:pt x="4120" y="4454"/>
                </a:lnTo>
                <a:lnTo>
                  <a:pt x="4222" y="4452"/>
                </a:lnTo>
                <a:lnTo>
                  <a:pt x="4318" y="4446"/>
                </a:lnTo>
                <a:lnTo>
                  <a:pt x="4410" y="4439"/>
                </a:lnTo>
                <a:lnTo>
                  <a:pt x="4498" y="4431"/>
                </a:lnTo>
                <a:lnTo>
                  <a:pt x="4581" y="4419"/>
                </a:lnTo>
                <a:lnTo>
                  <a:pt x="4658" y="4406"/>
                </a:lnTo>
                <a:lnTo>
                  <a:pt x="4730" y="4393"/>
                </a:lnTo>
                <a:lnTo>
                  <a:pt x="4800" y="4377"/>
                </a:lnTo>
                <a:lnTo>
                  <a:pt x="4863" y="4362"/>
                </a:lnTo>
                <a:lnTo>
                  <a:pt x="4921" y="4346"/>
                </a:lnTo>
                <a:lnTo>
                  <a:pt x="4974" y="4331"/>
                </a:lnTo>
                <a:lnTo>
                  <a:pt x="5024" y="4316"/>
                </a:lnTo>
                <a:lnTo>
                  <a:pt x="5066" y="4300"/>
                </a:lnTo>
                <a:lnTo>
                  <a:pt x="5105" y="4285"/>
                </a:lnTo>
                <a:lnTo>
                  <a:pt x="5139" y="4272"/>
                </a:lnTo>
                <a:lnTo>
                  <a:pt x="5168" y="4260"/>
                </a:lnTo>
                <a:lnTo>
                  <a:pt x="5191" y="4249"/>
                </a:lnTo>
                <a:lnTo>
                  <a:pt x="5210" y="4239"/>
                </a:lnTo>
                <a:lnTo>
                  <a:pt x="5222" y="4233"/>
                </a:lnTo>
                <a:lnTo>
                  <a:pt x="5230" y="4227"/>
                </a:lnTo>
                <a:lnTo>
                  <a:pt x="5233" y="4226"/>
                </a:lnTo>
                <a:lnTo>
                  <a:pt x="5268" y="4133"/>
                </a:lnTo>
                <a:lnTo>
                  <a:pt x="5299" y="4039"/>
                </a:lnTo>
                <a:lnTo>
                  <a:pt x="5324" y="3945"/>
                </a:lnTo>
                <a:lnTo>
                  <a:pt x="5347" y="3853"/>
                </a:lnTo>
                <a:lnTo>
                  <a:pt x="5364" y="3761"/>
                </a:lnTo>
                <a:lnTo>
                  <a:pt x="5379" y="3671"/>
                </a:lnTo>
                <a:lnTo>
                  <a:pt x="5391" y="3580"/>
                </a:lnTo>
                <a:lnTo>
                  <a:pt x="5399" y="3492"/>
                </a:lnTo>
                <a:lnTo>
                  <a:pt x="5404" y="3406"/>
                </a:lnTo>
                <a:lnTo>
                  <a:pt x="5408" y="3319"/>
                </a:lnTo>
                <a:lnTo>
                  <a:pt x="5408" y="3235"/>
                </a:lnTo>
                <a:lnTo>
                  <a:pt x="5406" y="3154"/>
                </a:lnTo>
                <a:lnTo>
                  <a:pt x="5402" y="3076"/>
                </a:lnTo>
                <a:lnTo>
                  <a:pt x="5397" y="2997"/>
                </a:lnTo>
                <a:lnTo>
                  <a:pt x="5389" y="2924"/>
                </a:lnTo>
                <a:lnTo>
                  <a:pt x="5381" y="2851"/>
                </a:lnTo>
                <a:lnTo>
                  <a:pt x="5372" y="2782"/>
                </a:lnTo>
                <a:lnTo>
                  <a:pt x="5360" y="2717"/>
                </a:lnTo>
                <a:lnTo>
                  <a:pt x="5349" y="2655"/>
                </a:lnTo>
                <a:lnTo>
                  <a:pt x="5337" y="2596"/>
                </a:lnTo>
                <a:lnTo>
                  <a:pt x="5326" y="2540"/>
                </a:lnTo>
                <a:lnTo>
                  <a:pt x="5312" y="2488"/>
                </a:lnTo>
                <a:lnTo>
                  <a:pt x="5301" y="2442"/>
                </a:lnTo>
                <a:lnTo>
                  <a:pt x="5289" y="2398"/>
                </a:lnTo>
                <a:lnTo>
                  <a:pt x="5278" y="2359"/>
                </a:lnTo>
                <a:lnTo>
                  <a:pt x="5266" y="2325"/>
                </a:lnTo>
                <a:lnTo>
                  <a:pt x="5258" y="2296"/>
                </a:lnTo>
                <a:lnTo>
                  <a:pt x="5249" y="2271"/>
                </a:lnTo>
                <a:lnTo>
                  <a:pt x="5243" y="2252"/>
                </a:lnTo>
                <a:lnTo>
                  <a:pt x="5237" y="2239"/>
                </a:lnTo>
                <a:lnTo>
                  <a:pt x="5233" y="2229"/>
                </a:lnTo>
                <a:lnTo>
                  <a:pt x="5233" y="2227"/>
                </a:lnTo>
                <a:lnTo>
                  <a:pt x="5268" y="2108"/>
                </a:lnTo>
                <a:lnTo>
                  <a:pt x="5299" y="1991"/>
                </a:lnTo>
                <a:lnTo>
                  <a:pt x="5326" y="1880"/>
                </a:lnTo>
                <a:lnTo>
                  <a:pt x="5349" y="1770"/>
                </a:lnTo>
                <a:lnTo>
                  <a:pt x="5368" y="1664"/>
                </a:lnTo>
                <a:lnTo>
                  <a:pt x="5383" y="1563"/>
                </a:lnTo>
                <a:lnTo>
                  <a:pt x="5395" y="1465"/>
                </a:lnTo>
                <a:lnTo>
                  <a:pt x="5402" y="1371"/>
                </a:lnTo>
                <a:lnTo>
                  <a:pt x="5408" y="1279"/>
                </a:lnTo>
                <a:lnTo>
                  <a:pt x="5412" y="1190"/>
                </a:lnTo>
                <a:lnTo>
                  <a:pt x="5412" y="1108"/>
                </a:lnTo>
                <a:lnTo>
                  <a:pt x="5410" y="1027"/>
                </a:lnTo>
                <a:lnTo>
                  <a:pt x="5406" y="950"/>
                </a:lnTo>
                <a:lnTo>
                  <a:pt x="5400" y="877"/>
                </a:lnTo>
                <a:lnTo>
                  <a:pt x="5393" y="808"/>
                </a:lnTo>
                <a:lnTo>
                  <a:pt x="5385" y="743"/>
                </a:lnTo>
                <a:lnTo>
                  <a:pt x="5374" y="682"/>
                </a:lnTo>
                <a:lnTo>
                  <a:pt x="5364" y="624"/>
                </a:lnTo>
                <a:lnTo>
                  <a:pt x="5352" y="570"/>
                </a:lnTo>
                <a:lnTo>
                  <a:pt x="5339" y="518"/>
                </a:lnTo>
                <a:lnTo>
                  <a:pt x="5328" y="472"/>
                </a:lnTo>
                <a:lnTo>
                  <a:pt x="5314" y="430"/>
                </a:lnTo>
                <a:lnTo>
                  <a:pt x="5303" y="392"/>
                </a:lnTo>
                <a:lnTo>
                  <a:pt x="5289" y="357"/>
                </a:lnTo>
                <a:lnTo>
                  <a:pt x="5278" y="326"/>
                </a:lnTo>
                <a:lnTo>
                  <a:pt x="5268" y="299"/>
                </a:lnTo>
                <a:lnTo>
                  <a:pt x="5258" y="278"/>
                </a:lnTo>
                <a:lnTo>
                  <a:pt x="5249" y="259"/>
                </a:lnTo>
                <a:lnTo>
                  <a:pt x="5243" y="246"/>
                </a:lnTo>
                <a:lnTo>
                  <a:pt x="5237" y="234"/>
                </a:lnTo>
                <a:lnTo>
                  <a:pt x="5233" y="228"/>
                </a:lnTo>
                <a:lnTo>
                  <a:pt x="5233" y="227"/>
                </a:lnTo>
                <a:lnTo>
                  <a:pt x="5114" y="182"/>
                </a:lnTo>
                <a:lnTo>
                  <a:pt x="4995" y="146"/>
                </a:lnTo>
                <a:lnTo>
                  <a:pt x="4878" y="113"/>
                </a:lnTo>
                <a:lnTo>
                  <a:pt x="4759" y="84"/>
                </a:lnTo>
                <a:lnTo>
                  <a:pt x="4644" y="61"/>
                </a:lnTo>
                <a:lnTo>
                  <a:pt x="4529" y="44"/>
                </a:lnTo>
                <a:lnTo>
                  <a:pt x="4416" y="29"/>
                </a:lnTo>
                <a:lnTo>
                  <a:pt x="4302" y="19"/>
                </a:lnTo>
                <a:lnTo>
                  <a:pt x="4193" y="12"/>
                </a:lnTo>
                <a:lnTo>
                  <a:pt x="4085" y="8"/>
                </a:lnTo>
                <a:lnTo>
                  <a:pt x="3980" y="8"/>
                </a:lnTo>
                <a:lnTo>
                  <a:pt x="3876" y="10"/>
                </a:lnTo>
                <a:lnTo>
                  <a:pt x="3776" y="15"/>
                </a:lnTo>
                <a:lnTo>
                  <a:pt x="3678" y="21"/>
                </a:lnTo>
                <a:lnTo>
                  <a:pt x="3584" y="31"/>
                </a:lnTo>
                <a:lnTo>
                  <a:pt x="3494" y="42"/>
                </a:lnTo>
                <a:lnTo>
                  <a:pt x="3408" y="54"/>
                </a:lnTo>
                <a:lnTo>
                  <a:pt x="3325" y="67"/>
                </a:lnTo>
                <a:lnTo>
                  <a:pt x="3246" y="81"/>
                </a:lnTo>
                <a:lnTo>
                  <a:pt x="3172" y="96"/>
                </a:lnTo>
                <a:lnTo>
                  <a:pt x="3102" y="111"/>
                </a:lnTo>
                <a:lnTo>
                  <a:pt x="3037" y="127"/>
                </a:lnTo>
                <a:lnTo>
                  <a:pt x="2978" y="142"/>
                </a:lnTo>
                <a:lnTo>
                  <a:pt x="2924" y="157"/>
                </a:lnTo>
                <a:lnTo>
                  <a:pt x="2876" y="171"/>
                </a:lnTo>
                <a:lnTo>
                  <a:pt x="2832" y="184"/>
                </a:lnTo>
                <a:lnTo>
                  <a:pt x="2795" y="196"/>
                </a:lnTo>
                <a:lnTo>
                  <a:pt x="2765" y="205"/>
                </a:lnTo>
                <a:lnTo>
                  <a:pt x="2740" y="215"/>
                </a:lnTo>
                <a:lnTo>
                  <a:pt x="2722" y="221"/>
                </a:lnTo>
                <a:lnTo>
                  <a:pt x="2711" y="225"/>
                </a:lnTo>
                <a:lnTo>
                  <a:pt x="2707" y="227"/>
                </a:lnTo>
                <a:lnTo>
                  <a:pt x="2557" y="182"/>
                </a:lnTo>
                <a:lnTo>
                  <a:pt x="2409" y="142"/>
                </a:lnTo>
                <a:lnTo>
                  <a:pt x="2267" y="109"/>
                </a:lnTo>
                <a:lnTo>
                  <a:pt x="2129" y="81"/>
                </a:lnTo>
                <a:lnTo>
                  <a:pt x="1997" y="58"/>
                </a:lnTo>
                <a:lnTo>
                  <a:pt x="1868" y="38"/>
                </a:lnTo>
                <a:lnTo>
                  <a:pt x="1743" y="23"/>
                </a:lnTo>
                <a:lnTo>
                  <a:pt x="1622" y="12"/>
                </a:lnTo>
                <a:lnTo>
                  <a:pt x="1507" y="6"/>
                </a:lnTo>
                <a:lnTo>
                  <a:pt x="1396" y="2"/>
                </a:lnTo>
                <a:lnTo>
                  <a:pt x="1290" y="0"/>
                </a:lnTo>
                <a:lnTo>
                  <a:pt x="1188" y="4"/>
                </a:lnTo>
                <a:lnTo>
                  <a:pt x="1092" y="8"/>
                </a:lnTo>
                <a:lnTo>
                  <a:pt x="1000" y="15"/>
                </a:lnTo>
                <a:lnTo>
                  <a:pt x="912" y="25"/>
                </a:lnTo>
                <a:lnTo>
                  <a:pt x="829" y="36"/>
                </a:lnTo>
                <a:lnTo>
                  <a:pt x="753" y="48"/>
                </a:lnTo>
                <a:lnTo>
                  <a:pt x="680" y="61"/>
                </a:lnTo>
                <a:lnTo>
                  <a:pt x="611" y="77"/>
                </a:lnTo>
                <a:lnTo>
                  <a:pt x="547" y="92"/>
                </a:lnTo>
                <a:lnTo>
                  <a:pt x="490" y="108"/>
                </a:lnTo>
                <a:lnTo>
                  <a:pt x="436" y="125"/>
                </a:lnTo>
                <a:lnTo>
                  <a:pt x="386" y="140"/>
                </a:lnTo>
                <a:lnTo>
                  <a:pt x="344" y="156"/>
                </a:lnTo>
                <a:lnTo>
                  <a:pt x="305" y="169"/>
                </a:lnTo>
                <a:lnTo>
                  <a:pt x="271" y="182"/>
                </a:lnTo>
                <a:lnTo>
                  <a:pt x="242" y="196"/>
                </a:lnTo>
                <a:lnTo>
                  <a:pt x="219" y="205"/>
                </a:lnTo>
                <a:lnTo>
                  <a:pt x="202" y="215"/>
                </a:lnTo>
                <a:lnTo>
                  <a:pt x="188" y="221"/>
                </a:lnTo>
                <a:lnTo>
                  <a:pt x="180" y="225"/>
                </a:lnTo>
                <a:lnTo>
                  <a:pt x="177" y="227"/>
                </a:lnTo>
                <a:lnTo>
                  <a:pt x="177" y="230"/>
                </a:lnTo>
                <a:lnTo>
                  <a:pt x="142" y="324"/>
                </a:lnTo>
                <a:lnTo>
                  <a:pt x="113" y="419"/>
                </a:lnTo>
                <a:lnTo>
                  <a:pt x="86" y="511"/>
                </a:lnTo>
                <a:lnTo>
                  <a:pt x="65" y="605"/>
                </a:lnTo>
                <a:lnTo>
                  <a:pt x="46" y="695"/>
                </a:lnTo>
                <a:lnTo>
                  <a:pt x="31" y="787"/>
                </a:lnTo>
                <a:lnTo>
                  <a:pt x="19" y="875"/>
                </a:lnTo>
                <a:lnTo>
                  <a:pt x="12" y="964"/>
                </a:lnTo>
                <a:lnTo>
                  <a:pt x="6" y="1052"/>
                </a:lnTo>
                <a:lnTo>
                  <a:pt x="4" y="1137"/>
                </a:lnTo>
                <a:lnTo>
                  <a:pt x="2" y="1221"/>
                </a:lnTo>
                <a:lnTo>
                  <a:pt x="4" y="1302"/>
                </a:lnTo>
                <a:lnTo>
                  <a:pt x="8" y="1380"/>
                </a:lnTo>
                <a:lnTo>
                  <a:pt x="13" y="1457"/>
                </a:lnTo>
                <a:lnTo>
                  <a:pt x="21" y="1532"/>
                </a:lnTo>
                <a:lnTo>
                  <a:pt x="31" y="1603"/>
                </a:lnTo>
                <a:lnTo>
                  <a:pt x="40" y="1672"/>
                </a:lnTo>
                <a:lnTo>
                  <a:pt x="50" y="1737"/>
                </a:lnTo>
                <a:lnTo>
                  <a:pt x="61" y="1801"/>
                </a:lnTo>
                <a:lnTo>
                  <a:pt x="73" y="1858"/>
                </a:lnTo>
                <a:lnTo>
                  <a:pt x="86" y="1914"/>
                </a:lnTo>
                <a:lnTo>
                  <a:pt x="98" y="1964"/>
                </a:lnTo>
                <a:lnTo>
                  <a:pt x="111" y="2012"/>
                </a:lnTo>
                <a:lnTo>
                  <a:pt x="123" y="2054"/>
                </a:lnTo>
                <a:lnTo>
                  <a:pt x="132" y="2095"/>
                </a:lnTo>
                <a:lnTo>
                  <a:pt x="144" y="2127"/>
                </a:lnTo>
                <a:lnTo>
                  <a:pt x="154" y="2158"/>
                </a:lnTo>
                <a:lnTo>
                  <a:pt x="161" y="2181"/>
                </a:lnTo>
                <a:lnTo>
                  <a:pt x="169" y="2200"/>
                </a:lnTo>
                <a:lnTo>
                  <a:pt x="173" y="2215"/>
                </a:lnTo>
                <a:lnTo>
                  <a:pt x="177" y="2223"/>
                </a:lnTo>
                <a:lnTo>
                  <a:pt x="177" y="2227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>
            <a:off x="4714875" y="457200"/>
            <a:ext cx="3505200" cy="3813175"/>
          </a:xfrm>
          <a:custGeom>
            <a:avLst/>
            <a:gdLst>
              <a:gd name="T0" fmla="*/ 42099 w 5412"/>
              <a:gd name="T1" fmla="*/ 2285850 h 4454"/>
              <a:gd name="T2" fmla="*/ 2591 w 5412"/>
              <a:gd name="T3" fmla="*/ 2695934 h 4454"/>
              <a:gd name="T4" fmla="*/ 5181 w 5412"/>
              <a:gd name="T5" fmla="*/ 3034102 h 4454"/>
              <a:gd name="T6" fmla="*/ 34974 w 5412"/>
              <a:gd name="T7" fmla="*/ 3296932 h 4454"/>
              <a:gd name="T8" fmla="*/ 73187 w 5412"/>
              <a:gd name="T9" fmla="*/ 3484423 h 4454"/>
              <a:gd name="T10" fmla="*/ 105571 w 5412"/>
              <a:gd name="T11" fmla="*/ 3593151 h 4454"/>
              <a:gd name="T12" fmla="*/ 114638 w 5412"/>
              <a:gd name="T13" fmla="*/ 3617979 h 4454"/>
              <a:gd name="T14" fmla="*/ 497412 w 5412"/>
              <a:gd name="T15" fmla="*/ 3759239 h 4454"/>
              <a:gd name="T16" fmla="*/ 859461 w 5412"/>
              <a:gd name="T17" fmla="*/ 3806326 h 4454"/>
              <a:gd name="T18" fmla="*/ 1183944 w 5412"/>
              <a:gd name="T19" fmla="*/ 3788347 h 4454"/>
              <a:gd name="T20" fmla="*/ 1452080 w 5412"/>
              <a:gd name="T21" fmla="*/ 3732699 h 4454"/>
              <a:gd name="T22" fmla="*/ 1645086 w 5412"/>
              <a:gd name="T23" fmla="*/ 3668490 h 4454"/>
              <a:gd name="T24" fmla="*/ 1744828 w 5412"/>
              <a:gd name="T25" fmla="*/ 3627396 h 4454"/>
              <a:gd name="T26" fmla="*/ 2038223 w 5412"/>
              <a:gd name="T27" fmla="*/ 3720714 h 4454"/>
              <a:gd name="T28" fmla="*/ 2453381 w 5412"/>
              <a:gd name="T29" fmla="*/ 3802902 h 4454"/>
              <a:gd name="T30" fmla="*/ 2796647 w 5412"/>
              <a:gd name="T31" fmla="*/ 3806326 h 4454"/>
              <a:gd name="T32" fmla="*/ 3063488 w 5412"/>
              <a:gd name="T33" fmla="*/ 3760951 h 4454"/>
              <a:gd name="T34" fmla="*/ 3253903 w 5412"/>
              <a:gd name="T35" fmla="*/ 3695030 h 4454"/>
              <a:gd name="T36" fmla="*/ 3362065 w 5412"/>
              <a:gd name="T37" fmla="*/ 3637670 h 4454"/>
              <a:gd name="T38" fmla="*/ 3389267 w 5412"/>
              <a:gd name="T39" fmla="*/ 3617979 h 4454"/>
              <a:gd name="T40" fmla="*/ 3474112 w 5412"/>
              <a:gd name="T41" fmla="*/ 3219881 h 4454"/>
              <a:gd name="T42" fmla="*/ 3502609 w 5412"/>
              <a:gd name="T43" fmla="*/ 2841475 h 4454"/>
              <a:gd name="T44" fmla="*/ 3490304 w 5412"/>
              <a:gd name="T45" fmla="*/ 2503306 h 4454"/>
              <a:gd name="T46" fmla="*/ 3456625 w 5412"/>
              <a:gd name="T47" fmla="*/ 2222497 h 4454"/>
              <a:gd name="T48" fmla="*/ 3418412 w 5412"/>
              <a:gd name="T49" fmla="*/ 2019596 h 4454"/>
              <a:gd name="T50" fmla="*/ 3391857 w 5412"/>
              <a:gd name="T51" fmla="*/ 1916861 h 4454"/>
              <a:gd name="T52" fmla="*/ 3449500 w 5412"/>
              <a:gd name="T53" fmla="*/ 1609513 h 4454"/>
              <a:gd name="T54" fmla="*/ 3498723 w 5412"/>
              <a:gd name="T55" fmla="*/ 1173746 h 4454"/>
              <a:gd name="T56" fmla="*/ 3501314 w 5412"/>
              <a:gd name="T57" fmla="*/ 813318 h 4454"/>
              <a:gd name="T58" fmla="*/ 3474112 w 5412"/>
              <a:gd name="T59" fmla="*/ 534221 h 4454"/>
              <a:gd name="T60" fmla="*/ 3434604 w 5412"/>
              <a:gd name="T61" fmla="*/ 335600 h 4454"/>
              <a:gd name="T62" fmla="*/ 3399629 w 5412"/>
              <a:gd name="T63" fmla="*/ 221736 h 4454"/>
              <a:gd name="T64" fmla="*/ 3312194 w 5412"/>
              <a:gd name="T65" fmla="*/ 155815 h 4454"/>
              <a:gd name="T66" fmla="*/ 2933306 w 5412"/>
              <a:gd name="T67" fmla="*/ 37669 h 4454"/>
              <a:gd name="T68" fmla="*/ 2577734 w 5412"/>
              <a:gd name="T69" fmla="*/ 6849 h 4454"/>
              <a:gd name="T70" fmla="*/ 2262965 w 5412"/>
              <a:gd name="T71" fmla="*/ 35957 h 4454"/>
              <a:gd name="T72" fmla="*/ 2009078 w 5412"/>
              <a:gd name="T73" fmla="*/ 95030 h 4454"/>
              <a:gd name="T74" fmla="*/ 1834207 w 5412"/>
              <a:gd name="T75" fmla="*/ 157527 h 4454"/>
              <a:gd name="T76" fmla="*/ 1755838 w 5412"/>
              <a:gd name="T77" fmla="*/ 192628 h 4454"/>
              <a:gd name="T78" fmla="*/ 1378893 w 5412"/>
              <a:gd name="T79" fmla="*/ 69346 h 4454"/>
              <a:gd name="T80" fmla="*/ 976041 w 5412"/>
              <a:gd name="T81" fmla="*/ 5137 h 4454"/>
              <a:gd name="T82" fmla="*/ 647672 w 5412"/>
              <a:gd name="T83" fmla="*/ 12842 h 4454"/>
              <a:gd name="T84" fmla="*/ 395727 w 5412"/>
              <a:gd name="T85" fmla="*/ 65922 h 4454"/>
              <a:gd name="T86" fmla="*/ 222799 w 5412"/>
              <a:gd name="T87" fmla="*/ 133555 h 4454"/>
              <a:gd name="T88" fmla="*/ 130830 w 5412"/>
              <a:gd name="T89" fmla="*/ 184067 h 4454"/>
              <a:gd name="T90" fmla="*/ 114638 w 5412"/>
              <a:gd name="T91" fmla="*/ 196908 h 4454"/>
              <a:gd name="T92" fmla="*/ 42099 w 5412"/>
              <a:gd name="T93" fmla="*/ 517955 h 4454"/>
              <a:gd name="T94" fmla="*/ 3886 w 5412"/>
              <a:gd name="T95" fmla="*/ 900642 h 4454"/>
              <a:gd name="T96" fmla="*/ 8420 w 5412"/>
              <a:gd name="T97" fmla="*/ 1247372 h 4454"/>
              <a:gd name="T98" fmla="*/ 39508 w 5412"/>
              <a:gd name="T99" fmla="*/ 1541879 h 4454"/>
              <a:gd name="T100" fmla="*/ 79664 w 5412"/>
              <a:gd name="T101" fmla="*/ 1758478 h 4454"/>
              <a:gd name="T102" fmla="*/ 109457 w 5412"/>
              <a:gd name="T103" fmla="*/ 1883472 h 445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412" h="4454">
                <a:moveTo>
                  <a:pt x="177" y="2227"/>
                </a:moveTo>
                <a:lnTo>
                  <a:pt x="144" y="2342"/>
                </a:lnTo>
                <a:lnTo>
                  <a:pt x="113" y="2454"/>
                </a:lnTo>
                <a:lnTo>
                  <a:pt x="86" y="2563"/>
                </a:lnTo>
                <a:lnTo>
                  <a:pt x="65" y="2670"/>
                </a:lnTo>
                <a:lnTo>
                  <a:pt x="46" y="2772"/>
                </a:lnTo>
                <a:lnTo>
                  <a:pt x="31" y="2872"/>
                </a:lnTo>
                <a:lnTo>
                  <a:pt x="19" y="2968"/>
                </a:lnTo>
                <a:lnTo>
                  <a:pt x="10" y="3060"/>
                </a:lnTo>
                <a:lnTo>
                  <a:pt x="4" y="3149"/>
                </a:lnTo>
                <a:lnTo>
                  <a:pt x="0" y="3235"/>
                </a:lnTo>
                <a:lnTo>
                  <a:pt x="0" y="3317"/>
                </a:lnTo>
                <a:lnTo>
                  <a:pt x="0" y="3396"/>
                </a:lnTo>
                <a:lnTo>
                  <a:pt x="4" y="3473"/>
                </a:lnTo>
                <a:lnTo>
                  <a:pt x="8" y="3544"/>
                </a:lnTo>
                <a:lnTo>
                  <a:pt x="15" y="3613"/>
                </a:lnTo>
                <a:lnTo>
                  <a:pt x="23" y="3678"/>
                </a:lnTo>
                <a:lnTo>
                  <a:pt x="33" y="3740"/>
                </a:lnTo>
                <a:lnTo>
                  <a:pt x="42" y="3797"/>
                </a:lnTo>
                <a:lnTo>
                  <a:pt x="54" y="3851"/>
                </a:lnTo>
                <a:lnTo>
                  <a:pt x="65" y="3903"/>
                </a:lnTo>
                <a:lnTo>
                  <a:pt x="77" y="3949"/>
                </a:lnTo>
                <a:lnTo>
                  <a:pt x="88" y="3993"/>
                </a:lnTo>
                <a:lnTo>
                  <a:pt x="102" y="4034"/>
                </a:lnTo>
                <a:lnTo>
                  <a:pt x="113" y="4070"/>
                </a:lnTo>
                <a:lnTo>
                  <a:pt x="125" y="4103"/>
                </a:lnTo>
                <a:lnTo>
                  <a:pt x="136" y="4131"/>
                </a:lnTo>
                <a:lnTo>
                  <a:pt x="146" y="4156"/>
                </a:lnTo>
                <a:lnTo>
                  <a:pt x="156" y="4178"/>
                </a:lnTo>
                <a:lnTo>
                  <a:pt x="163" y="4197"/>
                </a:lnTo>
                <a:lnTo>
                  <a:pt x="169" y="4210"/>
                </a:lnTo>
                <a:lnTo>
                  <a:pt x="175" y="4220"/>
                </a:lnTo>
                <a:lnTo>
                  <a:pt x="177" y="4226"/>
                </a:lnTo>
                <a:lnTo>
                  <a:pt x="296" y="4270"/>
                </a:lnTo>
                <a:lnTo>
                  <a:pt x="415" y="4308"/>
                </a:lnTo>
                <a:lnTo>
                  <a:pt x="534" y="4341"/>
                </a:lnTo>
                <a:lnTo>
                  <a:pt x="651" y="4368"/>
                </a:lnTo>
                <a:lnTo>
                  <a:pt x="768" y="4391"/>
                </a:lnTo>
                <a:lnTo>
                  <a:pt x="883" y="4410"/>
                </a:lnTo>
                <a:lnTo>
                  <a:pt x="996" y="4425"/>
                </a:lnTo>
                <a:lnTo>
                  <a:pt x="1108" y="4435"/>
                </a:lnTo>
                <a:lnTo>
                  <a:pt x="1219" y="4442"/>
                </a:lnTo>
                <a:lnTo>
                  <a:pt x="1327" y="4446"/>
                </a:lnTo>
                <a:lnTo>
                  <a:pt x="1432" y="4446"/>
                </a:lnTo>
                <a:lnTo>
                  <a:pt x="1536" y="4444"/>
                </a:lnTo>
                <a:lnTo>
                  <a:pt x="1638" y="4441"/>
                </a:lnTo>
                <a:lnTo>
                  <a:pt x="1734" y="4433"/>
                </a:lnTo>
                <a:lnTo>
                  <a:pt x="1828" y="4425"/>
                </a:lnTo>
                <a:lnTo>
                  <a:pt x="1920" y="4414"/>
                </a:lnTo>
                <a:lnTo>
                  <a:pt x="2006" y="4402"/>
                </a:lnTo>
                <a:lnTo>
                  <a:pt x="2089" y="4389"/>
                </a:lnTo>
                <a:lnTo>
                  <a:pt x="2167" y="4375"/>
                </a:lnTo>
                <a:lnTo>
                  <a:pt x="2242" y="4360"/>
                </a:lnTo>
                <a:lnTo>
                  <a:pt x="2311" y="4345"/>
                </a:lnTo>
                <a:lnTo>
                  <a:pt x="2377" y="4329"/>
                </a:lnTo>
                <a:lnTo>
                  <a:pt x="2436" y="4314"/>
                </a:lnTo>
                <a:lnTo>
                  <a:pt x="2492" y="4300"/>
                </a:lnTo>
                <a:lnTo>
                  <a:pt x="2540" y="4285"/>
                </a:lnTo>
                <a:lnTo>
                  <a:pt x="2584" y="4274"/>
                </a:lnTo>
                <a:lnTo>
                  <a:pt x="2621" y="4262"/>
                </a:lnTo>
                <a:lnTo>
                  <a:pt x="2651" y="4250"/>
                </a:lnTo>
                <a:lnTo>
                  <a:pt x="2676" y="4243"/>
                </a:lnTo>
                <a:lnTo>
                  <a:pt x="2694" y="4237"/>
                </a:lnTo>
                <a:lnTo>
                  <a:pt x="2705" y="4233"/>
                </a:lnTo>
                <a:lnTo>
                  <a:pt x="2707" y="4231"/>
                </a:lnTo>
                <a:lnTo>
                  <a:pt x="2859" y="4275"/>
                </a:lnTo>
                <a:lnTo>
                  <a:pt x="3005" y="4314"/>
                </a:lnTo>
                <a:lnTo>
                  <a:pt x="3147" y="4346"/>
                </a:lnTo>
                <a:lnTo>
                  <a:pt x="3283" y="4375"/>
                </a:lnTo>
                <a:lnTo>
                  <a:pt x="3415" y="4398"/>
                </a:lnTo>
                <a:lnTo>
                  <a:pt x="3544" y="4418"/>
                </a:lnTo>
                <a:lnTo>
                  <a:pt x="3669" y="4433"/>
                </a:lnTo>
                <a:lnTo>
                  <a:pt x="3788" y="4442"/>
                </a:lnTo>
                <a:lnTo>
                  <a:pt x="3903" y="4450"/>
                </a:lnTo>
                <a:lnTo>
                  <a:pt x="4014" y="4454"/>
                </a:lnTo>
                <a:lnTo>
                  <a:pt x="4120" y="4454"/>
                </a:lnTo>
                <a:lnTo>
                  <a:pt x="4222" y="4452"/>
                </a:lnTo>
                <a:lnTo>
                  <a:pt x="4318" y="4446"/>
                </a:lnTo>
                <a:lnTo>
                  <a:pt x="4410" y="4439"/>
                </a:lnTo>
                <a:lnTo>
                  <a:pt x="4498" y="4431"/>
                </a:lnTo>
                <a:lnTo>
                  <a:pt x="4581" y="4419"/>
                </a:lnTo>
                <a:lnTo>
                  <a:pt x="4658" y="4406"/>
                </a:lnTo>
                <a:lnTo>
                  <a:pt x="4730" y="4393"/>
                </a:lnTo>
                <a:lnTo>
                  <a:pt x="4800" y="4377"/>
                </a:lnTo>
                <a:lnTo>
                  <a:pt x="4863" y="4362"/>
                </a:lnTo>
                <a:lnTo>
                  <a:pt x="4921" y="4346"/>
                </a:lnTo>
                <a:lnTo>
                  <a:pt x="4974" y="4331"/>
                </a:lnTo>
                <a:lnTo>
                  <a:pt x="5024" y="4316"/>
                </a:lnTo>
                <a:lnTo>
                  <a:pt x="5066" y="4300"/>
                </a:lnTo>
                <a:lnTo>
                  <a:pt x="5105" y="4285"/>
                </a:lnTo>
                <a:lnTo>
                  <a:pt x="5139" y="4272"/>
                </a:lnTo>
                <a:lnTo>
                  <a:pt x="5168" y="4260"/>
                </a:lnTo>
                <a:lnTo>
                  <a:pt x="5191" y="4249"/>
                </a:lnTo>
                <a:lnTo>
                  <a:pt x="5210" y="4239"/>
                </a:lnTo>
                <a:lnTo>
                  <a:pt x="5222" y="4233"/>
                </a:lnTo>
                <a:lnTo>
                  <a:pt x="5230" y="4227"/>
                </a:lnTo>
                <a:lnTo>
                  <a:pt x="5233" y="4226"/>
                </a:lnTo>
                <a:lnTo>
                  <a:pt x="5268" y="4133"/>
                </a:lnTo>
                <a:lnTo>
                  <a:pt x="5299" y="4039"/>
                </a:lnTo>
                <a:lnTo>
                  <a:pt x="5324" y="3945"/>
                </a:lnTo>
                <a:lnTo>
                  <a:pt x="5347" y="3853"/>
                </a:lnTo>
                <a:lnTo>
                  <a:pt x="5364" y="3761"/>
                </a:lnTo>
                <a:lnTo>
                  <a:pt x="5379" y="3671"/>
                </a:lnTo>
                <a:lnTo>
                  <a:pt x="5391" y="3580"/>
                </a:lnTo>
                <a:lnTo>
                  <a:pt x="5399" y="3492"/>
                </a:lnTo>
                <a:lnTo>
                  <a:pt x="5404" y="3406"/>
                </a:lnTo>
                <a:lnTo>
                  <a:pt x="5408" y="3319"/>
                </a:lnTo>
                <a:lnTo>
                  <a:pt x="5408" y="3235"/>
                </a:lnTo>
                <a:lnTo>
                  <a:pt x="5406" y="3154"/>
                </a:lnTo>
                <a:lnTo>
                  <a:pt x="5402" y="3076"/>
                </a:lnTo>
                <a:lnTo>
                  <a:pt x="5397" y="2997"/>
                </a:lnTo>
                <a:lnTo>
                  <a:pt x="5389" y="2924"/>
                </a:lnTo>
                <a:lnTo>
                  <a:pt x="5381" y="2851"/>
                </a:lnTo>
                <a:lnTo>
                  <a:pt x="5372" y="2782"/>
                </a:lnTo>
                <a:lnTo>
                  <a:pt x="5360" y="2717"/>
                </a:lnTo>
                <a:lnTo>
                  <a:pt x="5349" y="2655"/>
                </a:lnTo>
                <a:lnTo>
                  <a:pt x="5337" y="2596"/>
                </a:lnTo>
                <a:lnTo>
                  <a:pt x="5326" y="2540"/>
                </a:lnTo>
                <a:lnTo>
                  <a:pt x="5312" y="2488"/>
                </a:lnTo>
                <a:lnTo>
                  <a:pt x="5301" y="2442"/>
                </a:lnTo>
                <a:lnTo>
                  <a:pt x="5289" y="2398"/>
                </a:lnTo>
                <a:lnTo>
                  <a:pt x="5278" y="2359"/>
                </a:lnTo>
                <a:lnTo>
                  <a:pt x="5266" y="2325"/>
                </a:lnTo>
                <a:lnTo>
                  <a:pt x="5258" y="2296"/>
                </a:lnTo>
                <a:lnTo>
                  <a:pt x="5249" y="2271"/>
                </a:lnTo>
                <a:lnTo>
                  <a:pt x="5243" y="2252"/>
                </a:lnTo>
                <a:lnTo>
                  <a:pt x="5237" y="2239"/>
                </a:lnTo>
                <a:lnTo>
                  <a:pt x="5233" y="2229"/>
                </a:lnTo>
                <a:lnTo>
                  <a:pt x="5233" y="2227"/>
                </a:lnTo>
                <a:lnTo>
                  <a:pt x="5268" y="2108"/>
                </a:lnTo>
                <a:lnTo>
                  <a:pt x="5299" y="1991"/>
                </a:lnTo>
                <a:lnTo>
                  <a:pt x="5326" y="1880"/>
                </a:lnTo>
                <a:lnTo>
                  <a:pt x="5349" y="1770"/>
                </a:lnTo>
                <a:lnTo>
                  <a:pt x="5368" y="1664"/>
                </a:lnTo>
                <a:lnTo>
                  <a:pt x="5383" y="1563"/>
                </a:lnTo>
                <a:lnTo>
                  <a:pt x="5395" y="1465"/>
                </a:lnTo>
                <a:lnTo>
                  <a:pt x="5402" y="1371"/>
                </a:lnTo>
                <a:lnTo>
                  <a:pt x="5408" y="1279"/>
                </a:lnTo>
                <a:lnTo>
                  <a:pt x="5412" y="1190"/>
                </a:lnTo>
                <a:lnTo>
                  <a:pt x="5412" y="1108"/>
                </a:lnTo>
                <a:lnTo>
                  <a:pt x="5410" y="1027"/>
                </a:lnTo>
                <a:lnTo>
                  <a:pt x="5406" y="950"/>
                </a:lnTo>
                <a:lnTo>
                  <a:pt x="5400" y="877"/>
                </a:lnTo>
                <a:lnTo>
                  <a:pt x="5393" y="808"/>
                </a:lnTo>
                <a:lnTo>
                  <a:pt x="5385" y="743"/>
                </a:lnTo>
                <a:lnTo>
                  <a:pt x="5374" y="682"/>
                </a:lnTo>
                <a:lnTo>
                  <a:pt x="5364" y="624"/>
                </a:lnTo>
                <a:lnTo>
                  <a:pt x="5352" y="570"/>
                </a:lnTo>
                <a:lnTo>
                  <a:pt x="5339" y="518"/>
                </a:lnTo>
                <a:lnTo>
                  <a:pt x="5328" y="472"/>
                </a:lnTo>
                <a:lnTo>
                  <a:pt x="5314" y="430"/>
                </a:lnTo>
                <a:lnTo>
                  <a:pt x="5303" y="392"/>
                </a:lnTo>
                <a:lnTo>
                  <a:pt x="5289" y="357"/>
                </a:lnTo>
                <a:lnTo>
                  <a:pt x="5278" y="326"/>
                </a:lnTo>
                <a:lnTo>
                  <a:pt x="5268" y="299"/>
                </a:lnTo>
                <a:lnTo>
                  <a:pt x="5258" y="278"/>
                </a:lnTo>
                <a:lnTo>
                  <a:pt x="5249" y="259"/>
                </a:lnTo>
                <a:lnTo>
                  <a:pt x="5243" y="246"/>
                </a:lnTo>
                <a:lnTo>
                  <a:pt x="5237" y="234"/>
                </a:lnTo>
                <a:lnTo>
                  <a:pt x="5233" y="228"/>
                </a:lnTo>
                <a:lnTo>
                  <a:pt x="5233" y="227"/>
                </a:lnTo>
                <a:lnTo>
                  <a:pt x="5114" y="182"/>
                </a:lnTo>
                <a:lnTo>
                  <a:pt x="4995" y="146"/>
                </a:lnTo>
                <a:lnTo>
                  <a:pt x="4878" y="113"/>
                </a:lnTo>
                <a:lnTo>
                  <a:pt x="4759" y="84"/>
                </a:lnTo>
                <a:lnTo>
                  <a:pt x="4644" y="61"/>
                </a:lnTo>
                <a:lnTo>
                  <a:pt x="4529" y="44"/>
                </a:lnTo>
                <a:lnTo>
                  <a:pt x="4416" y="29"/>
                </a:lnTo>
                <a:lnTo>
                  <a:pt x="4302" y="19"/>
                </a:lnTo>
                <a:lnTo>
                  <a:pt x="4193" y="12"/>
                </a:lnTo>
                <a:lnTo>
                  <a:pt x="4085" y="8"/>
                </a:lnTo>
                <a:lnTo>
                  <a:pt x="3980" y="8"/>
                </a:lnTo>
                <a:lnTo>
                  <a:pt x="3876" y="10"/>
                </a:lnTo>
                <a:lnTo>
                  <a:pt x="3776" y="15"/>
                </a:lnTo>
                <a:lnTo>
                  <a:pt x="3678" y="21"/>
                </a:lnTo>
                <a:lnTo>
                  <a:pt x="3584" y="31"/>
                </a:lnTo>
                <a:lnTo>
                  <a:pt x="3494" y="42"/>
                </a:lnTo>
                <a:lnTo>
                  <a:pt x="3408" y="54"/>
                </a:lnTo>
                <a:lnTo>
                  <a:pt x="3325" y="67"/>
                </a:lnTo>
                <a:lnTo>
                  <a:pt x="3246" y="81"/>
                </a:lnTo>
                <a:lnTo>
                  <a:pt x="3172" y="96"/>
                </a:lnTo>
                <a:lnTo>
                  <a:pt x="3102" y="111"/>
                </a:lnTo>
                <a:lnTo>
                  <a:pt x="3037" y="127"/>
                </a:lnTo>
                <a:lnTo>
                  <a:pt x="2978" y="142"/>
                </a:lnTo>
                <a:lnTo>
                  <a:pt x="2924" y="157"/>
                </a:lnTo>
                <a:lnTo>
                  <a:pt x="2876" y="171"/>
                </a:lnTo>
                <a:lnTo>
                  <a:pt x="2832" y="184"/>
                </a:lnTo>
                <a:lnTo>
                  <a:pt x="2795" y="196"/>
                </a:lnTo>
                <a:lnTo>
                  <a:pt x="2765" y="205"/>
                </a:lnTo>
                <a:lnTo>
                  <a:pt x="2740" y="215"/>
                </a:lnTo>
                <a:lnTo>
                  <a:pt x="2722" y="221"/>
                </a:lnTo>
                <a:lnTo>
                  <a:pt x="2711" y="225"/>
                </a:lnTo>
                <a:lnTo>
                  <a:pt x="2707" y="227"/>
                </a:lnTo>
                <a:lnTo>
                  <a:pt x="2557" y="182"/>
                </a:lnTo>
                <a:lnTo>
                  <a:pt x="2409" y="142"/>
                </a:lnTo>
                <a:lnTo>
                  <a:pt x="2267" y="109"/>
                </a:lnTo>
                <a:lnTo>
                  <a:pt x="2129" y="81"/>
                </a:lnTo>
                <a:lnTo>
                  <a:pt x="1997" y="58"/>
                </a:lnTo>
                <a:lnTo>
                  <a:pt x="1868" y="38"/>
                </a:lnTo>
                <a:lnTo>
                  <a:pt x="1743" y="23"/>
                </a:lnTo>
                <a:lnTo>
                  <a:pt x="1622" y="12"/>
                </a:lnTo>
                <a:lnTo>
                  <a:pt x="1507" y="6"/>
                </a:lnTo>
                <a:lnTo>
                  <a:pt x="1396" y="2"/>
                </a:lnTo>
                <a:lnTo>
                  <a:pt x="1290" y="0"/>
                </a:lnTo>
                <a:lnTo>
                  <a:pt x="1188" y="4"/>
                </a:lnTo>
                <a:lnTo>
                  <a:pt x="1092" y="8"/>
                </a:lnTo>
                <a:lnTo>
                  <a:pt x="1000" y="15"/>
                </a:lnTo>
                <a:lnTo>
                  <a:pt x="912" y="25"/>
                </a:lnTo>
                <a:lnTo>
                  <a:pt x="829" y="36"/>
                </a:lnTo>
                <a:lnTo>
                  <a:pt x="753" y="48"/>
                </a:lnTo>
                <a:lnTo>
                  <a:pt x="680" y="61"/>
                </a:lnTo>
                <a:lnTo>
                  <a:pt x="611" y="77"/>
                </a:lnTo>
                <a:lnTo>
                  <a:pt x="547" y="92"/>
                </a:lnTo>
                <a:lnTo>
                  <a:pt x="490" y="108"/>
                </a:lnTo>
                <a:lnTo>
                  <a:pt x="436" y="125"/>
                </a:lnTo>
                <a:lnTo>
                  <a:pt x="386" y="140"/>
                </a:lnTo>
                <a:lnTo>
                  <a:pt x="344" y="156"/>
                </a:lnTo>
                <a:lnTo>
                  <a:pt x="305" y="169"/>
                </a:lnTo>
                <a:lnTo>
                  <a:pt x="271" y="182"/>
                </a:lnTo>
                <a:lnTo>
                  <a:pt x="242" y="196"/>
                </a:lnTo>
                <a:lnTo>
                  <a:pt x="219" y="205"/>
                </a:lnTo>
                <a:lnTo>
                  <a:pt x="202" y="215"/>
                </a:lnTo>
                <a:lnTo>
                  <a:pt x="188" y="221"/>
                </a:lnTo>
                <a:lnTo>
                  <a:pt x="180" y="225"/>
                </a:lnTo>
                <a:lnTo>
                  <a:pt x="177" y="227"/>
                </a:lnTo>
                <a:lnTo>
                  <a:pt x="177" y="230"/>
                </a:lnTo>
                <a:lnTo>
                  <a:pt x="142" y="324"/>
                </a:lnTo>
                <a:lnTo>
                  <a:pt x="113" y="419"/>
                </a:lnTo>
                <a:lnTo>
                  <a:pt x="86" y="511"/>
                </a:lnTo>
                <a:lnTo>
                  <a:pt x="65" y="605"/>
                </a:lnTo>
                <a:lnTo>
                  <a:pt x="46" y="695"/>
                </a:lnTo>
                <a:lnTo>
                  <a:pt x="31" y="787"/>
                </a:lnTo>
                <a:lnTo>
                  <a:pt x="19" y="875"/>
                </a:lnTo>
                <a:lnTo>
                  <a:pt x="12" y="964"/>
                </a:lnTo>
                <a:lnTo>
                  <a:pt x="6" y="1052"/>
                </a:lnTo>
                <a:lnTo>
                  <a:pt x="4" y="1137"/>
                </a:lnTo>
                <a:lnTo>
                  <a:pt x="2" y="1221"/>
                </a:lnTo>
                <a:lnTo>
                  <a:pt x="4" y="1302"/>
                </a:lnTo>
                <a:lnTo>
                  <a:pt x="8" y="1380"/>
                </a:lnTo>
                <a:lnTo>
                  <a:pt x="13" y="1457"/>
                </a:lnTo>
                <a:lnTo>
                  <a:pt x="21" y="1532"/>
                </a:lnTo>
                <a:lnTo>
                  <a:pt x="31" y="1603"/>
                </a:lnTo>
                <a:lnTo>
                  <a:pt x="40" y="1672"/>
                </a:lnTo>
                <a:lnTo>
                  <a:pt x="50" y="1737"/>
                </a:lnTo>
                <a:lnTo>
                  <a:pt x="61" y="1801"/>
                </a:lnTo>
                <a:lnTo>
                  <a:pt x="73" y="1858"/>
                </a:lnTo>
                <a:lnTo>
                  <a:pt x="86" y="1914"/>
                </a:lnTo>
                <a:lnTo>
                  <a:pt x="98" y="1964"/>
                </a:lnTo>
                <a:lnTo>
                  <a:pt x="111" y="2012"/>
                </a:lnTo>
                <a:lnTo>
                  <a:pt x="123" y="2054"/>
                </a:lnTo>
                <a:lnTo>
                  <a:pt x="132" y="2095"/>
                </a:lnTo>
                <a:lnTo>
                  <a:pt x="144" y="2127"/>
                </a:lnTo>
                <a:lnTo>
                  <a:pt x="154" y="2158"/>
                </a:lnTo>
                <a:lnTo>
                  <a:pt x="161" y="2181"/>
                </a:lnTo>
                <a:lnTo>
                  <a:pt x="169" y="2200"/>
                </a:lnTo>
                <a:lnTo>
                  <a:pt x="173" y="2215"/>
                </a:lnTo>
                <a:lnTo>
                  <a:pt x="177" y="2223"/>
                </a:lnTo>
                <a:lnTo>
                  <a:pt x="177" y="2227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10808" y="4572001"/>
            <a:ext cx="2914650" cy="1304924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7" name="Рисунок 16"/>
          <p:cNvSpPr>
            <a:spLocks noGrp="1"/>
          </p:cNvSpPr>
          <p:nvPr>
            <p:ph type="pic" idx="1"/>
          </p:nvPr>
        </p:nvSpPr>
        <p:spPr>
          <a:xfrm>
            <a:off x="1006199" y="564133"/>
            <a:ext cx="3323871" cy="3596137"/>
          </a:xfrm>
          <a:custGeom>
            <a:avLst/>
            <a:gdLst>
              <a:gd name="connsiteX0" fmla="*/ 1289957 w 5411811"/>
              <a:gd name="connsiteY0" fmla="*/ 0 h 4401809"/>
              <a:gd name="connsiteX1" fmla="*/ 1395952 w 5411811"/>
              <a:gd name="connsiteY1" fmla="*/ 1982 h 4401809"/>
              <a:gd name="connsiteX2" fmla="*/ 1506947 w 5411811"/>
              <a:gd name="connsiteY2" fmla="*/ 5945 h 4401809"/>
              <a:gd name="connsiteX3" fmla="*/ 1621945 w 5411811"/>
              <a:gd name="connsiteY3" fmla="*/ 11887 h 4401809"/>
              <a:gd name="connsiteX4" fmla="*/ 1742940 w 5411811"/>
              <a:gd name="connsiteY4" fmla="*/ 22784 h 4401809"/>
              <a:gd name="connsiteX5" fmla="*/ 1867936 w 5411811"/>
              <a:gd name="connsiteY5" fmla="*/ 37644 h 4401809"/>
              <a:gd name="connsiteX6" fmla="*/ 1996932 w 5411811"/>
              <a:gd name="connsiteY6" fmla="*/ 57456 h 4401809"/>
              <a:gd name="connsiteX7" fmla="*/ 2128926 w 5411811"/>
              <a:gd name="connsiteY7" fmla="*/ 80238 h 4401809"/>
              <a:gd name="connsiteX8" fmla="*/ 2266921 w 5411811"/>
              <a:gd name="connsiteY8" fmla="*/ 107974 h 4401809"/>
              <a:gd name="connsiteX9" fmla="*/ 2408917 w 5411811"/>
              <a:gd name="connsiteY9" fmla="*/ 140664 h 4401809"/>
              <a:gd name="connsiteX10" fmla="*/ 2556912 w 5411811"/>
              <a:gd name="connsiteY10" fmla="*/ 180288 h 4401809"/>
              <a:gd name="connsiteX11" fmla="*/ 2609910 w 5411811"/>
              <a:gd name="connsiteY11" fmla="*/ 196038 h 4401809"/>
              <a:gd name="connsiteX12" fmla="*/ 2706906 w 5411811"/>
              <a:gd name="connsiteY12" fmla="*/ 224863 h 4401809"/>
              <a:gd name="connsiteX13" fmla="*/ 2710906 w 5411811"/>
              <a:gd name="connsiteY13" fmla="*/ 222883 h 4401809"/>
              <a:gd name="connsiteX14" fmla="*/ 2721906 w 5411811"/>
              <a:gd name="connsiteY14" fmla="*/ 218920 h 4401809"/>
              <a:gd name="connsiteX15" fmla="*/ 2739905 w 5411811"/>
              <a:gd name="connsiteY15" fmla="*/ 212977 h 4401809"/>
              <a:gd name="connsiteX16" fmla="*/ 2764905 w 5411811"/>
              <a:gd name="connsiteY16" fmla="*/ 203071 h 4401809"/>
              <a:gd name="connsiteX17" fmla="*/ 2794903 w 5411811"/>
              <a:gd name="connsiteY17" fmla="*/ 194156 h 4401809"/>
              <a:gd name="connsiteX18" fmla="*/ 2831901 w 5411811"/>
              <a:gd name="connsiteY18" fmla="*/ 182269 h 4401809"/>
              <a:gd name="connsiteX19" fmla="*/ 2875901 w 5411811"/>
              <a:gd name="connsiteY19" fmla="*/ 169391 h 4401809"/>
              <a:gd name="connsiteX20" fmla="*/ 2923899 w 5411811"/>
              <a:gd name="connsiteY20" fmla="*/ 155522 h 4401809"/>
              <a:gd name="connsiteX21" fmla="*/ 2977897 w 5411811"/>
              <a:gd name="connsiteY21" fmla="*/ 140664 h 4401809"/>
              <a:gd name="connsiteX22" fmla="*/ 3036895 w 5411811"/>
              <a:gd name="connsiteY22" fmla="*/ 125804 h 4401809"/>
              <a:gd name="connsiteX23" fmla="*/ 3101892 w 5411811"/>
              <a:gd name="connsiteY23" fmla="*/ 109955 h 4401809"/>
              <a:gd name="connsiteX24" fmla="*/ 3171890 w 5411811"/>
              <a:gd name="connsiteY24" fmla="*/ 95097 h 4401809"/>
              <a:gd name="connsiteX25" fmla="*/ 3245887 w 5411811"/>
              <a:gd name="connsiteY25" fmla="*/ 80238 h 4401809"/>
              <a:gd name="connsiteX26" fmla="*/ 3324885 w 5411811"/>
              <a:gd name="connsiteY26" fmla="*/ 66369 h 4401809"/>
              <a:gd name="connsiteX27" fmla="*/ 3407881 w 5411811"/>
              <a:gd name="connsiteY27" fmla="*/ 53493 h 4401809"/>
              <a:gd name="connsiteX28" fmla="*/ 3493879 w 5411811"/>
              <a:gd name="connsiteY28" fmla="*/ 41606 h 4401809"/>
              <a:gd name="connsiteX29" fmla="*/ 3583875 w 5411811"/>
              <a:gd name="connsiteY29" fmla="*/ 30708 h 4401809"/>
              <a:gd name="connsiteX30" fmla="*/ 3677872 w 5411811"/>
              <a:gd name="connsiteY30" fmla="*/ 20803 h 4401809"/>
              <a:gd name="connsiteX31" fmla="*/ 3775868 w 5411811"/>
              <a:gd name="connsiteY31" fmla="*/ 14858 h 4401809"/>
              <a:gd name="connsiteX32" fmla="*/ 3875865 w 5411811"/>
              <a:gd name="connsiteY32" fmla="*/ 9908 h 4401809"/>
              <a:gd name="connsiteX33" fmla="*/ 3979862 w 5411811"/>
              <a:gd name="connsiteY33" fmla="*/ 7926 h 4401809"/>
              <a:gd name="connsiteX34" fmla="*/ 4084858 w 5411811"/>
              <a:gd name="connsiteY34" fmla="*/ 7926 h 4401809"/>
              <a:gd name="connsiteX35" fmla="*/ 4192854 w 5411811"/>
              <a:gd name="connsiteY35" fmla="*/ 11887 h 4401809"/>
              <a:gd name="connsiteX36" fmla="*/ 4301850 w 5411811"/>
              <a:gd name="connsiteY36" fmla="*/ 18821 h 4401809"/>
              <a:gd name="connsiteX37" fmla="*/ 4415846 w 5411811"/>
              <a:gd name="connsiteY37" fmla="*/ 28727 h 4401809"/>
              <a:gd name="connsiteX38" fmla="*/ 4528842 w 5411811"/>
              <a:gd name="connsiteY38" fmla="*/ 43586 h 4401809"/>
              <a:gd name="connsiteX39" fmla="*/ 4643838 w 5411811"/>
              <a:gd name="connsiteY39" fmla="*/ 60426 h 4401809"/>
              <a:gd name="connsiteX40" fmla="*/ 4758834 w 5411811"/>
              <a:gd name="connsiteY40" fmla="*/ 83210 h 4401809"/>
              <a:gd name="connsiteX41" fmla="*/ 4877830 w 5411811"/>
              <a:gd name="connsiteY41" fmla="*/ 111937 h 4401809"/>
              <a:gd name="connsiteX42" fmla="*/ 4994825 w 5411811"/>
              <a:gd name="connsiteY42" fmla="*/ 144627 h 4401809"/>
              <a:gd name="connsiteX43" fmla="*/ 5113823 w 5411811"/>
              <a:gd name="connsiteY43" fmla="*/ 180288 h 4401809"/>
              <a:gd name="connsiteX44" fmla="*/ 5232818 w 5411811"/>
              <a:gd name="connsiteY44" fmla="*/ 224863 h 4401809"/>
              <a:gd name="connsiteX45" fmla="*/ 5232818 w 5411811"/>
              <a:gd name="connsiteY45" fmla="*/ 225854 h 4401809"/>
              <a:gd name="connsiteX46" fmla="*/ 5236818 w 5411811"/>
              <a:gd name="connsiteY46" fmla="*/ 231799 h 4401809"/>
              <a:gd name="connsiteX47" fmla="*/ 5242817 w 5411811"/>
              <a:gd name="connsiteY47" fmla="*/ 243686 h 4401809"/>
              <a:gd name="connsiteX48" fmla="*/ 5248817 w 5411811"/>
              <a:gd name="connsiteY48" fmla="*/ 256562 h 4401809"/>
              <a:gd name="connsiteX49" fmla="*/ 5257818 w 5411811"/>
              <a:gd name="connsiteY49" fmla="*/ 275385 h 4401809"/>
              <a:gd name="connsiteX50" fmla="*/ 5267816 w 5411811"/>
              <a:gd name="connsiteY50" fmla="*/ 296186 h 4401809"/>
              <a:gd name="connsiteX51" fmla="*/ 5277816 w 5411811"/>
              <a:gd name="connsiteY51" fmla="*/ 322933 h 4401809"/>
              <a:gd name="connsiteX52" fmla="*/ 5288816 w 5411811"/>
              <a:gd name="connsiteY52" fmla="*/ 353641 h 4401809"/>
              <a:gd name="connsiteX53" fmla="*/ 5302815 w 5411811"/>
              <a:gd name="connsiteY53" fmla="*/ 388311 h 4401809"/>
              <a:gd name="connsiteX54" fmla="*/ 5313815 w 5411811"/>
              <a:gd name="connsiteY54" fmla="*/ 425953 h 4401809"/>
              <a:gd name="connsiteX55" fmla="*/ 5327814 w 5411811"/>
              <a:gd name="connsiteY55" fmla="*/ 467558 h 4401809"/>
              <a:gd name="connsiteX56" fmla="*/ 5338814 w 5411811"/>
              <a:gd name="connsiteY56" fmla="*/ 513126 h 4401809"/>
              <a:gd name="connsiteX57" fmla="*/ 5351814 w 5411811"/>
              <a:gd name="connsiteY57" fmla="*/ 564637 h 4401809"/>
              <a:gd name="connsiteX58" fmla="*/ 5363813 w 5411811"/>
              <a:gd name="connsiteY58" fmla="*/ 618127 h 4401809"/>
              <a:gd name="connsiteX59" fmla="*/ 5373813 w 5411811"/>
              <a:gd name="connsiteY59" fmla="*/ 675582 h 4401809"/>
              <a:gd name="connsiteX60" fmla="*/ 5384813 w 5411811"/>
              <a:gd name="connsiteY60" fmla="*/ 736007 h 4401809"/>
              <a:gd name="connsiteX61" fmla="*/ 5392812 w 5411811"/>
              <a:gd name="connsiteY61" fmla="*/ 800395 h 4401809"/>
              <a:gd name="connsiteX62" fmla="*/ 5399812 w 5411811"/>
              <a:gd name="connsiteY62" fmla="*/ 868745 h 4401809"/>
              <a:gd name="connsiteX63" fmla="*/ 5405812 w 5411811"/>
              <a:gd name="connsiteY63" fmla="*/ 941059 h 4401809"/>
              <a:gd name="connsiteX64" fmla="*/ 5409812 w 5411811"/>
              <a:gd name="connsiteY64" fmla="*/ 1017335 h 4401809"/>
              <a:gd name="connsiteX65" fmla="*/ 5411811 w 5411811"/>
              <a:gd name="connsiteY65" fmla="*/ 1097571 h 4401809"/>
              <a:gd name="connsiteX66" fmla="*/ 5411811 w 5411811"/>
              <a:gd name="connsiteY66" fmla="*/ 1178800 h 4401809"/>
              <a:gd name="connsiteX67" fmla="*/ 5407811 w 5411811"/>
              <a:gd name="connsiteY67" fmla="*/ 1266962 h 4401809"/>
              <a:gd name="connsiteX68" fmla="*/ 5401813 w 5411811"/>
              <a:gd name="connsiteY68" fmla="*/ 1358096 h 4401809"/>
              <a:gd name="connsiteX69" fmla="*/ 5394811 w 5411811"/>
              <a:gd name="connsiteY69" fmla="*/ 1451212 h 4401809"/>
              <a:gd name="connsiteX70" fmla="*/ 5382812 w 5411811"/>
              <a:gd name="connsiteY70" fmla="*/ 1548289 h 4401809"/>
              <a:gd name="connsiteX71" fmla="*/ 5367813 w 5411811"/>
              <a:gd name="connsiteY71" fmla="*/ 1648337 h 4401809"/>
              <a:gd name="connsiteX72" fmla="*/ 5348814 w 5411811"/>
              <a:gd name="connsiteY72" fmla="*/ 1753340 h 4401809"/>
              <a:gd name="connsiteX73" fmla="*/ 5325814 w 5411811"/>
              <a:gd name="connsiteY73" fmla="*/ 1862304 h 4401809"/>
              <a:gd name="connsiteX74" fmla="*/ 5298815 w 5411811"/>
              <a:gd name="connsiteY74" fmla="*/ 1972261 h 4401809"/>
              <a:gd name="connsiteX75" fmla="*/ 5267816 w 5411811"/>
              <a:gd name="connsiteY75" fmla="*/ 2088158 h 4401809"/>
              <a:gd name="connsiteX76" fmla="*/ 5232818 w 5411811"/>
              <a:gd name="connsiteY76" fmla="*/ 2206039 h 4401809"/>
              <a:gd name="connsiteX77" fmla="*/ 5232818 w 5411811"/>
              <a:gd name="connsiteY77" fmla="*/ 2208020 h 4401809"/>
              <a:gd name="connsiteX78" fmla="*/ 5236818 w 5411811"/>
              <a:gd name="connsiteY78" fmla="*/ 2217926 h 4401809"/>
              <a:gd name="connsiteX79" fmla="*/ 5242817 w 5411811"/>
              <a:gd name="connsiteY79" fmla="*/ 2230802 h 4401809"/>
              <a:gd name="connsiteX80" fmla="*/ 5248817 w 5411811"/>
              <a:gd name="connsiteY80" fmla="*/ 2249625 h 4401809"/>
              <a:gd name="connsiteX81" fmla="*/ 5257818 w 5411811"/>
              <a:gd name="connsiteY81" fmla="*/ 2274388 h 4401809"/>
              <a:gd name="connsiteX82" fmla="*/ 5265817 w 5411811"/>
              <a:gd name="connsiteY82" fmla="*/ 2303116 h 4401809"/>
              <a:gd name="connsiteX83" fmla="*/ 5277816 w 5411811"/>
              <a:gd name="connsiteY83" fmla="*/ 2336796 h 4401809"/>
              <a:gd name="connsiteX84" fmla="*/ 5288816 w 5411811"/>
              <a:gd name="connsiteY84" fmla="*/ 2375429 h 4401809"/>
              <a:gd name="connsiteX85" fmla="*/ 5300816 w 5411811"/>
              <a:gd name="connsiteY85" fmla="*/ 2419014 h 4401809"/>
              <a:gd name="connsiteX86" fmla="*/ 5311814 w 5411811"/>
              <a:gd name="connsiteY86" fmla="*/ 2464581 h 4401809"/>
              <a:gd name="connsiteX87" fmla="*/ 5325814 w 5411811"/>
              <a:gd name="connsiteY87" fmla="*/ 2516091 h 4401809"/>
              <a:gd name="connsiteX88" fmla="*/ 5336815 w 5411811"/>
              <a:gd name="connsiteY88" fmla="*/ 2571567 h 4401809"/>
              <a:gd name="connsiteX89" fmla="*/ 5348814 w 5411811"/>
              <a:gd name="connsiteY89" fmla="*/ 2630010 h 4401809"/>
              <a:gd name="connsiteX90" fmla="*/ 5359813 w 5411811"/>
              <a:gd name="connsiteY90" fmla="*/ 2691426 h 4401809"/>
              <a:gd name="connsiteX91" fmla="*/ 5371813 w 5411811"/>
              <a:gd name="connsiteY91" fmla="*/ 2755814 h 4401809"/>
              <a:gd name="connsiteX92" fmla="*/ 5380813 w 5411811"/>
              <a:gd name="connsiteY92" fmla="*/ 2824166 h 4401809"/>
              <a:gd name="connsiteX93" fmla="*/ 5388813 w 5411811"/>
              <a:gd name="connsiteY93" fmla="*/ 2896477 h 4401809"/>
              <a:gd name="connsiteX94" fmla="*/ 5396812 w 5411811"/>
              <a:gd name="connsiteY94" fmla="*/ 2968791 h 4401809"/>
              <a:gd name="connsiteX95" fmla="*/ 5401813 w 5411811"/>
              <a:gd name="connsiteY95" fmla="*/ 3047048 h 4401809"/>
              <a:gd name="connsiteX96" fmla="*/ 5405812 w 5411811"/>
              <a:gd name="connsiteY96" fmla="*/ 3124313 h 4401809"/>
              <a:gd name="connsiteX97" fmla="*/ 5407811 w 5411811"/>
              <a:gd name="connsiteY97" fmla="*/ 3204551 h 4401809"/>
              <a:gd name="connsiteX98" fmla="*/ 5407811 w 5411811"/>
              <a:gd name="connsiteY98" fmla="*/ 3287760 h 4401809"/>
              <a:gd name="connsiteX99" fmla="*/ 5403812 w 5411811"/>
              <a:gd name="connsiteY99" fmla="*/ 3373941 h 4401809"/>
              <a:gd name="connsiteX100" fmla="*/ 5398812 w 5411811"/>
              <a:gd name="connsiteY100" fmla="*/ 3459133 h 4401809"/>
              <a:gd name="connsiteX101" fmla="*/ 5390813 w 5411811"/>
              <a:gd name="connsiteY101" fmla="*/ 3546304 h 4401809"/>
              <a:gd name="connsiteX102" fmla="*/ 5378812 w 5411811"/>
              <a:gd name="connsiteY102" fmla="*/ 3636447 h 4401809"/>
              <a:gd name="connsiteX103" fmla="*/ 5363813 w 5411811"/>
              <a:gd name="connsiteY103" fmla="*/ 3725599 h 4401809"/>
              <a:gd name="connsiteX104" fmla="*/ 5346813 w 5411811"/>
              <a:gd name="connsiteY104" fmla="*/ 3816733 h 4401809"/>
              <a:gd name="connsiteX105" fmla="*/ 5323815 w 5411811"/>
              <a:gd name="connsiteY105" fmla="*/ 3907867 h 4401809"/>
              <a:gd name="connsiteX106" fmla="*/ 5298815 w 5411811"/>
              <a:gd name="connsiteY106" fmla="*/ 4000984 h 4401809"/>
              <a:gd name="connsiteX107" fmla="*/ 5267816 w 5411811"/>
              <a:gd name="connsiteY107" fmla="*/ 4094098 h 4401809"/>
              <a:gd name="connsiteX108" fmla="*/ 5232818 w 5411811"/>
              <a:gd name="connsiteY108" fmla="*/ 4186223 h 4401809"/>
              <a:gd name="connsiteX109" fmla="*/ 5229818 w 5411811"/>
              <a:gd name="connsiteY109" fmla="*/ 4187214 h 4401809"/>
              <a:gd name="connsiteX110" fmla="*/ 5221819 w 5411811"/>
              <a:gd name="connsiteY110" fmla="*/ 4193156 h 4401809"/>
              <a:gd name="connsiteX111" fmla="*/ 5209820 w 5411811"/>
              <a:gd name="connsiteY111" fmla="*/ 4199101 h 4401809"/>
              <a:gd name="connsiteX112" fmla="*/ 5190819 w 5411811"/>
              <a:gd name="connsiteY112" fmla="*/ 4209007 h 4401809"/>
              <a:gd name="connsiteX113" fmla="*/ 5167819 w 5411811"/>
              <a:gd name="connsiteY113" fmla="*/ 4219904 h 4401809"/>
              <a:gd name="connsiteX114" fmla="*/ 5138820 w 5411811"/>
              <a:gd name="connsiteY114" fmla="*/ 4231791 h 4401809"/>
              <a:gd name="connsiteX115" fmla="*/ 5104822 w 5411811"/>
              <a:gd name="connsiteY115" fmla="*/ 4244667 h 4401809"/>
              <a:gd name="connsiteX116" fmla="*/ 5065825 w 5411811"/>
              <a:gd name="connsiteY116" fmla="*/ 4259527 h 4401809"/>
              <a:gd name="connsiteX117" fmla="*/ 5023824 w 5411811"/>
              <a:gd name="connsiteY117" fmla="*/ 4275376 h 4401809"/>
              <a:gd name="connsiteX118" fmla="*/ 4973827 w 5411811"/>
              <a:gd name="connsiteY118" fmla="*/ 4290234 h 4401809"/>
              <a:gd name="connsiteX119" fmla="*/ 4920829 w 5411811"/>
              <a:gd name="connsiteY119" fmla="*/ 4305093 h 4401809"/>
              <a:gd name="connsiteX120" fmla="*/ 4862831 w 5411811"/>
              <a:gd name="connsiteY120" fmla="*/ 4320944 h 4401809"/>
              <a:gd name="connsiteX121" fmla="*/ 4799832 w 5411811"/>
              <a:gd name="connsiteY121" fmla="*/ 4335802 h 4401809"/>
              <a:gd name="connsiteX122" fmla="*/ 4729836 w 5411811"/>
              <a:gd name="connsiteY122" fmla="*/ 4351650 h 4401809"/>
              <a:gd name="connsiteX123" fmla="*/ 4657838 w 5411811"/>
              <a:gd name="connsiteY123" fmla="*/ 4364529 h 4401809"/>
              <a:gd name="connsiteX124" fmla="*/ 4580841 w 5411811"/>
              <a:gd name="connsiteY124" fmla="*/ 4377407 h 4401809"/>
              <a:gd name="connsiteX125" fmla="*/ 4497844 w 5411811"/>
              <a:gd name="connsiteY125" fmla="*/ 4389293 h 4401809"/>
              <a:gd name="connsiteX126" fmla="*/ 4409848 w 5411811"/>
              <a:gd name="connsiteY126" fmla="*/ 4397217 h 4401809"/>
              <a:gd name="connsiteX127" fmla="*/ 4348931 w 5411811"/>
              <a:gd name="connsiteY127" fmla="*/ 4401809 h 4401809"/>
              <a:gd name="connsiteX128" fmla="*/ 3811373 w 5411811"/>
              <a:gd name="connsiteY128" fmla="*/ 4401809 h 4401809"/>
              <a:gd name="connsiteX129" fmla="*/ 3787869 w 5411811"/>
              <a:gd name="connsiteY129" fmla="*/ 4400189 h 4401809"/>
              <a:gd name="connsiteX130" fmla="*/ 3668873 w 5411811"/>
              <a:gd name="connsiteY130" fmla="*/ 4391274 h 4401809"/>
              <a:gd name="connsiteX131" fmla="*/ 3543877 w 5411811"/>
              <a:gd name="connsiteY131" fmla="*/ 4376416 h 4401809"/>
              <a:gd name="connsiteX132" fmla="*/ 3414881 w 5411811"/>
              <a:gd name="connsiteY132" fmla="*/ 4356604 h 4401809"/>
              <a:gd name="connsiteX133" fmla="*/ 3282885 w 5411811"/>
              <a:gd name="connsiteY133" fmla="*/ 4333820 h 4401809"/>
              <a:gd name="connsiteX134" fmla="*/ 3146891 w 5411811"/>
              <a:gd name="connsiteY134" fmla="*/ 4305093 h 4401809"/>
              <a:gd name="connsiteX135" fmla="*/ 3004897 w 5411811"/>
              <a:gd name="connsiteY135" fmla="*/ 4273394 h 4401809"/>
              <a:gd name="connsiteX136" fmla="*/ 2897900 w 5411811"/>
              <a:gd name="connsiteY136" fmla="*/ 4245082 h 4401809"/>
              <a:gd name="connsiteX137" fmla="*/ 2897900 w 5411811"/>
              <a:gd name="connsiteY137" fmla="*/ 4245081 h 4401809"/>
              <a:gd name="connsiteX138" fmla="*/ 2866219 w 5411811"/>
              <a:gd name="connsiteY138" fmla="*/ 4236699 h 4401809"/>
              <a:gd name="connsiteX139" fmla="*/ 2858901 w 5411811"/>
              <a:gd name="connsiteY139" fmla="*/ 4234762 h 4401809"/>
              <a:gd name="connsiteX140" fmla="*/ 2706906 w 5411811"/>
              <a:gd name="connsiteY140" fmla="*/ 4191177 h 4401809"/>
              <a:gd name="connsiteX141" fmla="*/ 2704906 w 5411811"/>
              <a:gd name="connsiteY141" fmla="*/ 4193156 h 4401809"/>
              <a:gd name="connsiteX142" fmla="*/ 2693907 w 5411811"/>
              <a:gd name="connsiteY142" fmla="*/ 4197119 h 4401809"/>
              <a:gd name="connsiteX143" fmla="*/ 2675907 w 5411811"/>
              <a:gd name="connsiteY143" fmla="*/ 4203063 h 4401809"/>
              <a:gd name="connsiteX144" fmla="*/ 2650908 w 5411811"/>
              <a:gd name="connsiteY144" fmla="*/ 4209996 h 4401809"/>
              <a:gd name="connsiteX145" fmla="*/ 2620910 w 5411811"/>
              <a:gd name="connsiteY145" fmla="*/ 4221884 h 4401809"/>
              <a:gd name="connsiteX146" fmla="*/ 2583910 w 5411811"/>
              <a:gd name="connsiteY146" fmla="*/ 4233771 h 4401809"/>
              <a:gd name="connsiteX147" fmla="*/ 2539912 w 5411811"/>
              <a:gd name="connsiteY147" fmla="*/ 4244667 h 4401809"/>
              <a:gd name="connsiteX148" fmla="*/ 2491914 w 5411811"/>
              <a:gd name="connsiteY148" fmla="*/ 4259527 h 4401809"/>
              <a:gd name="connsiteX149" fmla="*/ 2435915 w 5411811"/>
              <a:gd name="connsiteY149" fmla="*/ 4273394 h 4401809"/>
              <a:gd name="connsiteX150" fmla="*/ 2376918 w 5411811"/>
              <a:gd name="connsiteY150" fmla="*/ 4288252 h 4401809"/>
              <a:gd name="connsiteX151" fmla="*/ 2310920 w 5411811"/>
              <a:gd name="connsiteY151" fmla="*/ 4304103 h 4401809"/>
              <a:gd name="connsiteX152" fmla="*/ 2241923 w 5411811"/>
              <a:gd name="connsiteY152" fmla="*/ 4318961 h 4401809"/>
              <a:gd name="connsiteX153" fmla="*/ 2166925 w 5411811"/>
              <a:gd name="connsiteY153" fmla="*/ 4333820 h 4401809"/>
              <a:gd name="connsiteX154" fmla="*/ 2088928 w 5411811"/>
              <a:gd name="connsiteY154" fmla="*/ 4347689 h 4401809"/>
              <a:gd name="connsiteX155" fmla="*/ 2005931 w 5411811"/>
              <a:gd name="connsiteY155" fmla="*/ 4360566 h 4401809"/>
              <a:gd name="connsiteX156" fmla="*/ 1919933 w 5411811"/>
              <a:gd name="connsiteY156" fmla="*/ 4372453 h 4401809"/>
              <a:gd name="connsiteX157" fmla="*/ 1827937 w 5411811"/>
              <a:gd name="connsiteY157" fmla="*/ 4383349 h 4401809"/>
              <a:gd name="connsiteX158" fmla="*/ 1733941 w 5411811"/>
              <a:gd name="connsiteY158" fmla="*/ 4391274 h 4401809"/>
              <a:gd name="connsiteX159" fmla="*/ 1637944 w 5411811"/>
              <a:gd name="connsiteY159" fmla="*/ 4399200 h 4401809"/>
              <a:gd name="connsiteX160" fmla="*/ 1548374 w 5411811"/>
              <a:gd name="connsiteY160" fmla="*/ 4401809 h 4401809"/>
              <a:gd name="connsiteX161" fmla="*/ 1263105 w 5411811"/>
              <a:gd name="connsiteY161" fmla="*/ 4401809 h 4401809"/>
              <a:gd name="connsiteX162" fmla="*/ 1218957 w 5411811"/>
              <a:gd name="connsiteY162" fmla="*/ 4400189 h 4401809"/>
              <a:gd name="connsiteX163" fmla="*/ 1107962 w 5411811"/>
              <a:gd name="connsiteY163" fmla="*/ 4393256 h 4401809"/>
              <a:gd name="connsiteX164" fmla="*/ 995966 w 5411811"/>
              <a:gd name="connsiteY164" fmla="*/ 4383349 h 4401809"/>
              <a:gd name="connsiteX165" fmla="*/ 882969 w 5411811"/>
              <a:gd name="connsiteY165" fmla="*/ 4368490 h 4401809"/>
              <a:gd name="connsiteX166" fmla="*/ 767973 w 5411811"/>
              <a:gd name="connsiteY166" fmla="*/ 4349671 h 4401809"/>
              <a:gd name="connsiteX167" fmla="*/ 650978 w 5411811"/>
              <a:gd name="connsiteY167" fmla="*/ 4326887 h 4401809"/>
              <a:gd name="connsiteX168" fmla="*/ 533983 w 5411811"/>
              <a:gd name="connsiteY168" fmla="*/ 4300140 h 4401809"/>
              <a:gd name="connsiteX169" fmla="*/ 414985 w 5411811"/>
              <a:gd name="connsiteY169" fmla="*/ 4267452 h 4401809"/>
              <a:gd name="connsiteX170" fmla="*/ 295991 w 5411811"/>
              <a:gd name="connsiteY170" fmla="*/ 4229808 h 4401809"/>
              <a:gd name="connsiteX171" fmla="*/ 176994 w 5411811"/>
              <a:gd name="connsiteY171" fmla="*/ 4186223 h 4401809"/>
              <a:gd name="connsiteX172" fmla="*/ 174994 w 5411811"/>
              <a:gd name="connsiteY172" fmla="*/ 4180280 h 4401809"/>
              <a:gd name="connsiteX173" fmla="*/ 168995 w 5411811"/>
              <a:gd name="connsiteY173" fmla="*/ 4170373 h 4401809"/>
              <a:gd name="connsiteX174" fmla="*/ 162994 w 5411811"/>
              <a:gd name="connsiteY174" fmla="*/ 4157496 h 4401809"/>
              <a:gd name="connsiteX175" fmla="*/ 155996 w 5411811"/>
              <a:gd name="connsiteY175" fmla="*/ 4138675 h 4401809"/>
              <a:gd name="connsiteX176" fmla="*/ 145996 w 5411811"/>
              <a:gd name="connsiteY176" fmla="*/ 4116882 h 4401809"/>
              <a:gd name="connsiteX177" fmla="*/ 135996 w 5411811"/>
              <a:gd name="connsiteY177" fmla="*/ 4092118 h 4401809"/>
              <a:gd name="connsiteX178" fmla="*/ 124997 w 5411811"/>
              <a:gd name="connsiteY178" fmla="*/ 4064382 h 4401809"/>
              <a:gd name="connsiteX179" fmla="*/ 112997 w 5411811"/>
              <a:gd name="connsiteY179" fmla="*/ 4031692 h 4401809"/>
              <a:gd name="connsiteX180" fmla="*/ 101998 w 5411811"/>
              <a:gd name="connsiteY180" fmla="*/ 3996030 h 4401809"/>
              <a:gd name="connsiteX181" fmla="*/ 87998 w 5411811"/>
              <a:gd name="connsiteY181" fmla="*/ 3955416 h 4401809"/>
              <a:gd name="connsiteX182" fmla="*/ 76999 w 5411811"/>
              <a:gd name="connsiteY182" fmla="*/ 3911829 h 4401809"/>
              <a:gd name="connsiteX183" fmla="*/ 64998 w 5411811"/>
              <a:gd name="connsiteY183" fmla="*/ 3866263 h 4401809"/>
              <a:gd name="connsiteX184" fmla="*/ 54000 w 5411811"/>
              <a:gd name="connsiteY184" fmla="*/ 3814752 h 4401809"/>
              <a:gd name="connsiteX185" fmla="*/ 42000 w 5411811"/>
              <a:gd name="connsiteY185" fmla="*/ 3761261 h 4401809"/>
              <a:gd name="connsiteX186" fmla="*/ 32999 w 5411811"/>
              <a:gd name="connsiteY186" fmla="*/ 3704798 h 4401809"/>
              <a:gd name="connsiteX187" fmla="*/ 23000 w 5411811"/>
              <a:gd name="connsiteY187" fmla="*/ 3643381 h 4401809"/>
              <a:gd name="connsiteX188" fmla="*/ 14999 w 5411811"/>
              <a:gd name="connsiteY188" fmla="*/ 3578992 h 4401809"/>
              <a:gd name="connsiteX189" fmla="*/ 8001 w 5411811"/>
              <a:gd name="connsiteY189" fmla="*/ 3510644 h 4401809"/>
              <a:gd name="connsiteX190" fmla="*/ 4000 w 5411811"/>
              <a:gd name="connsiteY190" fmla="*/ 3440310 h 4401809"/>
              <a:gd name="connsiteX191" fmla="*/ 0 w 5411811"/>
              <a:gd name="connsiteY191" fmla="*/ 3364036 h 4401809"/>
              <a:gd name="connsiteX192" fmla="*/ 0 w 5411811"/>
              <a:gd name="connsiteY192" fmla="*/ 3285779 h 4401809"/>
              <a:gd name="connsiteX193" fmla="*/ 0 w 5411811"/>
              <a:gd name="connsiteY193" fmla="*/ 3204551 h 4401809"/>
              <a:gd name="connsiteX194" fmla="*/ 4000 w 5411811"/>
              <a:gd name="connsiteY194" fmla="*/ 3119360 h 4401809"/>
              <a:gd name="connsiteX195" fmla="*/ 10001 w 5411811"/>
              <a:gd name="connsiteY195" fmla="*/ 3031198 h 4401809"/>
              <a:gd name="connsiteX196" fmla="*/ 18999 w 5411811"/>
              <a:gd name="connsiteY196" fmla="*/ 2940062 h 4401809"/>
              <a:gd name="connsiteX197" fmla="*/ 30999 w 5411811"/>
              <a:gd name="connsiteY197" fmla="*/ 2844966 h 4401809"/>
              <a:gd name="connsiteX198" fmla="*/ 45999 w 5411811"/>
              <a:gd name="connsiteY198" fmla="*/ 2745908 h 4401809"/>
              <a:gd name="connsiteX199" fmla="*/ 64998 w 5411811"/>
              <a:gd name="connsiteY199" fmla="*/ 2644869 h 4401809"/>
              <a:gd name="connsiteX200" fmla="*/ 85998 w 5411811"/>
              <a:gd name="connsiteY200" fmla="*/ 2538877 h 4401809"/>
              <a:gd name="connsiteX201" fmla="*/ 112997 w 5411811"/>
              <a:gd name="connsiteY201" fmla="*/ 2430903 h 4401809"/>
              <a:gd name="connsiteX202" fmla="*/ 143995 w 5411811"/>
              <a:gd name="connsiteY202" fmla="*/ 2319957 h 4401809"/>
              <a:gd name="connsiteX203" fmla="*/ 176994 w 5411811"/>
              <a:gd name="connsiteY203" fmla="*/ 2206039 h 4401809"/>
              <a:gd name="connsiteX204" fmla="*/ 176994 w 5411811"/>
              <a:gd name="connsiteY204" fmla="*/ 2202077 h 4401809"/>
              <a:gd name="connsiteX205" fmla="*/ 172996 w 5411811"/>
              <a:gd name="connsiteY205" fmla="*/ 2194153 h 4401809"/>
              <a:gd name="connsiteX206" fmla="*/ 168995 w 5411811"/>
              <a:gd name="connsiteY206" fmla="*/ 2179291 h 4401809"/>
              <a:gd name="connsiteX207" fmla="*/ 160995 w 5411811"/>
              <a:gd name="connsiteY207" fmla="*/ 2160472 h 4401809"/>
              <a:gd name="connsiteX208" fmla="*/ 153996 w 5411811"/>
              <a:gd name="connsiteY208" fmla="*/ 2137688 h 4401809"/>
              <a:gd name="connsiteX209" fmla="*/ 143995 w 5411811"/>
              <a:gd name="connsiteY209" fmla="*/ 2106980 h 4401809"/>
              <a:gd name="connsiteX210" fmla="*/ 131996 w 5411811"/>
              <a:gd name="connsiteY210" fmla="*/ 2075282 h 4401809"/>
              <a:gd name="connsiteX211" fmla="*/ 122996 w 5411811"/>
              <a:gd name="connsiteY211" fmla="*/ 2034668 h 4401809"/>
              <a:gd name="connsiteX212" fmla="*/ 110996 w 5411811"/>
              <a:gd name="connsiteY212" fmla="*/ 1993062 h 4401809"/>
              <a:gd name="connsiteX213" fmla="*/ 97998 w 5411811"/>
              <a:gd name="connsiteY213" fmla="*/ 1945513 h 4401809"/>
              <a:gd name="connsiteX214" fmla="*/ 85998 w 5411811"/>
              <a:gd name="connsiteY214" fmla="*/ 1895984 h 4401809"/>
              <a:gd name="connsiteX215" fmla="*/ 72999 w 5411811"/>
              <a:gd name="connsiteY215" fmla="*/ 1840512 h 4401809"/>
              <a:gd name="connsiteX216" fmla="*/ 61000 w 5411811"/>
              <a:gd name="connsiteY216" fmla="*/ 1784048 h 4401809"/>
              <a:gd name="connsiteX217" fmla="*/ 49999 w 5411811"/>
              <a:gd name="connsiteY217" fmla="*/ 1720650 h 4401809"/>
              <a:gd name="connsiteX218" fmla="*/ 39999 w 5411811"/>
              <a:gd name="connsiteY218" fmla="*/ 1656263 h 4401809"/>
              <a:gd name="connsiteX219" fmla="*/ 30999 w 5411811"/>
              <a:gd name="connsiteY219" fmla="*/ 1587913 h 4401809"/>
              <a:gd name="connsiteX220" fmla="*/ 21000 w 5411811"/>
              <a:gd name="connsiteY220" fmla="*/ 1517579 h 4401809"/>
              <a:gd name="connsiteX221" fmla="*/ 13001 w 5411811"/>
              <a:gd name="connsiteY221" fmla="*/ 1443286 h 4401809"/>
              <a:gd name="connsiteX222" fmla="*/ 8001 w 5411811"/>
              <a:gd name="connsiteY222" fmla="*/ 1367011 h 4401809"/>
              <a:gd name="connsiteX223" fmla="*/ 4000 w 5411811"/>
              <a:gd name="connsiteY223" fmla="*/ 1289746 h 4401809"/>
              <a:gd name="connsiteX224" fmla="*/ 2001 w 5411811"/>
              <a:gd name="connsiteY224" fmla="*/ 1209508 h 4401809"/>
              <a:gd name="connsiteX225" fmla="*/ 4000 w 5411811"/>
              <a:gd name="connsiteY225" fmla="*/ 1126298 h 4401809"/>
              <a:gd name="connsiteX226" fmla="*/ 6001 w 5411811"/>
              <a:gd name="connsiteY226" fmla="*/ 1042098 h 4401809"/>
              <a:gd name="connsiteX227" fmla="*/ 12001 w 5411811"/>
              <a:gd name="connsiteY227" fmla="*/ 954927 h 4401809"/>
              <a:gd name="connsiteX228" fmla="*/ 18999 w 5411811"/>
              <a:gd name="connsiteY228" fmla="*/ 866765 h 4401809"/>
              <a:gd name="connsiteX229" fmla="*/ 30999 w 5411811"/>
              <a:gd name="connsiteY229" fmla="*/ 779592 h 4401809"/>
              <a:gd name="connsiteX230" fmla="*/ 45999 w 5411811"/>
              <a:gd name="connsiteY230" fmla="*/ 688459 h 4401809"/>
              <a:gd name="connsiteX231" fmla="*/ 64998 w 5411811"/>
              <a:gd name="connsiteY231" fmla="*/ 599306 h 4401809"/>
              <a:gd name="connsiteX232" fmla="*/ 85998 w 5411811"/>
              <a:gd name="connsiteY232" fmla="*/ 506190 h 4401809"/>
              <a:gd name="connsiteX233" fmla="*/ 112997 w 5411811"/>
              <a:gd name="connsiteY233" fmla="*/ 415056 h 4401809"/>
              <a:gd name="connsiteX234" fmla="*/ 141996 w 5411811"/>
              <a:gd name="connsiteY234" fmla="*/ 320951 h 4401809"/>
              <a:gd name="connsiteX235" fmla="*/ 176994 w 5411811"/>
              <a:gd name="connsiteY235" fmla="*/ 227836 h 4401809"/>
              <a:gd name="connsiteX236" fmla="*/ 176994 w 5411811"/>
              <a:gd name="connsiteY236" fmla="*/ 224863 h 4401809"/>
              <a:gd name="connsiteX237" fmla="*/ 179994 w 5411811"/>
              <a:gd name="connsiteY237" fmla="*/ 222883 h 4401809"/>
              <a:gd name="connsiteX238" fmla="*/ 187995 w 5411811"/>
              <a:gd name="connsiteY238" fmla="*/ 218920 h 4401809"/>
              <a:gd name="connsiteX239" fmla="*/ 201995 w 5411811"/>
              <a:gd name="connsiteY239" fmla="*/ 212977 h 4401809"/>
              <a:gd name="connsiteX240" fmla="*/ 218993 w 5411811"/>
              <a:gd name="connsiteY240" fmla="*/ 203071 h 4401809"/>
              <a:gd name="connsiteX241" fmla="*/ 241993 w 5411811"/>
              <a:gd name="connsiteY241" fmla="*/ 194156 h 4401809"/>
              <a:gd name="connsiteX242" fmla="*/ 270990 w 5411811"/>
              <a:gd name="connsiteY242" fmla="*/ 180288 h 4401809"/>
              <a:gd name="connsiteX243" fmla="*/ 304990 w 5411811"/>
              <a:gd name="connsiteY243" fmla="*/ 167411 h 4401809"/>
              <a:gd name="connsiteX244" fmla="*/ 343989 w 5411811"/>
              <a:gd name="connsiteY244" fmla="*/ 154531 h 4401809"/>
              <a:gd name="connsiteX245" fmla="*/ 385988 w 5411811"/>
              <a:gd name="connsiteY245" fmla="*/ 138682 h 4401809"/>
              <a:gd name="connsiteX246" fmla="*/ 435985 w 5411811"/>
              <a:gd name="connsiteY246" fmla="*/ 123824 h 4401809"/>
              <a:gd name="connsiteX247" fmla="*/ 489985 w 5411811"/>
              <a:gd name="connsiteY247" fmla="*/ 106983 h 4401809"/>
              <a:gd name="connsiteX248" fmla="*/ 546981 w 5411811"/>
              <a:gd name="connsiteY248" fmla="*/ 91134 h 4401809"/>
              <a:gd name="connsiteX249" fmla="*/ 610979 w 5411811"/>
              <a:gd name="connsiteY249" fmla="*/ 76275 h 4401809"/>
              <a:gd name="connsiteX250" fmla="*/ 679977 w 5411811"/>
              <a:gd name="connsiteY250" fmla="*/ 60426 h 4401809"/>
              <a:gd name="connsiteX251" fmla="*/ 752974 w 5411811"/>
              <a:gd name="connsiteY251" fmla="*/ 47548 h 4401809"/>
              <a:gd name="connsiteX252" fmla="*/ 828973 w 5411811"/>
              <a:gd name="connsiteY252" fmla="*/ 35662 h 4401809"/>
              <a:gd name="connsiteX253" fmla="*/ 911968 w 5411811"/>
              <a:gd name="connsiteY253" fmla="*/ 24766 h 4401809"/>
              <a:gd name="connsiteX254" fmla="*/ 999966 w 5411811"/>
              <a:gd name="connsiteY254" fmla="*/ 14858 h 4401809"/>
              <a:gd name="connsiteX255" fmla="*/ 1091962 w 5411811"/>
              <a:gd name="connsiteY255" fmla="*/ 7926 h 4401809"/>
              <a:gd name="connsiteX256" fmla="*/ 1187959 w 5411811"/>
              <a:gd name="connsiteY256" fmla="*/ 3963 h 4401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</a:cxnLst>
            <a:rect l="l" t="t" r="r" b="b"/>
            <a:pathLst>
              <a:path w="5411811" h="4401809">
                <a:moveTo>
                  <a:pt x="1289957" y="0"/>
                </a:moveTo>
                <a:lnTo>
                  <a:pt x="1395952" y="1982"/>
                </a:lnTo>
                <a:lnTo>
                  <a:pt x="1506947" y="5945"/>
                </a:lnTo>
                <a:lnTo>
                  <a:pt x="1621945" y="11887"/>
                </a:lnTo>
                <a:lnTo>
                  <a:pt x="1742940" y="22784"/>
                </a:lnTo>
                <a:lnTo>
                  <a:pt x="1867936" y="37644"/>
                </a:lnTo>
                <a:lnTo>
                  <a:pt x="1996932" y="57456"/>
                </a:lnTo>
                <a:lnTo>
                  <a:pt x="2128926" y="80238"/>
                </a:lnTo>
                <a:lnTo>
                  <a:pt x="2266921" y="107974"/>
                </a:lnTo>
                <a:lnTo>
                  <a:pt x="2408917" y="140664"/>
                </a:lnTo>
                <a:lnTo>
                  <a:pt x="2556912" y="180288"/>
                </a:lnTo>
                <a:lnTo>
                  <a:pt x="2609910" y="196038"/>
                </a:lnTo>
                <a:lnTo>
                  <a:pt x="2706906" y="224863"/>
                </a:lnTo>
                <a:lnTo>
                  <a:pt x="2710906" y="222883"/>
                </a:lnTo>
                <a:lnTo>
                  <a:pt x="2721906" y="218920"/>
                </a:lnTo>
                <a:lnTo>
                  <a:pt x="2739905" y="212977"/>
                </a:lnTo>
                <a:lnTo>
                  <a:pt x="2764905" y="203071"/>
                </a:lnTo>
                <a:lnTo>
                  <a:pt x="2794903" y="194156"/>
                </a:lnTo>
                <a:lnTo>
                  <a:pt x="2831901" y="182269"/>
                </a:lnTo>
                <a:lnTo>
                  <a:pt x="2875901" y="169391"/>
                </a:lnTo>
                <a:lnTo>
                  <a:pt x="2923899" y="155522"/>
                </a:lnTo>
                <a:lnTo>
                  <a:pt x="2977897" y="140664"/>
                </a:lnTo>
                <a:lnTo>
                  <a:pt x="3036895" y="125804"/>
                </a:lnTo>
                <a:lnTo>
                  <a:pt x="3101892" y="109955"/>
                </a:lnTo>
                <a:lnTo>
                  <a:pt x="3171890" y="95097"/>
                </a:lnTo>
                <a:lnTo>
                  <a:pt x="3245887" y="80238"/>
                </a:lnTo>
                <a:lnTo>
                  <a:pt x="3324885" y="66369"/>
                </a:lnTo>
                <a:lnTo>
                  <a:pt x="3407881" y="53493"/>
                </a:lnTo>
                <a:lnTo>
                  <a:pt x="3493879" y="41606"/>
                </a:lnTo>
                <a:lnTo>
                  <a:pt x="3583875" y="30708"/>
                </a:lnTo>
                <a:lnTo>
                  <a:pt x="3677872" y="20803"/>
                </a:lnTo>
                <a:lnTo>
                  <a:pt x="3775868" y="14858"/>
                </a:lnTo>
                <a:lnTo>
                  <a:pt x="3875865" y="9908"/>
                </a:lnTo>
                <a:lnTo>
                  <a:pt x="3979862" y="7926"/>
                </a:lnTo>
                <a:lnTo>
                  <a:pt x="4084858" y="7926"/>
                </a:lnTo>
                <a:lnTo>
                  <a:pt x="4192854" y="11887"/>
                </a:lnTo>
                <a:lnTo>
                  <a:pt x="4301850" y="18821"/>
                </a:lnTo>
                <a:lnTo>
                  <a:pt x="4415846" y="28727"/>
                </a:lnTo>
                <a:lnTo>
                  <a:pt x="4528842" y="43586"/>
                </a:lnTo>
                <a:lnTo>
                  <a:pt x="4643838" y="60426"/>
                </a:lnTo>
                <a:lnTo>
                  <a:pt x="4758834" y="83210"/>
                </a:lnTo>
                <a:lnTo>
                  <a:pt x="4877830" y="111937"/>
                </a:lnTo>
                <a:lnTo>
                  <a:pt x="4994825" y="144627"/>
                </a:lnTo>
                <a:lnTo>
                  <a:pt x="5113823" y="180288"/>
                </a:lnTo>
                <a:lnTo>
                  <a:pt x="5232818" y="224863"/>
                </a:lnTo>
                <a:lnTo>
                  <a:pt x="5232818" y="225854"/>
                </a:lnTo>
                <a:lnTo>
                  <a:pt x="5236818" y="231799"/>
                </a:lnTo>
                <a:lnTo>
                  <a:pt x="5242817" y="243686"/>
                </a:lnTo>
                <a:lnTo>
                  <a:pt x="5248817" y="256562"/>
                </a:lnTo>
                <a:lnTo>
                  <a:pt x="5257818" y="275385"/>
                </a:lnTo>
                <a:lnTo>
                  <a:pt x="5267816" y="296186"/>
                </a:lnTo>
                <a:lnTo>
                  <a:pt x="5277816" y="322933"/>
                </a:lnTo>
                <a:lnTo>
                  <a:pt x="5288816" y="353641"/>
                </a:lnTo>
                <a:lnTo>
                  <a:pt x="5302815" y="388311"/>
                </a:lnTo>
                <a:lnTo>
                  <a:pt x="5313815" y="425953"/>
                </a:lnTo>
                <a:lnTo>
                  <a:pt x="5327814" y="467558"/>
                </a:lnTo>
                <a:lnTo>
                  <a:pt x="5338814" y="513126"/>
                </a:lnTo>
                <a:lnTo>
                  <a:pt x="5351814" y="564637"/>
                </a:lnTo>
                <a:lnTo>
                  <a:pt x="5363813" y="618127"/>
                </a:lnTo>
                <a:lnTo>
                  <a:pt x="5373813" y="675582"/>
                </a:lnTo>
                <a:lnTo>
                  <a:pt x="5384813" y="736007"/>
                </a:lnTo>
                <a:lnTo>
                  <a:pt x="5392812" y="800395"/>
                </a:lnTo>
                <a:lnTo>
                  <a:pt x="5399812" y="868745"/>
                </a:lnTo>
                <a:lnTo>
                  <a:pt x="5405812" y="941059"/>
                </a:lnTo>
                <a:lnTo>
                  <a:pt x="5409812" y="1017335"/>
                </a:lnTo>
                <a:lnTo>
                  <a:pt x="5411811" y="1097571"/>
                </a:lnTo>
                <a:lnTo>
                  <a:pt x="5411811" y="1178800"/>
                </a:lnTo>
                <a:lnTo>
                  <a:pt x="5407811" y="1266962"/>
                </a:lnTo>
                <a:lnTo>
                  <a:pt x="5401813" y="1358096"/>
                </a:lnTo>
                <a:lnTo>
                  <a:pt x="5394811" y="1451212"/>
                </a:lnTo>
                <a:lnTo>
                  <a:pt x="5382812" y="1548289"/>
                </a:lnTo>
                <a:lnTo>
                  <a:pt x="5367813" y="1648337"/>
                </a:lnTo>
                <a:lnTo>
                  <a:pt x="5348814" y="1753340"/>
                </a:lnTo>
                <a:lnTo>
                  <a:pt x="5325814" y="1862304"/>
                </a:lnTo>
                <a:lnTo>
                  <a:pt x="5298815" y="1972261"/>
                </a:lnTo>
                <a:lnTo>
                  <a:pt x="5267816" y="2088158"/>
                </a:lnTo>
                <a:lnTo>
                  <a:pt x="5232818" y="2206039"/>
                </a:lnTo>
                <a:lnTo>
                  <a:pt x="5232818" y="2208020"/>
                </a:lnTo>
                <a:lnTo>
                  <a:pt x="5236818" y="2217926"/>
                </a:lnTo>
                <a:lnTo>
                  <a:pt x="5242817" y="2230802"/>
                </a:lnTo>
                <a:lnTo>
                  <a:pt x="5248817" y="2249625"/>
                </a:lnTo>
                <a:lnTo>
                  <a:pt x="5257818" y="2274388"/>
                </a:lnTo>
                <a:lnTo>
                  <a:pt x="5265817" y="2303116"/>
                </a:lnTo>
                <a:lnTo>
                  <a:pt x="5277816" y="2336796"/>
                </a:lnTo>
                <a:lnTo>
                  <a:pt x="5288816" y="2375429"/>
                </a:lnTo>
                <a:lnTo>
                  <a:pt x="5300816" y="2419014"/>
                </a:lnTo>
                <a:lnTo>
                  <a:pt x="5311814" y="2464581"/>
                </a:lnTo>
                <a:lnTo>
                  <a:pt x="5325814" y="2516091"/>
                </a:lnTo>
                <a:lnTo>
                  <a:pt x="5336815" y="2571567"/>
                </a:lnTo>
                <a:lnTo>
                  <a:pt x="5348814" y="2630010"/>
                </a:lnTo>
                <a:lnTo>
                  <a:pt x="5359813" y="2691426"/>
                </a:lnTo>
                <a:lnTo>
                  <a:pt x="5371813" y="2755814"/>
                </a:lnTo>
                <a:lnTo>
                  <a:pt x="5380813" y="2824166"/>
                </a:lnTo>
                <a:lnTo>
                  <a:pt x="5388813" y="2896477"/>
                </a:lnTo>
                <a:lnTo>
                  <a:pt x="5396812" y="2968791"/>
                </a:lnTo>
                <a:lnTo>
                  <a:pt x="5401813" y="3047048"/>
                </a:lnTo>
                <a:lnTo>
                  <a:pt x="5405812" y="3124313"/>
                </a:lnTo>
                <a:lnTo>
                  <a:pt x="5407811" y="3204551"/>
                </a:lnTo>
                <a:lnTo>
                  <a:pt x="5407811" y="3287760"/>
                </a:lnTo>
                <a:lnTo>
                  <a:pt x="5403812" y="3373941"/>
                </a:lnTo>
                <a:lnTo>
                  <a:pt x="5398812" y="3459133"/>
                </a:lnTo>
                <a:lnTo>
                  <a:pt x="5390813" y="3546304"/>
                </a:lnTo>
                <a:lnTo>
                  <a:pt x="5378812" y="3636447"/>
                </a:lnTo>
                <a:lnTo>
                  <a:pt x="5363813" y="3725599"/>
                </a:lnTo>
                <a:lnTo>
                  <a:pt x="5346813" y="3816733"/>
                </a:lnTo>
                <a:lnTo>
                  <a:pt x="5323815" y="3907867"/>
                </a:lnTo>
                <a:lnTo>
                  <a:pt x="5298815" y="4000984"/>
                </a:lnTo>
                <a:lnTo>
                  <a:pt x="5267816" y="4094098"/>
                </a:lnTo>
                <a:lnTo>
                  <a:pt x="5232818" y="4186223"/>
                </a:lnTo>
                <a:lnTo>
                  <a:pt x="5229818" y="4187214"/>
                </a:lnTo>
                <a:lnTo>
                  <a:pt x="5221819" y="4193156"/>
                </a:lnTo>
                <a:lnTo>
                  <a:pt x="5209820" y="4199101"/>
                </a:lnTo>
                <a:lnTo>
                  <a:pt x="5190819" y="4209007"/>
                </a:lnTo>
                <a:lnTo>
                  <a:pt x="5167819" y="4219904"/>
                </a:lnTo>
                <a:lnTo>
                  <a:pt x="5138820" y="4231791"/>
                </a:lnTo>
                <a:lnTo>
                  <a:pt x="5104822" y="4244667"/>
                </a:lnTo>
                <a:lnTo>
                  <a:pt x="5065825" y="4259527"/>
                </a:lnTo>
                <a:lnTo>
                  <a:pt x="5023824" y="4275376"/>
                </a:lnTo>
                <a:lnTo>
                  <a:pt x="4973827" y="4290234"/>
                </a:lnTo>
                <a:lnTo>
                  <a:pt x="4920829" y="4305093"/>
                </a:lnTo>
                <a:lnTo>
                  <a:pt x="4862831" y="4320944"/>
                </a:lnTo>
                <a:lnTo>
                  <a:pt x="4799832" y="4335802"/>
                </a:lnTo>
                <a:lnTo>
                  <a:pt x="4729836" y="4351650"/>
                </a:lnTo>
                <a:lnTo>
                  <a:pt x="4657838" y="4364529"/>
                </a:lnTo>
                <a:lnTo>
                  <a:pt x="4580841" y="4377407"/>
                </a:lnTo>
                <a:lnTo>
                  <a:pt x="4497844" y="4389293"/>
                </a:lnTo>
                <a:lnTo>
                  <a:pt x="4409848" y="4397217"/>
                </a:lnTo>
                <a:lnTo>
                  <a:pt x="4348931" y="4401809"/>
                </a:lnTo>
                <a:lnTo>
                  <a:pt x="3811373" y="4401809"/>
                </a:lnTo>
                <a:lnTo>
                  <a:pt x="3787869" y="4400189"/>
                </a:lnTo>
                <a:lnTo>
                  <a:pt x="3668873" y="4391274"/>
                </a:lnTo>
                <a:lnTo>
                  <a:pt x="3543877" y="4376416"/>
                </a:lnTo>
                <a:lnTo>
                  <a:pt x="3414881" y="4356604"/>
                </a:lnTo>
                <a:lnTo>
                  <a:pt x="3282885" y="4333820"/>
                </a:lnTo>
                <a:lnTo>
                  <a:pt x="3146891" y="4305093"/>
                </a:lnTo>
                <a:lnTo>
                  <a:pt x="3004897" y="4273394"/>
                </a:lnTo>
                <a:lnTo>
                  <a:pt x="2897900" y="4245082"/>
                </a:lnTo>
                <a:lnTo>
                  <a:pt x="2897900" y="4245081"/>
                </a:lnTo>
                <a:lnTo>
                  <a:pt x="2866219" y="4236699"/>
                </a:lnTo>
                <a:lnTo>
                  <a:pt x="2858901" y="4234762"/>
                </a:lnTo>
                <a:lnTo>
                  <a:pt x="2706906" y="4191177"/>
                </a:lnTo>
                <a:lnTo>
                  <a:pt x="2704906" y="4193156"/>
                </a:lnTo>
                <a:lnTo>
                  <a:pt x="2693907" y="4197119"/>
                </a:lnTo>
                <a:lnTo>
                  <a:pt x="2675907" y="4203063"/>
                </a:lnTo>
                <a:lnTo>
                  <a:pt x="2650908" y="4209996"/>
                </a:lnTo>
                <a:lnTo>
                  <a:pt x="2620910" y="4221884"/>
                </a:lnTo>
                <a:lnTo>
                  <a:pt x="2583910" y="4233771"/>
                </a:lnTo>
                <a:lnTo>
                  <a:pt x="2539912" y="4244667"/>
                </a:lnTo>
                <a:lnTo>
                  <a:pt x="2491914" y="4259527"/>
                </a:lnTo>
                <a:lnTo>
                  <a:pt x="2435915" y="4273394"/>
                </a:lnTo>
                <a:lnTo>
                  <a:pt x="2376918" y="4288252"/>
                </a:lnTo>
                <a:lnTo>
                  <a:pt x="2310920" y="4304103"/>
                </a:lnTo>
                <a:lnTo>
                  <a:pt x="2241923" y="4318961"/>
                </a:lnTo>
                <a:lnTo>
                  <a:pt x="2166925" y="4333820"/>
                </a:lnTo>
                <a:lnTo>
                  <a:pt x="2088928" y="4347689"/>
                </a:lnTo>
                <a:lnTo>
                  <a:pt x="2005931" y="4360566"/>
                </a:lnTo>
                <a:lnTo>
                  <a:pt x="1919933" y="4372453"/>
                </a:lnTo>
                <a:lnTo>
                  <a:pt x="1827937" y="4383349"/>
                </a:lnTo>
                <a:lnTo>
                  <a:pt x="1733941" y="4391274"/>
                </a:lnTo>
                <a:lnTo>
                  <a:pt x="1637944" y="4399200"/>
                </a:lnTo>
                <a:lnTo>
                  <a:pt x="1548374" y="4401809"/>
                </a:lnTo>
                <a:lnTo>
                  <a:pt x="1263105" y="4401809"/>
                </a:lnTo>
                <a:lnTo>
                  <a:pt x="1218957" y="4400189"/>
                </a:lnTo>
                <a:lnTo>
                  <a:pt x="1107962" y="4393256"/>
                </a:lnTo>
                <a:lnTo>
                  <a:pt x="995966" y="4383349"/>
                </a:lnTo>
                <a:lnTo>
                  <a:pt x="882969" y="4368490"/>
                </a:lnTo>
                <a:lnTo>
                  <a:pt x="767973" y="4349671"/>
                </a:lnTo>
                <a:lnTo>
                  <a:pt x="650978" y="4326887"/>
                </a:lnTo>
                <a:lnTo>
                  <a:pt x="533983" y="4300140"/>
                </a:lnTo>
                <a:lnTo>
                  <a:pt x="414985" y="4267452"/>
                </a:lnTo>
                <a:lnTo>
                  <a:pt x="295991" y="4229808"/>
                </a:lnTo>
                <a:lnTo>
                  <a:pt x="176994" y="4186223"/>
                </a:lnTo>
                <a:lnTo>
                  <a:pt x="174994" y="4180280"/>
                </a:lnTo>
                <a:lnTo>
                  <a:pt x="168995" y="4170373"/>
                </a:lnTo>
                <a:lnTo>
                  <a:pt x="162994" y="4157496"/>
                </a:lnTo>
                <a:lnTo>
                  <a:pt x="155996" y="4138675"/>
                </a:lnTo>
                <a:lnTo>
                  <a:pt x="145996" y="4116882"/>
                </a:lnTo>
                <a:lnTo>
                  <a:pt x="135996" y="4092118"/>
                </a:lnTo>
                <a:lnTo>
                  <a:pt x="124997" y="4064382"/>
                </a:lnTo>
                <a:lnTo>
                  <a:pt x="112997" y="4031692"/>
                </a:lnTo>
                <a:lnTo>
                  <a:pt x="101998" y="3996030"/>
                </a:lnTo>
                <a:lnTo>
                  <a:pt x="87998" y="3955416"/>
                </a:lnTo>
                <a:lnTo>
                  <a:pt x="76999" y="3911829"/>
                </a:lnTo>
                <a:lnTo>
                  <a:pt x="64998" y="3866263"/>
                </a:lnTo>
                <a:lnTo>
                  <a:pt x="54000" y="3814752"/>
                </a:lnTo>
                <a:lnTo>
                  <a:pt x="42000" y="3761261"/>
                </a:lnTo>
                <a:lnTo>
                  <a:pt x="32999" y="3704798"/>
                </a:lnTo>
                <a:lnTo>
                  <a:pt x="23000" y="3643381"/>
                </a:lnTo>
                <a:lnTo>
                  <a:pt x="14999" y="3578992"/>
                </a:lnTo>
                <a:lnTo>
                  <a:pt x="8001" y="3510644"/>
                </a:lnTo>
                <a:lnTo>
                  <a:pt x="4000" y="3440310"/>
                </a:lnTo>
                <a:lnTo>
                  <a:pt x="0" y="3364036"/>
                </a:lnTo>
                <a:lnTo>
                  <a:pt x="0" y="3285779"/>
                </a:lnTo>
                <a:lnTo>
                  <a:pt x="0" y="3204551"/>
                </a:lnTo>
                <a:lnTo>
                  <a:pt x="4000" y="3119360"/>
                </a:lnTo>
                <a:lnTo>
                  <a:pt x="10001" y="3031198"/>
                </a:lnTo>
                <a:lnTo>
                  <a:pt x="18999" y="2940062"/>
                </a:lnTo>
                <a:lnTo>
                  <a:pt x="30999" y="2844966"/>
                </a:lnTo>
                <a:lnTo>
                  <a:pt x="45999" y="2745908"/>
                </a:lnTo>
                <a:lnTo>
                  <a:pt x="64998" y="2644869"/>
                </a:lnTo>
                <a:lnTo>
                  <a:pt x="85998" y="2538877"/>
                </a:lnTo>
                <a:lnTo>
                  <a:pt x="112997" y="2430903"/>
                </a:lnTo>
                <a:lnTo>
                  <a:pt x="143995" y="2319957"/>
                </a:lnTo>
                <a:lnTo>
                  <a:pt x="176994" y="2206039"/>
                </a:lnTo>
                <a:lnTo>
                  <a:pt x="176994" y="2202077"/>
                </a:lnTo>
                <a:lnTo>
                  <a:pt x="172996" y="2194153"/>
                </a:lnTo>
                <a:lnTo>
                  <a:pt x="168995" y="2179291"/>
                </a:lnTo>
                <a:lnTo>
                  <a:pt x="160995" y="2160472"/>
                </a:lnTo>
                <a:lnTo>
                  <a:pt x="153996" y="2137688"/>
                </a:lnTo>
                <a:lnTo>
                  <a:pt x="143995" y="2106980"/>
                </a:lnTo>
                <a:lnTo>
                  <a:pt x="131996" y="2075282"/>
                </a:lnTo>
                <a:lnTo>
                  <a:pt x="122996" y="2034668"/>
                </a:lnTo>
                <a:lnTo>
                  <a:pt x="110996" y="1993062"/>
                </a:lnTo>
                <a:lnTo>
                  <a:pt x="97998" y="1945513"/>
                </a:lnTo>
                <a:lnTo>
                  <a:pt x="85998" y="1895984"/>
                </a:lnTo>
                <a:lnTo>
                  <a:pt x="72999" y="1840512"/>
                </a:lnTo>
                <a:lnTo>
                  <a:pt x="61000" y="1784048"/>
                </a:lnTo>
                <a:lnTo>
                  <a:pt x="49999" y="1720650"/>
                </a:lnTo>
                <a:lnTo>
                  <a:pt x="39999" y="1656263"/>
                </a:lnTo>
                <a:lnTo>
                  <a:pt x="30999" y="1587913"/>
                </a:lnTo>
                <a:lnTo>
                  <a:pt x="21000" y="1517579"/>
                </a:lnTo>
                <a:lnTo>
                  <a:pt x="13001" y="1443286"/>
                </a:lnTo>
                <a:lnTo>
                  <a:pt x="8001" y="1367011"/>
                </a:lnTo>
                <a:lnTo>
                  <a:pt x="4000" y="1289746"/>
                </a:lnTo>
                <a:lnTo>
                  <a:pt x="2001" y="1209508"/>
                </a:lnTo>
                <a:lnTo>
                  <a:pt x="4000" y="1126298"/>
                </a:lnTo>
                <a:lnTo>
                  <a:pt x="6001" y="1042098"/>
                </a:lnTo>
                <a:lnTo>
                  <a:pt x="12001" y="954927"/>
                </a:lnTo>
                <a:lnTo>
                  <a:pt x="18999" y="866765"/>
                </a:lnTo>
                <a:lnTo>
                  <a:pt x="30999" y="779592"/>
                </a:lnTo>
                <a:lnTo>
                  <a:pt x="45999" y="688459"/>
                </a:lnTo>
                <a:lnTo>
                  <a:pt x="64998" y="599306"/>
                </a:lnTo>
                <a:lnTo>
                  <a:pt x="85998" y="506190"/>
                </a:lnTo>
                <a:lnTo>
                  <a:pt x="112997" y="415056"/>
                </a:lnTo>
                <a:lnTo>
                  <a:pt x="141996" y="320951"/>
                </a:lnTo>
                <a:lnTo>
                  <a:pt x="176994" y="227836"/>
                </a:lnTo>
                <a:lnTo>
                  <a:pt x="176994" y="224863"/>
                </a:lnTo>
                <a:lnTo>
                  <a:pt x="179994" y="222883"/>
                </a:lnTo>
                <a:lnTo>
                  <a:pt x="187995" y="218920"/>
                </a:lnTo>
                <a:lnTo>
                  <a:pt x="201995" y="212977"/>
                </a:lnTo>
                <a:lnTo>
                  <a:pt x="218993" y="203071"/>
                </a:lnTo>
                <a:lnTo>
                  <a:pt x="241993" y="194156"/>
                </a:lnTo>
                <a:lnTo>
                  <a:pt x="270990" y="180288"/>
                </a:lnTo>
                <a:lnTo>
                  <a:pt x="304990" y="167411"/>
                </a:lnTo>
                <a:lnTo>
                  <a:pt x="343989" y="154531"/>
                </a:lnTo>
                <a:lnTo>
                  <a:pt x="385988" y="138682"/>
                </a:lnTo>
                <a:lnTo>
                  <a:pt x="435985" y="123824"/>
                </a:lnTo>
                <a:lnTo>
                  <a:pt x="489985" y="106983"/>
                </a:lnTo>
                <a:lnTo>
                  <a:pt x="546981" y="91134"/>
                </a:lnTo>
                <a:lnTo>
                  <a:pt x="610979" y="76275"/>
                </a:lnTo>
                <a:lnTo>
                  <a:pt x="679977" y="60426"/>
                </a:lnTo>
                <a:lnTo>
                  <a:pt x="752974" y="47548"/>
                </a:lnTo>
                <a:lnTo>
                  <a:pt x="828973" y="35662"/>
                </a:lnTo>
                <a:lnTo>
                  <a:pt x="911968" y="24766"/>
                </a:lnTo>
                <a:lnTo>
                  <a:pt x="999966" y="14858"/>
                </a:lnTo>
                <a:lnTo>
                  <a:pt x="1091962" y="7926"/>
                </a:lnTo>
                <a:lnTo>
                  <a:pt x="1187959" y="3963"/>
                </a:lnTo>
                <a:close/>
              </a:path>
            </a:pathLst>
          </a:custGeom>
          <a:solidFill>
            <a:schemeClr val="accent1"/>
          </a:solidFill>
        </p:spPr>
        <p:txBody>
          <a:bodyPr tIns="457200" rtlCol="0">
            <a:no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0" name="Рисунок 9"/>
          <p:cNvSpPr>
            <a:spLocks noGrp="1"/>
          </p:cNvSpPr>
          <p:nvPr>
            <p:ph type="pic" idx="13"/>
          </p:nvPr>
        </p:nvSpPr>
        <p:spPr>
          <a:xfrm>
            <a:off x="4804029" y="566928"/>
            <a:ext cx="3326130" cy="3593592"/>
          </a:xfrm>
          <a:custGeom>
            <a:avLst/>
            <a:gdLst>
              <a:gd name="connsiteX0" fmla="*/ 1289957 w 5411811"/>
              <a:gd name="connsiteY0" fmla="*/ 0 h 4401809"/>
              <a:gd name="connsiteX1" fmla="*/ 1395952 w 5411811"/>
              <a:gd name="connsiteY1" fmla="*/ 1982 h 4401809"/>
              <a:gd name="connsiteX2" fmla="*/ 1506947 w 5411811"/>
              <a:gd name="connsiteY2" fmla="*/ 5945 h 4401809"/>
              <a:gd name="connsiteX3" fmla="*/ 1621945 w 5411811"/>
              <a:gd name="connsiteY3" fmla="*/ 11887 h 4401809"/>
              <a:gd name="connsiteX4" fmla="*/ 1742940 w 5411811"/>
              <a:gd name="connsiteY4" fmla="*/ 22784 h 4401809"/>
              <a:gd name="connsiteX5" fmla="*/ 1867936 w 5411811"/>
              <a:gd name="connsiteY5" fmla="*/ 37644 h 4401809"/>
              <a:gd name="connsiteX6" fmla="*/ 1996932 w 5411811"/>
              <a:gd name="connsiteY6" fmla="*/ 57456 h 4401809"/>
              <a:gd name="connsiteX7" fmla="*/ 2128926 w 5411811"/>
              <a:gd name="connsiteY7" fmla="*/ 80238 h 4401809"/>
              <a:gd name="connsiteX8" fmla="*/ 2266921 w 5411811"/>
              <a:gd name="connsiteY8" fmla="*/ 107974 h 4401809"/>
              <a:gd name="connsiteX9" fmla="*/ 2408917 w 5411811"/>
              <a:gd name="connsiteY9" fmla="*/ 140664 h 4401809"/>
              <a:gd name="connsiteX10" fmla="*/ 2556912 w 5411811"/>
              <a:gd name="connsiteY10" fmla="*/ 180288 h 4401809"/>
              <a:gd name="connsiteX11" fmla="*/ 2609910 w 5411811"/>
              <a:gd name="connsiteY11" fmla="*/ 196038 h 4401809"/>
              <a:gd name="connsiteX12" fmla="*/ 2706906 w 5411811"/>
              <a:gd name="connsiteY12" fmla="*/ 224863 h 4401809"/>
              <a:gd name="connsiteX13" fmla="*/ 2710906 w 5411811"/>
              <a:gd name="connsiteY13" fmla="*/ 222883 h 4401809"/>
              <a:gd name="connsiteX14" fmla="*/ 2721906 w 5411811"/>
              <a:gd name="connsiteY14" fmla="*/ 218920 h 4401809"/>
              <a:gd name="connsiteX15" fmla="*/ 2739905 w 5411811"/>
              <a:gd name="connsiteY15" fmla="*/ 212977 h 4401809"/>
              <a:gd name="connsiteX16" fmla="*/ 2764905 w 5411811"/>
              <a:gd name="connsiteY16" fmla="*/ 203071 h 4401809"/>
              <a:gd name="connsiteX17" fmla="*/ 2794903 w 5411811"/>
              <a:gd name="connsiteY17" fmla="*/ 194156 h 4401809"/>
              <a:gd name="connsiteX18" fmla="*/ 2831901 w 5411811"/>
              <a:gd name="connsiteY18" fmla="*/ 182269 h 4401809"/>
              <a:gd name="connsiteX19" fmla="*/ 2875901 w 5411811"/>
              <a:gd name="connsiteY19" fmla="*/ 169391 h 4401809"/>
              <a:gd name="connsiteX20" fmla="*/ 2923899 w 5411811"/>
              <a:gd name="connsiteY20" fmla="*/ 155522 h 4401809"/>
              <a:gd name="connsiteX21" fmla="*/ 2977897 w 5411811"/>
              <a:gd name="connsiteY21" fmla="*/ 140664 h 4401809"/>
              <a:gd name="connsiteX22" fmla="*/ 3036895 w 5411811"/>
              <a:gd name="connsiteY22" fmla="*/ 125804 h 4401809"/>
              <a:gd name="connsiteX23" fmla="*/ 3101892 w 5411811"/>
              <a:gd name="connsiteY23" fmla="*/ 109955 h 4401809"/>
              <a:gd name="connsiteX24" fmla="*/ 3171890 w 5411811"/>
              <a:gd name="connsiteY24" fmla="*/ 95097 h 4401809"/>
              <a:gd name="connsiteX25" fmla="*/ 3245887 w 5411811"/>
              <a:gd name="connsiteY25" fmla="*/ 80238 h 4401809"/>
              <a:gd name="connsiteX26" fmla="*/ 3324885 w 5411811"/>
              <a:gd name="connsiteY26" fmla="*/ 66369 h 4401809"/>
              <a:gd name="connsiteX27" fmla="*/ 3407881 w 5411811"/>
              <a:gd name="connsiteY27" fmla="*/ 53493 h 4401809"/>
              <a:gd name="connsiteX28" fmla="*/ 3493879 w 5411811"/>
              <a:gd name="connsiteY28" fmla="*/ 41606 h 4401809"/>
              <a:gd name="connsiteX29" fmla="*/ 3583875 w 5411811"/>
              <a:gd name="connsiteY29" fmla="*/ 30708 h 4401809"/>
              <a:gd name="connsiteX30" fmla="*/ 3677872 w 5411811"/>
              <a:gd name="connsiteY30" fmla="*/ 20803 h 4401809"/>
              <a:gd name="connsiteX31" fmla="*/ 3775868 w 5411811"/>
              <a:gd name="connsiteY31" fmla="*/ 14858 h 4401809"/>
              <a:gd name="connsiteX32" fmla="*/ 3875865 w 5411811"/>
              <a:gd name="connsiteY32" fmla="*/ 9908 h 4401809"/>
              <a:gd name="connsiteX33" fmla="*/ 3979862 w 5411811"/>
              <a:gd name="connsiteY33" fmla="*/ 7926 h 4401809"/>
              <a:gd name="connsiteX34" fmla="*/ 4084858 w 5411811"/>
              <a:gd name="connsiteY34" fmla="*/ 7926 h 4401809"/>
              <a:gd name="connsiteX35" fmla="*/ 4192854 w 5411811"/>
              <a:gd name="connsiteY35" fmla="*/ 11887 h 4401809"/>
              <a:gd name="connsiteX36" fmla="*/ 4301850 w 5411811"/>
              <a:gd name="connsiteY36" fmla="*/ 18821 h 4401809"/>
              <a:gd name="connsiteX37" fmla="*/ 4415846 w 5411811"/>
              <a:gd name="connsiteY37" fmla="*/ 28727 h 4401809"/>
              <a:gd name="connsiteX38" fmla="*/ 4528842 w 5411811"/>
              <a:gd name="connsiteY38" fmla="*/ 43586 h 4401809"/>
              <a:gd name="connsiteX39" fmla="*/ 4643838 w 5411811"/>
              <a:gd name="connsiteY39" fmla="*/ 60426 h 4401809"/>
              <a:gd name="connsiteX40" fmla="*/ 4758834 w 5411811"/>
              <a:gd name="connsiteY40" fmla="*/ 83210 h 4401809"/>
              <a:gd name="connsiteX41" fmla="*/ 4877830 w 5411811"/>
              <a:gd name="connsiteY41" fmla="*/ 111937 h 4401809"/>
              <a:gd name="connsiteX42" fmla="*/ 4994825 w 5411811"/>
              <a:gd name="connsiteY42" fmla="*/ 144627 h 4401809"/>
              <a:gd name="connsiteX43" fmla="*/ 5113823 w 5411811"/>
              <a:gd name="connsiteY43" fmla="*/ 180288 h 4401809"/>
              <a:gd name="connsiteX44" fmla="*/ 5232818 w 5411811"/>
              <a:gd name="connsiteY44" fmla="*/ 224863 h 4401809"/>
              <a:gd name="connsiteX45" fmla="*/ 5232818 w 5411811"/>
              <a:gd name="connsiteY45" fmla="*/ 225854 h 4401809"/>
              <a:gd name="connsiteX46" fmla="*/ 5236818 w 5411811"/>
              <a:gd name="connsiteY46" fmla="*/ 231799 h 4401809"/>
              <a:gd name="connsiteX47" fmla="*/ 5242817 w 5411811"/>
              <a:gd name="connsiteY47" fmla="*/ 243686 h 4401809"/>
              <a:gd name="connsiteX48" fmla="*/ 5248817 w 5411811"/>
              <a:gd name="connsiteY48" fmla="*/ 256562 h 4401809"/>
              <a:gd name="connsiteX49" fmla="*/ 5257818 w 5411811"/>
              <a:gd name="connsiteY49" fmla="*/ 275385 h 4401809"/>
              <a:gd name="connsiteX50" fmla="*/ 5267816 w 5411811"/>
              <a:gd name="connsiteY50" fmla="*/ 296186 h 4401809"/>
              <a:gd name="connsiteX51" fmla="*/ 5277816 w 5411811"/>
              <a:gd name="connsiteY51" fmla="*/ 322933 h 4401809"/>
              <a:gd name="connsiteX52" fmla="*/ 5288816 w 5411811"/>
              <a:gd name="connsiteY52" fmla="*/ 353641 h 4401809"/>
              <a:gd name="connsiteX53" fmla="*/ 5302815 w 5411811"/>
              <a:gd name="connsiteY53" fmla="*/ 388311 h 4401809"/>
              <a:gd name="connsiteX54" fmla="*/ 5313815 w 5411811"/>
              <a:gd name="connsiteY54" fmla="*/ 425953 h 4401809"/>
              <a:gd name="connsiteX55" fmla="*/ 5327814 w 5411811"/>
              <a:gd name="connsiteY55" fmla="*/ 467558 h 4401809"/>
              <a:gd name="connsiteX56" fmla="*/ 5338814 w 5411811"/>
              <a:gd name="connsiteY56" fmla="*/ 513126 h 4401809"/>
              <a:gd name="connsiteX57" fmla="*/ 5351814 w 5411811"/>
              <a:gd name="connsiteY57" fmla="*/ 564637 h 4401809"/>
              <a:gd name="connsiteX58" fmla="*/ 5363813 w 5411811"/>
              <a:gd name="connsiteY58" fmla="*/ 618127 h 4401809"/>
              <a:gd name="connsiteX59" fmla="*/ 5373813 w 5411811"/>
              <a:gd name="connsiteY59" fmla="*/ 675582 h 4401809"/>
              <a:gd name="connsiteX60" fmla="*/ 5384813 w 5411811"/>
              <a:gd name="connsiteY60" fmla="*/ 736007 h 4401809"/>
              <a:gd name="connsiteX61" fmla="*/ 5392812 w 5411811"/>
              <a:gd name="connsiteY61" fmla="*/ 800395 h 4401809"/>
              <a:gd name="connsiteX62" fmla="*/ 5399812 w 5411811"/>
              <a:gd name="connsiteY62" fmla="*/ 868745 h 4401809"/>
              <a:gd name="connsiteX63" fmla="*/ 5405812 w 5411811"/>
              <a:gd name="connsiteY63" fmla="*/ 941059 h 4401809"/>
              <a:gd name="connsiteX64" fmla="*/ 5409812 w 5411811"/>
              <a:gd name="connsiteY64" fmla="*/ 1017335 h 4401809"/>
              <a:gd name="connsiteX65" fmla="*/ 5411811 w 5411811"/>
              <a:gd name="connsiteY65" fmla="*/ 1097571 h 4401809"/>
              <a:gd name="connsiteX66" fmla="*/ 5411811 w 5411811"/>
              <a:gd name="connsiteY66" fmla="*/ 1178800 h 4401809"/>
              <a:gd name="connsiteX67" fmla="*/ 5407811 w 5411811"/>
              <a:gd name="connsiteY67" fmla="*/ 1266962 h 4401809"/>
              <a:gd name="connsiteX68" fmla="*/ 5401813 w 5411811"/>
              <a:gd name="connsiteY68" fmla="*/ 1358096 h 4401809"/>
              <a:gd name="connsiteX69" fmla="*/ 5394811 w 5411811"/>
              <a:gd name="connsiteY69" fmla="*/ 1451212 h 4401809"/>
              <a:gd name="connsiteX70" fmla="*/ 5382812 w 5411811"/>
              <a:gd name="connsiteY70" fmla="*/ 1548289 h 4401809"/>
              <a:gd name="connsiteX71" fmla="*/ 5367813 w 5411811"/>
              <a:gd name="connsiteY71" fmla="*/ 1648337 h 4401809"/>
              <a:gd name="connsiteX72" fmla="*/ 5348814 w 5411811"/>
              <a:gd name="connsiteY72" fmla="*/ 1753340 h 4401809"/>
              <a:gd name="connsiteX73" fmla="*/ 5325814 w 5411811"/>
              <a:gd name="connsiteY73" fmla="*/ 1862304 h 4401809"/>
              <a:gd name="connsiteX74" fmla="*/ 5298815 w 5411811"/>
              <a:gd name="connsiteY74" fmla="*/ 1972261 h 4401809"/>
              <a:gd name="connsiteX75" fmla="*/ 5267816 w 5411811"/>
              <a:gd name="connsiteY75" fmla="*/ 2088158 h 4401809"/>
              <a:gd name="connsiteX76" fmla="*/ 5232818 w 5411811"/>
              <a:gd name="connsiteY76" fmla="*/ 2206039 h 4401809"/>
              <a:gd name="connsiteX77" fmla="*/ 5232818 w 5411811"/>
              <a:gd name="connsiteY77" fmla="*/ 2208020 h 4401809"/>
              <a:gd name="connsiteX78" fmla="*/ 5236818 w 5411811"/>
              <a:gd name="connsiteY78" fmla="*/ 2217926 h 4401809"/>
              <a:gd name="connsiteX79" fmla="*/ 5242817 w 5411811"/>
              <a:gd name="connsiteY79" fmla="*/ 2230802 h 4401809"/>
              <a:gd name="connsiteX80" fmla="*/ 5248817 w 5411811"/>
              <a:gd name="connsiteY80" fmla="*/ 2249625 h 4401809"/>
              <a:gd name="connsiteX81" fmla="*/ 5257818 w 5411811"/>
              <a:gd name="connsiteY81" fmla="*/ 2274388 h 4401809"/>
              <a:gd name="connsiteX82" fmla="*/ 5265817 w 5411811"/>
              <a:gd name="connsiteY82" fmla="*/ 2303116 h 4401809"/>
              <a:gd name="connsiteX83" fmla="*/ 5277816 w 5411811"/>
              <a:gd name="connsiteY83" fmla="*/ 2336796 h 4401809"/>
              <a:gd name="connsiteX84" fmla="*/ 5288816 w 5411811"/>
              <a:gd name="connsiteY84" fmla="*/ 2375429 h 4401809"/>
              <a:gd name="connsiteX85" fmla="*/ 5300816 w 5411811"/>
              <a:gd name="connsiteY85" fmla="*/ 2419014 h 4401809"/>
              <a:gd name="connsiteX86" fmla="*/ 5311814 w 5411811"/>
              <a:gd name="connsiteY86" fmla="*/ 2464581 h 4401809"/>
              <a:gd name="connsiteX87" fmla="*/ 5325814 w 5411811"/>
              <a:gd name="connsiteY87" fmla="*/ 2516091 h 4401809"/>
              <a:gd name="connsiteX88" fmla="*/ 5336815 w 5411811"/>
              <a:gd name="connsiteY88" fmla="*/ 2571567 h 4401809"/>
              <a:gd name="connsiteX89" fmla="*/ 5348814 w 5411811"/>
              <a:gd name="connsiteY89" fmla="*/ 2630010 h 4401809"/>
              <a:gd name="connsiteX90" fmla="*/ 5359813 w 5411811"/>
              <a:gd name="connsiteY90" fmla="*/ 2691426 h 4401809"/>
              <a:gd name="connsiteX91" fmla="*/ 5371813 w 5411811"/>
              <a:gd name="connsiteY91" fmla="*/ 2755814 h 4401809"/>
              <a:gd name="connsiteX92" fmla="*/ 5380813 w 5411811"/>
              <a:gd name="connsiteY92" fmla="*/ 2824166 h 4401809"/>
              <a:gd name="connsiteX93" fmla="*/ 5388813 w 5411811"/>
              <a:gd name="connsiteY93" fmla="*/ 2896477 h 4401809"/>
              <a:gd name="connsiteX94" fmla="*/ 5396812 w 5411811"/>
              <a:gd name="connsiteY94" fmla="*/ 2968791 h 4401809"/>
              <a:gd name="connsiteX95" fmla="*/ 5401813 w 5411811"/>
              <a:gd name="connsiteY95" fmla="*/ 3047048 h 4401809"/>
              <a:gd name="connsiteX96" fmla="*/ 5405812 w 5411811"/>
              <a:gd name="connsiteY96" fmla="*/ 3124313 h 4401809"/>
              <a:gd name="connsiteX97" fmla="*/ 5407811 w 5411811"/>
              <a:gd name="connsiteY97" fmla="*/ 3204551 h 4401809"/>
              <a:gd name="connsiteX98" fmla="*/ 5407811 w 5411811"/>
              <a:gd name="connsiteY98" fmla="*/ 3287760 h 4401809"/>
              <a:gd name="connsiteX99" fmla="*/ 5403812 w 5411811"/>
              <a:gd name="connsiteY99" fmla="*/ 3373941 h 4401809"/>
              <a:gd name="connsiteX100" fmla="*/ 5398812 w 5411811"/>
              <a:gd name="connsiteY100" fmla="*/ 3459133 h 4401809"/>
              <a:gd name="connsiteX101" fmla="*/ 5390813 w 5411811"/>
              <a:gd name="connsiteY101" fmla="*/ 3546304 h 4401809"/>
              <a:gd name="connsiteX102" fmla="*/ 5378812 w 5411811"/>
              <a:gd name="connsiteY102" fmla="*/ 3636447 h 4401809"/>
              <a:gd name="connsiteX103" fmla="*/ 5363813 w 5411811"/>
              <a:gd name="connsiteY103" fmla="*/ 3725599 h 4401809"/>
              <a:gd name="connsiteX104" fmla="*/ 5346813 w 5411811"/>
              <a:gd name="connsiteY104" fmla="*/ 3816733 h 4401809"/>
              <a:gd name="connsiteX105" fmla="*/ 5323815 w 5411811"/>
              <a:gd name="connsiteY105" fmla="*/ 3907867 h 4401809"/>
              <a:gd name="connsiteX106" fmla="*/ 5298815 w 5411811"/>
              <a:gd name="connsiteY106" fmla="*/ 4000984 h 4401809"/>
              <a:gd name="connsiteX107" fmla="*/ 5267816 w 5411811"/>
              <a:gd name="connsiteY107" fmla="*/ 4094098 h 4401809"/>
              <a:gd name="connsiteX108" fmla="*/ 5232818 w 5411811"/>
              <a:gd name="connsiteY108" fmla="*/ 4186223 h 4401809"/>
              <a:gd name="connsiteX109" fmla="*/ 5229818 w 5411811"/>
              <a:gd name="connsiteY109" fmla="*/ 4187214 h 4401809"/>
              <a:gd name="connsiteX110" fmla="*/ 5221819 w 5411811"/>
              <a:gd name="connsiteY110" fmla="*/ 4193156 h 4401809"/>
              <a:gd name="connsiteX111" fmla="*/ 5209820 w 5411811"/>
              <a:gd name="connsiteY111" fmla="*/ 4199101 h 4401809"/>
              <a:gd name="connsiteX112" fmla="*/ 5190819 w 5411811"/>
              <a:gd name="connsiteY112" fmla="*/ 4209007 h 4401809"/>
              <a:gd name="connsiteX113" fmla="*/ 5167819 w 5411811"/>
              <a:gd name="connsiteY113" fmla="*/ 4219904 h 4401809"/>
              <a:gd name="connsiteX114" fmla="*/ 5138820 w 5411811"/>
              <a:gd name="connsiteY114" fmla="*/ 4231791 h 4401809"/>
              <a:gd name="connsiteX115" fmla="*/ 5104822 w 5411811"/>
              <a:gd name="connsiteY115" fmla="*/ 4244667 h 4401809"/>
              <a:gd name="connsiteX116" fmla="*/ 5065825 w 5411811"/>
              <a:gd name="connsiteY116" fmla="*/ 4259527 h 4401809"/>
              <a:gd name="connsiteX117" fmla="*/ 5023824 w 5411811"/>
              <a:gd name="connsiteY117" fmla="*/ 4275376 h 4401809"/>
              <a:gd name="connsiteX118" fmla="*/ 4973827 w 5411811"/>
              <a:gd name="connsiteY118" fmla="*/ 4290234 h 4401809"/>
              <a:gd name="connsiteX119" fmla="*/ 4920829 w 5411811"/>
              <a:gd name="connsiteY119" fmla="*/ 4305093 h 4401809"/>
              <a:gd name="connsiteX120" fmla="*/ 4862831 w 5411811"/>
              <a:gd name="connsiteY120" fmla="*/ 4320944 h 4401809"/>
              <a:gd name="connsiteX121" fmla="*/ 4799832 w 5411811"/>
              <a:gd name="connsiteY121" fmla="*/ 4335802 h 4401809"/>
              <a:gd name="connsiteX122" fmla="*/ 4729836 w 5411811"/>
              <a:gd name="connsiteY122" fmla="*/ 4351650 h 4401809"/>
              <a:gd name="connsiteX123" fmla="*/ 4657838 w 5411811"/>
              <a:gd name="connsiteY123" fmla="*/ 4364529 h 4401809"/>
              <a:gd name="connsiteX124" fmla="*/ 4580841 w 5411811"/>
              <a:gd name="connsiteY124" fmla="*/ 4377407 h 4401809"/>
              <a:gd name="connsiteX125" fmla="*/ 4497844 w 5411811"/>
              <a:gd name="connsiteY125" fmla="*/ 4389293 h 4401809"/>
              <a:gd name="connsiteX126" fmla="*/ 4409848 w 5411811"/>
              <a:gd name="connsiteY126" fmla="*/ 4397217 h 4401809"/>
              <a:gd name="connsiteX127" fmla="*/ 4348931 w 5411811"/>
              <a:gd name="connsiteY127" fmla="*/ 4401809 h 4401809"/>
              <a:gd name="connsiteX128" fmla="*/ 3811373 w 5411811"/>
              <a:gd name="connsiteY128" fmla="*/ 4401809 h 4401809"/>
              <a:gd name="connsiteX129" fmla="*/ 3787869 w 5411811"/>
              <a:gd name="connsiteY129" fmla="*/ 4400189 h 4401809"/>
              <a:gd name="connsiteX130" fmla="*/ 3668873 w 5411811"/>
              <a:gd name="connsiteY130" fmla="*/ 4391274 h 4401809"/>
              <a:gd name="connsiteX131" fmla="*/ 3543877 w 5411811"/>
              <a:gd name="connsiteY131" fmla="*/ 4376416 h 4401809"/>
              <a:gd name="connsiteX132" fmla="*/ 3414881 w 5411811"/>
              <a:gd name="connsiteY132" fmla="*/ 4356604 h 4401809"/>
              <a:gd name="connsiteX133" fmla="*/ 3282885 w 5411811"/>
              <a:gd name="connsiteY133" fmla="*/ 4333820 h 4401809"/>
              <a:gd name="connsiteX134" fmla="*/ 3146891 w 5411811"/>
              <a:gd name="connsiteY134" fmla="*/ 4305093 h 4401809"/>
              <a:gd name="connsiteX135" fmla="*/ 3004897 w 5411811"/>
              <a:gd name="connsiteY135" fmla="*/ 4273394 h 4401809"/>
              <a:gd name="connsiteX136" fmla="*/ 2897900 w 5411811"/>
              <a:gd name="connsiteY136" fmla="*/ 4245082 h 4401809"/>
              <a:gd name="connsiteX137" fmla="*/ 2897900 w 5411811"/>
              <a:gd name="connsiteY137" fmla="*/ 4245081 h 4401809"/>
              <a:gd name="connsiteX138" fmla="*/ 2866219 w 5411811"/>
              <a:gd name="connsiteY138" fmla="*/ 4236699 h 4401809"/>
              <a:gd name="connsiteX139" fmla="*/ 2858901 w 5411811"/>
              <a:gd name="connsiteY139" fmla="*/ 4234762 h 4401809"/>
              <a:gd name="connsiteX140" fmla="*/ 2706906 w 5411811"/>
              <a:gd name="connsiteY140" fmla="*/ 4191177 h 4401809"/>
              <a:gd name="connsiteX141" fmla="*/ 2704906 w 5411811"/>
              <a:gd name="connsiteY141" fmla="*/ 4193156 h 4401809"/>
              <a:gd name="connsiteX142" fmla="*/ 2693907 w 5411811"/>
              <a:gd name="connsiteY142" fmla="*/ 4197119 h 4401809"/>
              <a:gd name="connsiteX143" fmla="*/ 2675907 w 5411811"/>
              <a:gd name="connsiteY143" fmla="*/ 4203063 h 4401809"/>
              <a:gd name="connsiteX144" fmla="*/ 2650908 w 5411811"/>
              <a:gd name="connsiteY144" fmla="*/ 4209996 h 4401809"/>
              <a:gd name="connsiteX145" fmla="*/ 2620910 w 5411811"/>
              <a:gd name="connsiteY145" fmla="*/ 4221884 h 4401809"/>
              <a:gd name="connsiteX146" fmla="*/ 2583910 w 5411811"/>
              <a:gd name="connsiteY146" fmla="*/ 4233771 h 4401809"/>
              <a:gd name="connsiteX147" fmla="*/ 2539912 w 5411811"/>
              <a:gd name="connsiteY147" fmla="*/ 4244667 h 4401809"/>
              <a:gd name="connsiteX148" fmla="*/ 2491914 w 5411811"/>
              <a:gd name="connsiteY148" fmla="*/ 4259527 h 4401809"/>
              <a:gd name="connsiteX149" fmla="*/ 2435915 w 5411811"/>
              <a:gd name="connsiteY149" fmla="*/ 4273394 h 4401809"/>
              <a:gd name="connsiteX150" fmla="*/ 2376918 w 5411811"/>
              <a:gd name="connsiteY150" fmla="*/ 4288252 h 4401809"/>
              <a:gd name="connsiteX151" fmla="*/ 2310920 w 5411811"/>
              <a:gd name="connsiteY151" fmla="*/ 4304103 h 4401809"/>
              <a:gd name="connsiteX152" fmla="*/ 2241923 w 5411811"/>
              <a:gd name="connsiteY152" fmla="*/ 4318961 h 4401809"/>
              <a:gd name="connsiteX153" fmla="*/ 2166925 w 5411811"/>
              <a:gd name="connsiteY153" fmla="*/ 4333820 h 4401809"/>
              <a:gd name="connsiteX154" fmla="*/ 2088928 w 5411811"/>
              <a:gd name="connsiteY154" fmla="*/ 4347689 h 4401809"/>
              <a:gd name="connsiteX155" fmla="*/ 2005931 w 5411811"/>
              <a:gd name="connsiteY155" fmla="*/ 4360566 h 4401809"/>
              <a:gd name="connsiteX156" fmla="*/ 1919933 w 5411811"/>
              <a:gd name="connsiteY156" fmla="*/ 4372453 h 4401809"/>
              <a:gd name="connsiteX157" fmla="*/ 1827937 w 5411811"/>
              <a:gd name="connsiteY157" fmla="*/ 4383349 h 4401809"/>
              <a:gd name="connsiteX158" fmla="*/ 1733941 w 5411811"/>
              <a:gd name="connsiteY158" fmla="*/ 4391274 h 4401809"/>
              <a:gd name="connsiteX159" fmla="*/ 1637944 w 5411811"/>
              <a:gd name="connsiteY159" fmla="*/ 4399200 h 4401809"/>
              <a:gd name="connsiteX160" fmla="*/ 1548374 w 5411811"/>
              <a:gd name="connsiteY160" fmla="*/ 4401809 h 4401809"/>
              <a:gd name="connsiteX161" fmla="*/ 1263105 w 5411811"/>
              <a:gd name="connsiteY161" fmla="*/ 4401809 h 4401809"/>
              <a:gd name="connsiteX162" fmla="*/ 1218957 w 5411811"/>
              <a:gd name="connsiteY162" fmla="*/ 4400189 h 4401809"/>
              <a:gd name="connsiteX163" fmla="*/ 1107962 w 5411811"/>
              <a:gd name="connsiteY163" fmla="*/ 4393256 h 4401809"/>
              <a:gd name="connsiteX164" fmla="*/ 995966 w 5411811"/>
              <a:gd name="connsiteY164" fmla="*/ 4383349 h 4401809"/>
              <a:gd name="connsiteX165" fmla="*/ 882969 w 5411811"/>
              <a:gd name="connsiteY165" fmla="*/ 4368490 h 4401809"/>
              <a:gd name="connsiteX166" fmla="*/ 767973 w 5411811"/>
              <a:gd name="connsiteY166" fmla="*/ 4349671 h 4401809"/>
              <a:gd name="connsiteX167" fmla="*/ 650978 w 5411811"/>
              <a:gd name="connsiteY167" fmla="*/ 4326887 h 4401809"/>
              <a:gd name="connsiteX168" fmla="*/ 533983 w 5411811"/>
              <a:gd name="connsiteY168" fmla="*/ 4300140 h 4401809"/>
              <a:gd name="connsiteX169" fmla="*/ 414985 w 5411811"/>
              <a:gd name="connsiteY169" fmla="*/ 4267452 h 4401809"/>
              <a:gd name="connsiteX170" fmla="*/ 295991 w 5411811"/>
              <a:gd name="connsiteY170" fmla="*/ 4229808 h 4401809"/>
              <a:gd name="connsiteX171" fmla="*/ 176994 w 5411811"/>
              <a:gd name="connsiteY171" fmla="*/ 4186223 h 4401809"/>
              <a:gd name="connsiteX172" fmla="*/ 174994 w 5411811"/>
              <a:gd name="connsiteY172" fmla="*/ 4180280 h 4401809"/>
              <a:gd name="connsiteX173" fmla="*/ 168995 w 5411811"/>
              <a:gd name="connsiteY173" fmla="*/ 4170373 h 4401809"/>
              <a:gd name="connsiteX174" fmla="*/ 162994 w 5411811"/>
              <a:gd name="connsiteY174" fmla="*/ 4157496 h 4401809"/>
              <a:gd name="connsiteX175" fmla="*/ 155996 w 5411811"/>
              <a:gd name="connsiteY175" fmla="*/ 4138675 h 4401809"/>
              <a:gd name="connsiteX176" fmla="*/ 145996 w 5411811"/>
              <a:gd name="connsiteY176" fmla="*/ 4116882 h 4401809"/>
              <a:gd name="connsiteX177" fmla="*/ 135996 w 5411811"/>
              <a:gd name="connsiteY177" fmla="*/ 4092118 h 4401809"/>
              <a:gd name="connsiteX178" fmla="*/ 124997 w 5411811"/>
              <a:gd name="connsiteY178" fmla="*/ 4064382 h 4401809"/>
              <a:gd name="connsiteX179" fmla="*/ 112997 w 5411811"/>
              <a:gd name="connsiteY179" fmla="*/ 4031692 h 4401809"/>
              <a:gd name="connsiteX180" fmla="*/ 101998 w 5411811"/>
              <a:gd name="connsiteY180" fmla="*/ 3996030 h 4401809"/>
              <a:gd name="connsiteX181" fmla="*/ 87998 w 5411811"/>
              <a:gd name="connsiteY181" fmla="*/ 3955416 h 4401809"/>
              <a:gd name="connsiteX182" fmla="*/ 76999 w 5411811"/>
              <a:gd name="connsiteY182" fmla="*/ 3911829 h 4401809"/>
              <a:gd name="connsiteX183" fmla="*/ 64998 w 5411811"/>
              <a:gd name="connsiteY183" fmla="*/ 3866263 h 4401809"/>
              <a:gd name="connsiteX184" fmla="*/ 54000 w 5411811"/>
              <a:gd name="connsiteY184" fmla="*/ 3814752 h 4401809"/>
              <a:gd name="connsiteX185" fmla="*/ 42000 w 5411811"/>
              <a:gd name="connsiteY185" fmla="*/ 3761261 h 4401809"/>
              <a:gd name="connsiteX186" fmla="*/ 32999 w 5411811"/>
              <a:gd name="connsiteY186" fmla="*/ 3704798 h 4401809"/>
              <a:gd name="connsiteX187" fmla="*/ 23000 w 5411811"/>
              <a:gd name="connsiteY187" fmla="*/ 3643381 h 4401809"/>
              <a:gd name="connsiteX188" fmla="*/ 14999 w 5411811"/>
              <a:gd name="connsiteY188" fmla="*/ 3578992 h 4401809"/>
              <a:gd name="connsiteX189" fmla="*/ 8001 w 5411811"/>
              <a:gd name="connsiteY189" fmla="*/ 3510644 h 4401809"/>
              <a:gd name="connsiteX190" fmla="*/ 4000 w 5411811"/>
              <a:gd name="connsiteY190" fmla="*/ 3440310 h 4401809"/>
              <a:gd name="connsiteX191" fmla="*/ 0 w 5411811"/>
              <a:gd name="connsiteY191" fmla="*/ 3364036 h 4401809"/>
              <a:gd name="connsiteX192" fmla="*/ 0 w 5411811"/>
              <a:gd name="connsiteY192" fmla="*/ 3285779 h 4401809"/>
              <a:gd name="connsiteX193" fmla="*/ 0 w 5411811"/>
              <a:gd name="connsiteY193" fmla="*/ 3204551 h 4401809"/>
              <a:gd name="connsiteX194" fmla="*/ 4000 w 5411811"/>
              <a:gd name="connsiteY194" fmla="*/ 3119360 h 4401809"/>
              <a:gd name="connsiteX195" fmla="*/ 10001 w 5411811"/>
              <a:gd name="connsiteY195" fmla="*/ 3031198 h 4401809"/>
              <a:gd name="connsiteX196" fmla="*/ 18999 w 5411811"/>
              <a:gd name="connsiteY196" fmla="*/ 2940062 h 4401809"/>
              <a:gd name="connsiteX197" fmla="*/ 30999 w 5411811"/>
              <a:gd name="connsiteY197" fmla="*/ 2844966 h 4401809"/>
              <a:gd name="connsiteX198" fmla="*/ 45999 w 5411811"/>
              <a:gd name="connsiteY198" fmla="*/ 2745908 h 4401809"/>
              <a:gd name="connsiteX199" fmla="*/ 64998 w 5411811"/>
              <a:gd name="connsiteY199" fmla="*/ 2644869 h 4401809"/>
              <a:gd name="connsiteX200" fmla="*/ 85998 w 5411811"/>
              <a:gd name="connsiteY200" fmla="*/ 2538877 h 4401809"/>
              <a:gd name="connsiteX201" fmla="*/ 112997 w 5411811"/>
              <a:gd name="connsiteY201" fmla="*/ 2430903 h 4401809"/>
              <a:gd name="connsiteX202" fmla="*/ 143995 w 5411811"/>
              <a:gd name="connsiteY202" fmla="*/ 2319957 h 4401809"/>
              <a:gd name="connsiteX203" fmla="*/ 176994 w 5411811"/>
              <a:gd name="connsiteY203" fmla="*/ 2206039 h 4401809"/>
              <a:gd name="connsiteX204" fmla="*/ 176994 w 5411811"/>
              <a:gd name="connsiteY204" fmla="*/ 2202077 h 4401809"/>
              <a:gd name="connsiteX205" fmla="*/ 172996 w 5411811"/>
              <a:gd name="connsiteY205" fmla="*/ 2194153 h 4401809"/>
              <a:gd name="connsiteX206" fmla="*/ 168995 w 5411811"/>
              <a:gd name="connsiteY206" fmla="*/ 2179291 h 4401809"/>
              <a:gd name="connsiteX207" fmla="*/ 160995 w 5411811"/>
              <a:gd name="connsiteY207" fmla="*/ 2160472 h 4401809"/>
              <a:gd name="connsiteX208" fmla="*/ 153996 w 5411811"/>
              <a:gd name="connsiteY208" fmla="*/ 2137688 h 4401809"/>
              <a:gd name="connsiteX209" fmla="*/ 143995 w 5411811"/>
              <a:gd name="connsiteY209" fmla="*/ 2106980 h 4401809"/>
              <a:gd name="connsiteX210" fmla="*/ 131996 w 5411811"/>
              <a:gd name="connsiteY210" fmla="*/ 2075282 h 4401809"/>
              <a:gd name="connsiteX211" fmla="*/ 122996 w 5411811"/>
              <a:gd name="connsiteY211" fmla="*/ 2034668 h 4401809"/>
              <a:gd name="connsiteX212" fmla="*/ 110996 w 5411811"/>
              <a:gd name="connsiteY212" fmla="*/ 1993062 h 4401809"/>
              <a:gd name="connsiteX213" fmla="*/ 97998 w 5411811"/>
              <a:gd name="connsiteY213" fmla="*/ 1945513 h 4401809"/>
              <a:gd name="connsiteX214" fmla="*/ 85998 w 5411811"/>
              <a:gd name="connsiteY214" fmla="*/ 1895984 h 4401809"/>
              <a:gd name="connsiteX215" fmla="*/ 72999 w 5411811"/>
              <a:gd name="connsiteY215" fmla="*/ 1840512 h 4401809"/>
              <a:gd name="connsiteX216" fmla="*/ 61000 w 5411811"/>
              <a:gd name="connsiteY216" fmla="*/ 1784048 h 4401809"/>
              <a:gd name="connsiteX217" fmla="*/ 49999 w 5411811"/>
              <a:gd name="connsiteY217" fmla="*/ 1720650 h 4401809"/>
              <a:gd name="connsiteX218" fmla="*/ 39999 w 5411811"/>
              <a:gd name="connsiteY218" fmla="*/ 1656263 h 4401809"/>
              <a:gd name="connsiteX219" fmla="*/ 30999 w 5411811"/>
              <a:gd name="connsiteY219" fmla="*/ 1587913 h 4401809"/>
              <a:gd name="connsiteX220" fmla="*/ 21000 w 5411811"/>
              <a:gd name="connsiteY220" fmla="*/ 1517579 h 4401809"/>
              <a:gd name="connsiteX221" fmla="*/ 13001 w 5411811"/>
              <a:gd name="connsiteY221" fmla="*/ 1443286 h 4401809"/>
              <a:gd name="connsiteX222" fmla="*/ 8001 w 5411811"/>
              <a:gd name="connsiteY222" fmla="*/ 1367011 h 4401809"/>
              <a:gd name="connsiteX223" fmla="*/ 4000 w 5411811"/>
              <a:gd name="connsiteY223" fmla="*/ 1289746 h 4401809"/>
              <a:gd name="connsiteX224" fmla="*/ 2001 w 5411811"/>
              <a:gd name="connsiteY224" fmla="*/ 1209508 h 4401809"/>
              <a:gd name="connsiteX225" fmla="*/ 4000 w 5411811"/>
              <a:gd name="connsiteY225" fmla="*/ 1126298 h 4401809"/>
              <a:gd name="connsiteX226" fmla="*/ 6001 w 5411811"/>
              <a:gd name="connsiteY226" fmla="*/ 1042098 h 4401809"/>
              <a:gd name="connsiteX227" fmla="*/ 12001 w 5411811"/>
              <a:gd name="connsiteY227" fmla="*/ 954927 h 4401809"/>
              <a:gd name="connsiteX228" fmla="*/ 18999 w 5411811"/>
              <a:gd name="connsiteY228" fmla="*/ 866765 h 4401809"/>
              <a:gd name="connsiteX229" fmla="*/ 30999 w 5411811"/>
              <a:gd name="connsiteY229" fmla="*/ 779592 h 4401809"/>
              <a:gd name="connsiteX230" fmla="*/ 45999 w 5411811"/>
              <a:gd name="connsiteY230" fmla="*/ 688459 h 4401809"/>
              <a:gd name="connsiteX231" fmla="*/ 64998 w 5411811"/>
              <a:gd name="connsiteY231" fmla="*/ 599306 h 4401809"/>
              <a:gd name="connsiteX232" fmla="*/ 85998 w 5411811"/>
              <a:gd name="connsiteY232" fmla="*/ 506190 h 4401809"/>
              <a:gd name="connsiteX233" fmla="*/ 112997 w 5411811"/>
              <a:gd name="connsiteY233" fmla="*/ 415056 h 4401809"/>
              <a:gd name="connsiteX234" fmla="*/ 141996 w 5411811"/>
              <a:gd name="connsiteY234" fmla="*/ 320951 h 4401809"/>
              <a:gd name="connsiteX235" fmla="*/ 176994 w 5411811"/>
              <a:gd name="connsiteY235" fmla="*/ 227836 h 4401809"/>
              <a:gd name="connsiteX236" fmla="*/ 176994 w 5411811"/>
              <a:gd name="connsiteY236" fmla="*/ 224863 h 4401809"/>
              <a:gd name="connsiteX237" fmla="*/ 179994 w 5411811"/>
              <a:gd name="connsiteY237" fmla="*/ 222883 h 4401809"/>
              <a:gd name="connsiteX238" fmla="*/ 187995 w 5411811"/>
              <a:gd name="connsiteY238" fmla="*/ 218920 h 4401809"/>
              <a:gd name="connsiteX239" fmla="*/ 201995 w 5411811"/>
              <a:gd name="connsiteY239" fmla="*/ 212977 h 4401809"/>
              <a:gd name="connsiteX240" fmla="*/ 218993 w 5411811"/>
              <a:gd name="connsiteY240" fmla="*/ 203071 h 4401809"/>
              <a:gd name="connsiteX241" fmla="*/ 241993 w 5411811"/>
              <a:gd name="connsiteY241" fmla="*/ 194156 h 4401809"/>
              <a:gd name="connsiteX242" fmla="*/ 270990 w 5411811"/>
              <a:gd name="connsiteY242" fmla="*/ 180288 h 4401809"/>
              <a:gd name="connsiteX243" fmla="*/ 304990 w 5411811"/>
              <a:gd name="connsiteY243" fmla="*/ 167411 h 4401809"/>
              <a:gd name="connsiteX244" fmla="*/ 343989 w 5411811"/>
              <a:gd name="connsiteY244" fmla="*/ 154531 h 4401809"/>
              <a:gd name="connsiteX245" fmla="*/ 385988 w 5411811"/>
              <a:gd name="connsiteY245" fmla="*/ 138682 h 4401809"/>
              <a:gd name="connsiteX246" fmla="*/ 435985 w 5411811"/>
              <a:gd name="connsiteY246" fmla="*/ 123824 h 4401809"/>
              <a:gd name="connsiteX247" fmla="*/ 489985 w 5411811"/>
              <a:gd name="connsiteY247" fmla="*/ 106983 h 4401809"/>
              <a:gd name="connsiteX248" fmla="*/ 546981 w 5411811"/>
              <a:gd name="connsiteY248" fmla="*/ 91134 h 4401809"/>
              <a:gd name="connsiteX249" fmla="*/ 610979 w 5411811"/>
              <a:gd name="connsiteY249" fmla="*/ 76275 h 4401809"/>
              <a:gd name="connsiteX250" fmla="*/ 679977 w 5411811"/>
              <a:gd name="connsiteY250" fmla="*/ 60426 h 4401809"/>
              <a:gd name="connsiteX251" fmla="*/ 752974 w 5411811"/>
              <a:gd name="connsiteY251" fmla="*/ 47548 h 4401809"/>
              <a:gd name="connsiteX252" fmla="*/ 828973 w 5411811"/>
              <a:gd name="connsiteY252" fmla="*/ 35662 h 4401809"/>
              <a:gd name="connsiteX253" fmla="*/ 911968 w 5411811"/>
              <a:gd name="connsiteY253" fmla="*/ 24766 h 4401809"/>
              <a:gd name="connsiteX254" fmla="*/ 999966 w 5411811"/>
              <a:gd name="connsiteY254" fmla="*/ 14858 h 4401809"/>
              <a:gd name="connsiteX255" fmla="*/ 1091962 w 5411811"/>
              <a:gd name="connsiteY255" fmla="*/ 7926 h 4401809"/>
              <a:gd name="connsiteX256" fmla="*/ 1187959 w 5411811"/>
              <a:gd name="connsiteY256" fmla="*/ 3963 h 4401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</a:cxnLst>
            <a:rect l="l" t="t" r="r" b="b"/>
            <a:pathLst>
              <a:path w="5411811" h="4401809">
                <a:moveTo>
                  <a:pt x="1289957" y="0"/>
                </a:moveTo>
                <a:lnTo>
                  <a:pt x="1395952" y="1982"/>
                </a:lnTo>
                <a:lnTo>
                  <a:pt x="1506947" y="5945"/>
                </a:lnTo>
                <a:lnTo>
                  <a:pt x="1621945" y="11887"/>
                </a:lnTo>
                <a:lnTo>
                  <a:pt x="1742940" y="22784"/>
                </a:lnTo>
                <a:lnTo>
                  <a:pt x="1867936" y="37644"/>
                </a:lnTo>
                <a:lnTo>
                  <a:pt x="1996932" y="57456"/>
                </a:lnTo>
                <a:lnTo>
                  <a:pt x="2128926" y="80238"/>
                </a:lnTo>
                <a:lnTo>
                  <a:pt x="2266921" y="107974"/>
                </a:lnTo>
                <a:lnTo>
                  <a:pt x="2408917" y="140664"/>
                </a:lnTo>
                <a:lnTo>
                  <a:pt x="2556912" y="180288"/>
                </a:lnTo>
                <a:lnTo>
                  <a:pt x="2609910" y="196038"/>
                </a:lnTo>
                <a:lnTo>
                  <a:pt x="2706906" y="224863"/>
                </a:lnTo>
                <a:lnTo>
                  <a:pt x="2710906" y="222883"/>
                </a:lnTo>
                <a:lnTo>
                  <a:pt x="2721906" y="218920"/>
                </a:lnTo>
                <a:lnTo>
                  <a:pt x="2739905" y="212977"/>
                </a:lnTo>
                <a:lnTo>
                  <a:pt x="2764905" y="203071"/>
                </a:lnTo>
                <a:lnTo>
                  <a:pt x="2794903" y="194156"/>
                </a:lnTo>
                <a:lnTo>
                  <a:pt x="2831901" y="182269"/>
                </a:lnTo>
                <a:lnTo>
                  <a:pt x="2875901" y="169391"/>
                </a:lnTo>
                <a:lnTo>
                  <a:pt x="2923899" y="155522"/>
                </a:lnTo>
                <a:lnTo>
                  <a:pt x="2977897" y="140664"/>
                </a:lnTo>
                <a:lnTo>
                  <a:pt x="3036895" y="125804"/>
                </a:lnTo>
                <a:lnTo>
                  <a:pt x="3101892" y="109955"/>
                </a:lnTo>
                <a:lnTo>
                  <a:pt x="3171890" y="95097"/>
                </a:lnTo>
                <a:lnTo>
                  <a:pt x="3245887" y="80238"/>
                </a:lnTo>
                <a:lnTo>
                  <a:pt x="3324885" y="66369"/>
                </a:lnTo>
                <a:lnTo>
                  <a:pt x="3407881" y="53493"/>
                </a:lnTo>
                <a:lnTo>
                  <a:pt x="3493879" y="41606"/>
                </a:lnTo>
                <a:lnTo>
                  <a:pt x="3583875" y="30708"/>
                </a:lnTo>
                <a:lnTo>
                  <a:pt x="3677872" y="20803"/>
                </a:lnTo>
                <a:lnTo>
                  <a:pt x="3775868" y="14858"/>
                </a:lnTo>
                <a:lnTo>
                  <a:pt x="3875865" y="9908"/>
                </a:lnTo>
                <a:lnTo>
                  <a:pt x="3979862" y="7926"/>
                </a:lnTo>
                <a:lnTo>
                  <a:pt x="4084858" y="7926"/>
                </a:lnTo>
                <a:lnTo>
                  <a:pt x="4192854" y="11887"/>
                </a:lnTo>
                <a:lnTo>
                  <a:pt x="4301850" y="18821"/>
                </a:lnTo>
                <a:lnTo>
                  <a:pt x="4415846" y="28727"/>
                </a:lnTo>
                <a:lnTo>
                  <a:pt x="4528842" y="43586"/>
                </a:lnTo>
                <a:lnTo>
                  <a:pt x="4643838" y="60426"/>
                </a:lnTo>
                <a:lnTo>
                  <a:pt x="4758834" y="83210"/>
                </a:lnTo>
                <a:lnTo>
                  <a:pt x="4877830" y="111937"/>
                </a:lnTo>
                <a:lnTo>
                  <a:pt x="4994825" y="144627"/>
                </a:lnTo>
                <a:lnTo>
                  <a:pt x="5113823" y="180288"/>
                </a:lnTo>
                <a:lnTo>
                  <a:pt x="5232818" y="224863"/>
                </a:lnTo>
                <a:lnTo>
                  <a:pt x="5232818" y="225854"/>
                </a:lnTo>
                <a:lnTo>
                  <a:pt x="5236818" y="231799"/>
                </a:lnTo>
                <a:lnTo>
                  <a:pt x="5242817" y="243686"/>
                </a:lnTo>
                <a:lnTo>
                  <a:pt x="5248817" y="256562"/>
                </a:lnTo>
                <a:lnTo>
                  <a:pt x="5257818" y="275385"/>
                </a:lnTo>
                <a:lnTo>
                  <a:pt x="5267816" y="296186"/>
                </a:lnTo>
                <a:lnTo>
                  <a:pt x="5277816" y="322933"/>
                </a:lnTo>
                <a:lnTo>
                  <a:pt x="5288816" y="353641"/>
                </a:lnTo>
                <a:lnTo>
                  <a:pt x="5302815" y="388311"/>
                </a:lnTo>
                <a:lnTo>
                  <a:pt x="5313815" y="425953"/>
                </a:lnTo>
                <a:lnTo>
                  <a:pt x="5327814" y="467558"/>
                </a:lnTo>
                <a:lnTo>
                  <a:pt x="5338814" y="513126"/>
                </a:lnTo>
                <a:lnTo>
                  <a:pt x="5351814" y="564637"/>
                </a:lnTo>
                <a:lnTo>
                  <a:pt x="5363813" y="618127"/>
                </a:lnTo>
                <a:lnTo>
                  <a:pt x="5373813" y="675582"/>
                </a:lnTo>
                <a:lnTo>
                  <a:pt x="5384813" y="736007"/>
                </a:lnTo>
                <a:lnTo>
                  <a:pt x="5392812" y="800395"/>
                </a:lnTo>
                <a:lnTo>
                  <a:pt x="5399812" y="868745"/>
                </a:lnTo>
                <a:lnTo>
                  <a:pt x="5405812" y="941059"/>
                </a:lnTo>
                <a:lnTo>
                  <a:pt x="5409812" y="1017335"/>
                </a:lnTo>
                <a:lnTo>
                  <a:pt x="5411811" y="1097571"/>
                </a:lnTo>
                <a:lnTo>
                  <a:pt x="5411811" y="1178800"/>
                </a:lnTo>
                <a:lnTo>
                  <a:pt x="5407811" y="1266962"/>
                </a:lnTo>
                <a:lnTo>
                  <a:pt x="5401813" y="1358096"/>
                </a:lnTo>
                <a:lnTo>
                  <a:pt x="5394811" y="1451212"/>
                </a:lnTo>
                <a:lnTo>
                  <a:pt x="5382812" y="1548289"/>
                </a:lnTo>
                <a:lnTo>
                  <a:pt x="5367813" y="1648337"/>
                </a:lnTo>
                <a:lnTo>
                  <a:pt x="5348814" y="1753340"/>
                </a:lnTo>
                <a:lnTo>
                  <a:pt x="5325814" y="1862304"/>
                </a:lnTo>
                <a:lnTo>
                  <a:pt x="5298815" y="1972261"/>
                </a:lnTo>
                <a:lnTo>
                  <a:pt x="5267816" y="2088158"/>
                </a:lnTo>
                <a:lnTo>
                  <a:pt x="5232818" y="2206039"/>
                </a:lnTo>
                <a:lnTo>
                  <a:pt x="5232818" y="2208020"/>
                </a:lnTo>
                <a:lnTo>
                  <a:pt x="5236818" y="2217926"/>
                </a:lnTo>
                <a:lnTo>
                  <a:pt x="5242817" y="2230802"/>
                </a:lnTo>
                <a:lnTo>
                  <a:pt x="5248817" y="2249625"/>
                </a:lnTo>
                <a:lnTo>
                  <a:pt x="5257818" y="2274388"/>
                </a:lnTo>
                <a:lnTo>
                  <a:pt x="5265817" y="2303116"/>
                </a:lnTo>
                <a:lnTo>
                  <a:pt x="5277816" y="2336796"/>
                </a:lnTo>
                <a:lnTo>
                  <a:pt x="5288816" y="2375429"/>
                </a:lnTo>
                <a:lnTo>
                  <a:pt x="5300816" y="2419014"/>
                </a:lnTo>
                <a:lnTo>
                  <a:pt x="5311814" y="2464581"/>
                </a:lnTo>
                <a:lnTo>
                  <a:pt x="5325814" y="2516091"/>
                </a:lnTo>
                <a:lnTo>
                  <a:pt x="5336815" y="2571567"/>
                </a:lnTo>
                <a:lnTo>
                  <a:pt x="5348814" y="2630010"/>
                </a:lnTo>
                <a:lnTo>
                  <a:pt x="5359813" y="2691426"/>
                </a:lnTo>
                <a:lnTo>
                  <a:pt x="5371813" y="2755814"/>
                </a:lnTo>
                <a:lnTo>
                  <a:pt x="5380813" y="2824166"/>
                </a:lnTo>
                <a:lnTo>
                  <a:pt x="5388813" y="2896477"/>
                </a:lnTo>
                <a:lnTo>
                  <a:pt x="5396812" y="2968791"/>
                </a:lnTo>
                <a:lnTo>
                  <a:pt x="5401813" y="3047048"/>
                </a:lnTo>
                <a:lnTo>
                  <a:pt x="5405812" y="3124313"/>
                </a:lnTo>
                <a:lnTo>
                  <a:pt x="5407811" y="3204551"/>
                </a:lnTo>
                <a:lnTo>
                  <a:pt x="5407811" y="3287760"/>
                </a:lnTo>
                <a:lnTo>
                  <a:pt x="5403812" y="3373941"/>
                </a:lnTo>
                <a:lnTo>
                  <a:pt x="5398812" y="3459133"/>
                </a:lnTo>
                <a:lnTo>
                  <a:pt x="5390813" y="3546304"/>
                </a:lnTo>
                <a:lnTo>
                  <a:pt x="5378812" y="3636447"/>
                </a:lnTo>
                <a:lnTo>
                  <a:pt x="5363813" y="3725599"/>
                </a:lnTo>
                <a:lnTo>
                  <a:pt x="5346813" y="3816733"/>
                </a:lnTo>
                <a:lnTo>
                  <a:pt x="5323815" y="3907867"/>
                </a:lnTo>
                <a:lnTo>
                  <a:pt x="5298815" y="4000984"/>
                </a:lnTo>
                <a:lnTo>
                  <a:pt x="5267816" y="4094098"/>
                </a:lnTo>
                <a:lnTo>
                  <a:pt x="5232818" y="4186223"/>
                </a:lnTo>
                <a:lnTo>
                  <a:pt x="5229818" y="4187214"/>
                </a:lnTo>
                <a:lnTo>
                  <a:pt x="5221819" y="4193156"/>
                </a:lnTo>
                <a:lnTo>
                  <a:pt x="5209820" y="4199101"/>
                </a:lnTo>
                <a:lnTo>
                  <a:pt x="5190819" y="4209007"/>
                </a:lnTo>
                <a:lnTo>
                  <a:pt x="5167819" y="4219904"/>
                </a:lnTo>
                <a:lnTo>
                  <a:pt x="5138820" y="4231791"/>
                </a:lnTo>
                <a:lnTo>
                  <a:pt x="5104822" y="4244667"/>
                </a:lnTo>
                <a:lnTo>
                  <a:pt x="5065825" y="4259527"/>
                </a:lnTo>
                <a:lnTo>
                  <a:pt x="5023824" y="4275376"/>
                </a:lnTo>
                <a:lnTo>
                  <a:pt x="4973827" y="4290234"/>
                </a:lnTo>
                <a:lnTo>
                  <a:pt x="4920829" y="4305093"/>
                </a:lnTo>
                <a:lnTo>
                  <a:pt x="4862831" y="4320944"/>
                </a:lnTo>
                <a:lnTo>
                  <a:pt x="4799832" y="4335802"/>
                </a:lnTo>
                <a:lnTo>
                  <a:pt x="4729836" y="4351650"/>
                </a:lnTo>
                <a:lnTo>
                  <a:pt x="4657838" y="4364529"/>
                </a:lnTo>
                <a:lnTo>
                  <a:pt x="4580841" y="4377407"/>
                </a:lnTo>
                <a:lnTo>
                  <a:pt x="4497844" y="4389293"/>
                </a:lnTo>
                <a:lnTo>
                  <a:pt x="4409848" y="4397217"/>
                </a:lnTo>
                <a:lnTo>
                  <a:pt x="4348931" y="4401809"/>
                </a:lnTo>
                <a:lnTo>
                  <a:pt x="3811373" y="4401809"/>
                </a:lnTo>
                <a:lnTo>
                  <a:pt x="3787869" y="4400189"/>
                </a:lnTo>
                <a:lnTo>
                  <a:pt x="3668873" y="4391274"/>
                </a:lnTo>
                <a:lnTo>
                  <a:pt x="3543877" y="4376416"/>
                </a:lnTo>
                <a:lnTo>
                  <a:pt x="3414881" y="4356604"/>
                </a:lnTo>
                <a:lnTo>
                  <a:pt x="3282885" y="4333820"/>
                </a:lnTo>
                <a:lnTo>
                  <a:pt x="3146891" y="4305093"/>
                </a:lnTo>
                <a:lnTo>
                  <a:pt x="3004897" y="4273394"/>
                </a:lnTo>
                <a:lnTo>
                  <a:pt x="2897900" y="4245082"/>
                </a:lnTo>
                <a:lnTo>
                  <a:pt x="2897900" y="4245081"/>
                </a:lnTo>
                <a:lnTo>
                  <a:pt x="2866219" y="4236699"/>
                </a:lnTo>
                <a:lnTo>
                  <a:pt x="2858901" y="4234762"/>
                </a:lnTo>
                <a:lnTo>
                  <a:pt x="2706906" y="4191177"/>
                </a:lnTo>
                <a:lnTo>
                  <a:pt x="2704906" y="4193156"/>
                </a:lnTo>
                <a:lnTo>
                  <a:pt x="2693907" y="4197119"/>
                </a:lnTo>
                <a:lnTo>
                  <a:pt x="2675907" y="4203063"/>
                </a:lnTo>
                <a:lnTo>
                  <a:pt x="2650908" y="4209996"/>
                </a:lnTo>
                <a:lnTo>
                  <a:pt x="2620910" y="4221884"/>
                </a:lnTo>
                <a:lnTo>
                  <a:pt x="2583910" y="4233771"/>
                </a:lnTo>
                <a:lnTo>
                  <a:pt x="2539912" y="4244667"/>
                </a:lnTo>
                <a:lnTo>
                  <a:pt x="2491914" y="4259527"/>
                </a:lnTo>
                <a:lnTo>
                  <a:pt x="2435915" y="4273394"/>
                </a:lnTo>
                <a:lnTo>
                  <a:pt x="2376918" y="4288252"/>
                </a:lnTo>
                <a:lnTo>
                  <a:pt x="2310920" y="4304103"/>
                </a:lnTo>
                <a:lnTo>
                  <a:pt x="2241923" y="4318961"/>
                </a:lnTo>
                <a:lnTo>
                  <a:pt x="2166925" y="4333820"/>
                </a:lnTo>
                <a:lnTo>
                  <a:pt x="2088928" y="4347689"/>
                </a:lnTo>
                <a:lnTo>
                  <a:pt x="2005931" y="4360566"/>
                </a:lnTo>
                <a:lnTo>
                  <a:pt x="1919933" y="4372453"/>
                </a:lnTo>
                <a:lnTo>
                  <a:pt x="1827937" y="4383349"/>
                </a:lnTo>
                <a:lnTo>
                  <a:pt x="1733941" y="4391274"/>
                </a:lnTo>
                <a:lnTo>
                  <a:pt x="1637944" y="4399200"/>
                </a:lnTo>
                <a:lnTo>
                  <a:pt x="1548374" y="4401809"/>
                </a:lnTo>
                <a:lnTo>
                  <a:pt x="1263105" y="4401809"/>
                </a:lnTo>
                <a:lnTo>
                  <a:pt x="1218957" y="4400189"/>
                </a:lnTo>
                <a:lnTo>
                  <a:pt x="1107962" y="4393256"/>
                </a:lnTo>
                <a:lnTo>
                  <a:pt x="995966" y="4383349"/>
                </a:lnTo>
                <a:lnTo>
                  <a:pt x="882969" y="4368490"/>
                </a:lnTo>
                <a:lnTo>
                  <a:pt x="767973" y="4349671"/>
                </a:lnTo>
                <a:lnTo>
                  <a:pt x="650978" y="4326887"/>
                </a:lnTo>
                <a:lnTo>
                  <a:pt x="533983" y="4300140"/>
                </a:lnTo>
                <a:lnTo>
                  <a:pt x="414985" y="4267452"/>
                </a:lnTo>
                <a:lnTo>
                  <a:pt x="295991" y="4229808"/>
                </a:lnTo>
                <a:lnTo>
                  <a:pt x="176994" y="4186223"/>
                </a:lnTo>
                <a:lnTo>
                  <a:pt x="174994" y="4180280"/>
                </a:lnTo>
                <a:lnTo>
                  <a:pt x="168995" y="4170373"/>
                </a:lnTo>
                <a:lnTo>
                  <a:pt x="162994" y="4157496"/>
                </a:lnTo>
                <a:lnTo>
                  <a:pt x="155996" y="4138675"/>
                </a:lnTo>
                <a:lnTo>
                  <a:pt x="145996" y="4116882"/>
                </a:lnTo>
                <a:lnTo>
                  <a:pt x="135996" y="4092118"/>
                </a:lnTo>
                <a:lnTo>
                  <a:pt x="124997" y="4064382"/>
                </a:lnTo>
                <a:lnTo>
                  <a:pt x="112997" y="4031692"/>
                </a:lnTo>
                <a:lnTo>
                  <a:pt x="101998" y="3996030"/>
                </a:lnTo>
                <a:lnTo>
                  <a:pt x="87998" y="3955416"/>
                </a:lnTo>
                <a:lnTo>
                  <a:pt x="76999" y="3911829"/>
                </a:lnTo>
                <a:lnTo>
                  <a:pt x="64998" y="3866263"/>
                </a:lnTo>
                <a:lnTo>
                  <a:pt x="54000" y="3814752"/>
                </a:lnTo>
                <a:lnTo>
                  <a:pt x="42000" y="3761261"/>
                </a:lnTo>
                <a:lnTo>
                  <a:pt x="32999" y="3704798"/>
                </a:lnTo>
                <a:lnTo>
                  <a:pt x="23000" y="3643381"/>
                </a:lnTo>
                <a:lnTo>
                  <a:pt x="14999" y="3578992"/>
                </a:lnTo>
                <a:lnTo>
                  <a:pt x="8001" y="3510644"/>
                </a:lnTo>
                <a:lnTo>
                  <a:pt x="4000" y="3440310"/>
                </a:lnTo>
                <a:lnTo>
                  <a:pt x="0" y="3364036"/>
                </a:lnTo>
                <a:lnTo>
                  <a:pt x="0" y="3285779"/>
                </a:lnTo>
                <a:lnTo>
                  <a:pt x="0" y="3204551"/>
                </a:lnTo>
                <a:lnTo>
                  <a:pt x="4000" y="3119360"/>
                </a:lnTo>
                <a:lnTo>
                  <a:pt x="10001" y="3031198"/>
                </a:lnTo>
                <a:lnTo>
                  <a:pt x="18999" y="2940062"/>
                </a:lnTo>
                <a:lnTo>
                  <a:pt x="30999" y="2844966"/>
                </a:lnTo>
                <a:lnTo>
                  <a:pt x="45999" y="2745908"/>
                </a:lnTo>
                <a:lnTo>
                  <a:pt x="64998" y="2644869"/>
                </a:lnTo>
                <a:lnTo>
                  <a:pt x="85998" y="2538877"/>
                </a:lnTo>
                <a:lnTo>
                  <a:pt x="112997" y="2430903"/>
                </a:lnTo>
                <a:lnTo>
                  <a:pt x="143995" y="2319957"/>
                </a:lnTo>
                <a:lnTo>
                  <a:pt x="176994" y="2206039"/>
                </a:lnTo>
                <a:lnTo>
                  <a:pt x="176994" y="2202077"/>
                </a:lnTo>
                <a:lnTo>
                  <a:pt x="172996" y="2194153"/>
                </a:lnTo>
                <a:lnTo>
                  <a:pt x="168995" y="2179291"/>
                </a:lnTo>
                <a:lnTo>
                  <a:pt x="160995" y="2160472"/>
                </a:lnTo>
                <a:lnTo>
                  <a:pt x="153996" y="2137688"/>
                </a:lnTo>
                <a:lnTo>
                  <a:pt x="143995" y="2106980"/>
                </a:lnTo>
                <a:lnTo>
                  <a:pt x="131996" y="2075282"/>
                </a:lnTo>
                <a:lnTo>
                  <a:pt x="122996" y="2034668"/>
                </a:lnTo>
                <a:lnTo>
                  <a:pt x="110996" y="1993062"/>
                </a:lnTo>
                <a:lnTo>
                  <a:pt x="97998" y="1945513"/>
                </a:lnTo>
                <a:lnTo>
                  <a:pt x="85998" y="1895984"/>
                </a:lnTo>
                <a:lnTo>
                  <a:pt x="72999" y="1840512"/>
                </a:lnTo>
                <a:lnTo>
                  <a:pt x="61000" y="1784048"/>
                </a:lnTo>
                <a:lnTo>
                  <a:pt x="49999" y="1720650"/>
                </a:lnTo>
                <a:lnTo>
                  <a:pt x="39999" y="1656263"/>
                </a:lnTo>
                <a:lnTo>
                  <a:pt x="30999" y="1587913"/>
                </a:lnTo>
                <a:lnTo>
                  <a:pt x="21000" y="1517579"/>
                </a:lnTo>
                <a:lnTo>
                  <a:pt x="13001" y="1443286"/>
                </a:lnTo>
                <a:lnTo>
                  <a:pt x="8001" y="1367011"/>
                </a:lnTo>
                <a:lnTo>
                  <a:pt x="4000" y="1289746"/>
                </a:lnTo>
                <a:lnTo>
                  <a:pt x="2001" y="1209508"/>
                </a:lnTo>
                <a:lnTo>
                  <a:pt x="4000" y="1126298"/>
                </a:lnTo>
                <a:lnTo>
                  <a:pt x="6001" y="1042098"/>
                </a:lnTo>
                <a:lnTo>
                  <a:pt x="12001" y="954927"/>
                </a:lnTo>
                <a:lnTo>
                  <a:pt x="18999" y="866765"/>
                </a:lnTo>
                <a:lnTo>
                  <a:pt x="30999" y="779592"/>
                </a:lnTo>
                <a:lnTo>
                  <a:pt x="45999" y="688459"/>
                </a:lnTo>
                <a:lnTo>
                  <a:pt x="64998" y="599306"/>
                </a:lnTo>
                <a:lnTo>
                  <a:pt x="85998" y="506190"/>
                </a:lnTo>
                <a:lnTo>
                  <a:pt x="112997" y="415056"/>
                </a:lnTo>
                <a:lnTo>
                  <a:pt x="141996" y="320951"/>
                </a:lnTo>
                <a:lnTo>
                  <a:pt x="176994" y="227836"/>
                </a:lnTo>
                <a:lnTo>
                  <a:pt x="176994" y="224863"/>
                </a:lnTo>
                <a:lnTo>
                  <a:pt x="179994" y="222883"/>
                </a:lnTo>
                <a:lnTo>
                  <a:pt x="187995" y="218920"/>
                </a:lnTo>
                <a:lnTo>
                  <a:pt x="201995" y="212977"/>
                </a:lnTo>
                <a:lnTo>
                  <a:pt x="218993" y="203071"/>
                </a:lnTo>
                <a:lnTo>
                  <a:pt x="241993" y="194156"/>
                </a:lnTo>
                <a:lnTo>
                  <a:pt x="270990" y="180288"/>
                </a:lnTo>
                <a:lnTo>
                  <a:pt x="304990" y="167411"/>
                </a:lnTo>
                <a:lnTo>
                  <a:pt x="343989" y="154531"/>
                </a:lnTo>
                <a:lnTo>
                  <a:pt x="385988" y="138682"/>
                </a:lnTo>
                <a:lnTo>
                  <a:pt x="435985" y="123824"/>
                </a:lnTo>
                <a:lnTo>
                  <a:pt x="489985" y="106983"/>
                </a:lnTo>
                <a:lnTo>
                  <a:pt x="546981" y="91134"/>
                </a:lnTo>
                <a:lnTo>
                  <a:pt x="610979" y="76275"/>
                </a:lnTo>
                <a:lnTo>
                  <a:pt x="679977" y="60426"/>
                </a:lnTo>
                <a:lnTo>
                  <a:pt x="752974" y="47548"/>
                </a:lnTo>
                <a:lnTo>
                  <a:pt x="828973" y="35662"/>
                </a:lnTo>
                <a:lnTo>
                  <a:pt x="911968" y="24766"/>
                </a:lnTo>
                <a:lnTo>
                  <a:pt x="999966" y="14858"/>
                </a:lnTo>
                <a:lnTo>
                  <a:pt x="1091962" y="7926"/>
                </a:lnTo>
                <a:lnTo>
                  <a:pt x="1187959" y="3963"/>
                </a:lnTo>
                <a:close/>
              </a:path>
            </a:pathLst>
          </a:custGeom>
          <a:solidFill>
            <a:schemeClr val="accent1"/>
          </a:solidFill>
        </p:spPr>
        <p:txBody>
          <a:bodyPr tIns="457200" rtlCol="0">
            <a:no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1" name="Текст 3"/>
          <p:cNvSpPr>
            <a:spLocks noGrp="1"/>
          </p:cNvSpPr>
          <p:nvPr>
            <p:ph type="body" sz="half" idx="14"/>
          </p:nvPr>
        </p:nvSpPr>
        <p:spPr>
          <a:xfrm>
            <a:off x="5009769" y="4572001"/>
            <a:ext cx="2914650" cy="1304924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AF2C4B-5132-4900-A401-E6BE57A480A2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88871D2-7D43-49DE-B8C0-36B810828CA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 advClick="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артинки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18"/>
          <p:cNvSpPr>
            <a:spLocks/>
          </p:cNvSpPr>
          <p:nvPr/>
        </p:nvSpPr>
        <p:spPr bwMode="gray">
          <a:xfrm>
            <a:off x="735013" y="227013"/>
            <a:ext cx="3724275" cy="5868987"/>
          </a:xfrm>
          <a:custGeom>
            <a:avLst/>
            <a:gdLst>
              <a:gd name="T0" fmla="*/ 1860713 w 1307"/>
              <a:gd name="T1" fmla="*/ 392549 h 1525"/>
              <a:gd name="T2" fmla="*/ 376132 w 1307"/>
              <a:gd name="T3" fmla="*/ 392549 h 1525"/>
              <a:gd name="T4" fmla="*/ 373282 w 1307"/>
              <a:gd name="T5" fmla="*/ 392549 h 1525"/>
              <a:gd name="T6" fmla="*/ 373282 w 1307"/>
              <a:gd name="T7" fmla="*/ 392549 h 1525"/>
              <a:gd name="T8" fmla="*/ 373282 w 1307"/>
              <a:gd name="T9" fmla="*/ 2928721 h 1525"/>
              <a:gd name="T10" fmla="*/ 373282 w 1307"/>
              <a:gd name="T11" fmla="*/ 5464893 h 1525"/>
              <a:gd name="T12" fmla="*/ 373282 w 1307"/>
              <a:gd name="T13" fmla="*/ 5464893 h 1525"/>
              <a:gd name="T14" fmla="*/ 1860713 w 1307"/>
              <a:gd name="T15" fmla="*/ 5464893 h 1525"/>
              <a:gd name="T16" fmla="*/ 3348143 w 1307"/>
              <a:gd name="T17" fmla="*/ 5464893 h 1525"/>
              <a:gd name="T18" fmla="*/ 3348143 w 1307"/>
              <a:gd name="T19" fmla="*/ 2928721 h 1525"/>
              <a:gd name="T20" fmla="*/ 3348143 w 1307"/>
              <a:gd name="T21" fmla="*/ 392549 h 1525"/>
              <a:gd name="T22" fmla="*/ 3348143 w 1307"/>
              <a:gd name="T23" fmla="*/ 392549 h 1525"/>
              <a:gd name="T24" fmla="*/ 3345294 w 1307"/>
              <a:gd name="T25" fmla="*/ 392549 h 1525"/>
              <a:gd name="T26" fmla="*/ 1860713 w 1307"/>
              <a:gd name="T27" fmla="*/ 392549 h 1525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307" h="1525">
                <a:moveTo>
                  <a:pt x="653" y="102"/>
                </a:moveTo>
                <a:cubicBezTo>
                  <a:pt x="328" y="0"/>
                  <a:pt x="144" y="95"/>
                  <a:pt x="132" y="102"/>
                </a:cubicBezTo>
                <a:cubicBezTo>
                  <a:pt x="131" y="102"/>
                  <a:pt x="131" y="102"/>
                  <a:pt x="131" y="102"/>
                </a:cubicBezTo>
                <a:cubicBezTo>
                  <a:pt x="131" y="102"/>
                  <a:pt x="131" y="102"/>
                  <a:pt x="131" y="102"/>
                </a:cubicBezTo>
                <a:cubicBezTo>
                  <a:pt x="3" y="432"/>
                  <a:pt x="131" y="761"/>
                  <a:pt x="131" y="761"/>
                </a:cubicBezTo>
                <a:cubicBezTo>
                  <a:pt x="0" y="1186"/>
                  <a:pt x="131" y="1420"/>
                  <a:pt x="131" y="1420"/>
                </a:cubicBezTo>
                <a:cubicBezTo>
                  <a:pt x="131" y="1420"/>
                  <a:pt x="131" y="1420"/>
                  <a:pt x="131" y="1420"/>
                </a:cubicBezTo>
                <a:cubicBezTo>
                  <a:pt x="393" y="1523"/>
                  <a:pt x="653" y="1420"/>
                  <a:pt x="653" y="1420"/>
                </a:cubicBezTo>
                <a:cubicBezTo>
                  <a:pt x="990" y="1525"/>
                  <a:pt x="1175" y="1420"/>
                  <a:pt x="1175" y="1420"/>
                </a:cubicBezTo>
                <a:cubicBezTo>
                  <a:pt x="1303" y="1090"/>
                  <a:pt x="1175" y="761"/>
                  <a:pt x="1175" y="761"/>
                </a:cubicBezTo>
                <a:cubicBezTo>
                  <a:pt x="1307" y="336"/>
                  <a:pt x="1175" y="102"/>
                  <a:pt x="1175" y="102"/>
                </a:cubicBezTo>
                <a:cubicBezTo>
                  <a:pt x="1175" y="102"/>
                  <a:pt x="1175" y="102"/>
                  <a:pt x="1175" y="102"/>
                </a:cubicBezTo>
                <a:cubicBezTo>
                  <a:pt x="1174" y="102"/>
                  <a:pt x="1174" y="102"/>
                  <a:pt x="1174" y="102"/>
                </a:cubicBezTo>
                <a:cubicBezTo>
                  <a:pt x="913" y="0"/>
                  <a:pt x="653" y="102"/>
                  <a:pt x="653" y="102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Полилиния 18"/>
          <p:cNvSpPr>
            <a:spLocks/>
          </p:cNvSpPr>
          <p:nvPr/>
        </p:nvSpPr>
        <p:spPr bwMode="gray">
          <a:xfrm>
            <a:off x="4379913" y="341313"/>
            <a:ext cx="2071687" cy="3201987"/>
          </a:xfrm>
          <a:custGeom>
            <a:avLst/>
            <a:gdLst>
              <a:gd name="T0" fmla="*/ 1035051 w 1307"/>
              <a:gd name="T1" fmla="*/ 214166 h 1525"/>
              <a:gd name="T2" fmla="*/ 209229 w 1307"/>
              <a:gd name="T3" fmla="*/ 214166 h 1525"/>
              <a:gd name="T4" fmla="*/ 207644 w 1307"/>
              <a:gd name="T5" fmla="*/ 214166 h 1525"/>
              <a:gd name="T6" fmla="*/ 207644 w 1307"/>
              <a:gd name="T7" fmla="*/ 214166 h 1525"/>
              <a:gd name="T8" fmla="*/ 207644 w 1307"/>
              <a:gd name="T9" fmla="*/ 1597844 h 1525"/>
              <a:gd name="T10" fmla="*/ 207644 w 1307"/>
              <a:gd name="T11" fmla="*/ 2981522 h 1525"/>
              <a:gd name="T12" fmla="*/ 207644 w 1307"/>
              <a:gd name="T13" fmla="*/ 2981522 h 1525"/>
              <a:gd name="T14" fmla="*/ 1035051 w 1307"/>
              <a:gd name="T15" fmla="*/ 2981522 h 1525"/>
              <a:gd name="T16" fmla="*/ 1862458 w 1307"/>
              <a:gd name="T17" fmla="*/ 2981522 h 1525"/>
              <a:gd name="T18" fmla="*/ 1862458 w 1307"/>
              <a:gd name="T19" fmla="*/ 1597844 h 1525"/>
              <a:gd name="T20" fmla="*/ 1862458 w 1307"/>
              <a:gd name="T21" fmla="*/ 214166 h 1525"/>
              <a:gd name="T22" fmla="*/ 1862458 w 1307"/>
              <a:gd name="T23" fmla="*/ 214166 h 1525"/>
              <a:gd name="T24" fmla="*/ 1860873 w 1307"/>
              <a:gd name="T25" fmla="*/ 214166 h 1525"/>
              <a:gd name="T26" fmla="*/ 1035051 w 1307"/>
              <a:gd name="T27" fmla="*/ 214166 h 1525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307" h="1525">
                <a:moveTo>
                  <a:pt x="653" y="102"/>
                </a:moveTo>
                <a:cubicBezTo>
                  <a:pt x="328" y="0"/>
                  <a:pt x="144" y="95"/>
                  <a:pt x="132" y="102"/>
                </a:cubicBezTo>
                <a:cubicBezTo>
                  <a:pt x="131" y="102"/>
                  <a:pt x="131" y="102"/>
                  <a:pt x="131" y="102"/>
                </a:cubicBezTo>
                <a:cubicBezTo>
                  <a:pt x="131" y="102"/>
                  <a:pt x="131" y="102"/>
                  <a:pt x="131" y="102"/>
                </a:cubicBezTo>
                <a:cubicBezTo>
                  <a:pt x="3" y="432"/>
                  <a:pt x="131" y="761"/>
                  <a:pt x="131" y="761"/>
                </a:cubicBezTo>
                <a:cubicBezTo>
                  <a:pt x="0" y="1186"/>
                  <a:pt x="131" y="1420"/>
                  <a:pt x="131" y="1420"/>
                </a:cubicBezTo>
                <a:cubicBezTo>
                  <a:pt x="131" y="1420"/>
                  <a:pt x="131" y="1420"/>
                  <a:pt x="131" y="1420"/>
                </a:cubicBezTo>
                <a:cubicBezTo>
                  <a:pt x="393" y="1523"/>
                  <a:pt x="653" y="1420"/>
                  <a:pt x="653" y="1420"/>
                </a:cubicBezTo>
                <a:cubicBezTo>
                  <a:pt x="990" y="1525"/>
                  <a:pt x="1175" y="1420"/>
                  <a:pt x="1175" y="1420"/>
                </a:cubicBezTo>
                <a:cubicBezTo>
                  <a:pt x="1303" y="1090"/>
                  <a:pt x="1175" y="761"/>
                  <a:pt x="1175" y="761"/>
                </a:cubicBezTo>
                <a:cubicBezTo>
                  <a:pt x="1307" y="336"/>
                  <a:pt x="1175" y="102"/>
                  <a:pt x="1175" y="102"/>
                </a:cubicBezTo>
                <a:cubicBezTo>
                  <a:pt x="1175" y="102"/>
                  <a:pt x="1175" y="102"/>
                  <a:pt x="1175" y="102"/>
                </a:cubicBezTo>
                <a:cubicBezTo>
                  <a:pt x="1174" y="102"/>
                  <a:pt x="1174" y="102"/>
                  <a:pt x="1174" y="102"/>
                </a:cubicBezTo>
                <a:cubicBezTo>
                  <a:pt x="913" y="0"/>
                  <a:pt x="653" y="102"/>
                  <a:pt x="653" y="102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Полилиния 18"/>
          <p:cNvSpPr>
            <a:spLocks/>
          </p:cNvSpPr>
          <p:nvPr/>
        </p:nvSpPr>
        <p:spPr bwMode="gray">
          <a:xfrm>
            <a:off x="6407150" y="341313"/>
            <a:ext cx="2073275" cy="3201987"/>
          </a:xfrm>
          <a:custGeom>
            <a:avLst/>
            <a:gdLst>
              <a:gd name="T0" fmla="*/ 1035844 w 1307"/>
              <a:gd name="T1" fmla="*/ 214166 h 1525"/>
              <a:gd name="T2" fmla="*/ 209390 w 1307"/>
              <a:gd name="T3" fmla="*/ 214166 h 1525"/>
              <a:gd name="T4" fmla="*/ 207803 w 1307"/>
              <a:gd name="T5" fmla="*/ 214166 h 1525"/>
              <a:gd name="T6" fmla="*/ 207803 w 1307"/>
              <a:gd name="T7" fmla="*/ 214166 h 1525"/>
              <a:gd name="T8" fmla="*/ 207803 w 1307"/>
              <a:gd name="T9" fmla="*/ 1597844 h 1525"/>
              <a:gd name="T10" fmla="*/ 207803 w 1307"/>
              <a:gd name="T11" fmla="*/ 2981522 h 1525"/>
              <a:gd name="T12" fmla="*/ 207803 w 1307"/>
              <a:gd name="T13" fmla="*/ 2981522 h 1525"/>
              <a:gd name="T14" fmla="*/ 1035844 w 1307"/>
              <a:gd name="T15" fmla="*/ 2981522 h 1525"/>
              <a:gd name="T16" fmla="*/ 1863885 w 1307"/>
              <a:gd name="T17" fmla="*/ 2981522 h 1525"/>
              <a:gd name="T18" fmla="*/ 1863885 w 1307"/>
              <a:gd name="T19" fmla="*/ 1597844 h 1525"/>
              <a:gd name="T20" fmla="*/ 1863885 w 1307"/>
              <a:gd name="T21" fmla="*/ 214166 h 1525"/>
              <a:gd name="T22" fmla="*/ 1863885 w 1307"/>
              <a:gd name="T23" fmla="*/ 214166 h 1525"/>
              <a:gd name="T24" fmla="*/ 1862299 w 1307"/>
              <a:gd name="T25" fmla="*/ 214166 h 1525"/>
              <a:gd name="T26" fmla="*/ 1035844 w 1307"/>
              <a:gd name="T27" fmla="*/ 214166 h 1525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307" h="1525">
                <a:moveTo>
                  <a:pt x="653" y="102"/>
                </a:moveTo>
                <a:cubicBezTo>
                  <a:pt x="328" y="0"/>
                  <a:pt x="144" y="95"/>
                  <a:pt x="132" y="102"/>
                </a:cubicBezTo>
                <a:cubicBezTo>
                  <a:pt x="131" y="102"/>
                  <a:pt x="131" y="102"/>
                  <a:pt x="131" y="102"/>
                </a:cubicBezTo>
                <a:cubicBezTo>
                  <a:pt x="131" y="102"/>
                  <a:pt x="131" y="102"/>
                  <a:pt x="131" y="102"/>
                </a:cubicBezTo>
                <a:cubicBezTo>
                  <a:pt x="3" y="432"/>
                  <a:pt x="131" y="761"/>
                  <a:pt x="131" y="761"/>
                </a:cubicBezTo>
                <a:cubicBezTo>
                  <a:pt x="0" y="1186"/>
                  <a:pt x="131" y="1420"/>
                  <a:pt x="131" y="1420"/>
                </a:cubicBezTo>
                <a:cubicBezTo>
                  <a:pt x="131" y="1420"/>
                  <a:pt x="131" y="1420"/>
                  <a:pt x="131" y="1420"/>
                </a:cubicBezTo>
                <a:cubicBezTo>
                  <a:pt x="393" y="1523"/>
                  <a:pt x="653" y="1420"/>
                  <a:pt x="653" y="1420"/>
                </a:cubicBezTo>
                <a:cubicBezTo>
                  <a:pt x="990" y="1525"/>
                  <a:pt x="1175" y="1420"/>
                  <a:pt x="1175" y="1420"/>
                </a:cubicBezTo>
                <a:cubicBezTo>
                  <a:pt x="1303" y="1090"/>
                  <a:pt x="1175" y="761"/>
                  <a:pt x="1175" y="761"/>
                </a:cubicBezTo>
                <a:cubicBezTo>
                  <a:pt x="1307" y="336"/>
                  <a:pt x="1175" y="102"/>
                  <a:pt x="1175" y="102"/>
                </a:cubicBezTo>
                <a:cubicBezTo>
                  <a:pt x="1175" y="102"/>
                  <a:pt x="1175" y="102"/>
                  <a:pt x="1175" y="102"/>
                </a:cubicBezTo>
                <a:cubicBezTo>
                  <a:pt x="1174" y="102"/>
                  <a:pt x="1174" y="102"/>
                  <a:pt x="1174" y="102"/>
                </a:cubicBezTo>
                <a:cubicBezTo>
                  <a:pt x="913" y="0"/>
                  <a:pt x="653" y="102"/>
                  <a:pt x="653" y="102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Рисунок 15"/>
          <p:cNvSpPr>
            <a:spLocks noGrp="1"/>
          </p:cNvSpPr>
          <p:nvPr>
            <p:ph type="pic" idx="1"/>
          </p:nvPr>
        </p:nvSpPr>
        <p:spPr>
          <a:xfrm>
            <a:off x="1041224" y="583112"/>
            <a:ext cx="3112155" cy="5157390"/>
          </a:xfrm>
          <a:custGeom>
            <a:avLst/>
            <a:gdLst>
              <a:gd name="connsiteX0" fmla="*/ 986143 w 4149540"/>
              <a:gd name="connsiteY0" fmla="*/ 0 h 5157390"/>
              <a:gd name="connsiteX1" fmla="*/ 1058300 w 4149540"/>
              <a:gd name="connsiteY1" fmla="*/ 0 h 5157390"/>
              <a:gd name="connsiteX2" fmla="*/ 1134640 w 4149540"/>
              <a:gd name="connsiteY2" fmla="*/ 0 h 5157390"/>
              <a:gd name="connsiteX3" fmla="*/ 1214117 w 4149540"/>
              <a:gd name="connsiteY3" fmla="*/ 4305 h 5157390"/>
              <a:gd name="connsiteX4" fmla="*/ 1298823 w 4149540"/>
              <a:gd name="connsiteY4" fmla="*/ 10763 h 5157390"/>
              <a:gd name="connsiteX5" fmla="*/ 1385620 w 4149540"/>
              <a:gd name="connsiteY5" fmla="*/ 18297 h 5157390"/>
              <a:gd name="connsiteX6" fmla="*/ 1473463 w 4149540"/>
              <a:gd name="connsiteY6" fmla="*/ 31212 h 5157390"/>
              <a:gd name="connsiteX7" fmla="*/ 1565490 w 4149540"/>
              <a:gd name="connsiteY7" fmla="*/ 45203 h 5157390"/>
              <a:gd name="connsiteX8" fmla="*/ 1662745 w 4149540"/>
              <a:gd name="connsiteY8" fmla="*/ 62423 h 5157390"/>
              <a:gd name="connsiteX9" fmla="*/ 1761045 w 4149540"/>
              <a:gd name="connsiteY9" fmla="*/ 85024 h 5157390"/>
              <a:gd name="connsiteX10" fmla="*/ 1861437 w 4149540"/>
              <a:gd name="connsiteY10" fmla="*/ 109778 h 5157390"/>
              <a:gd name="connsiteX11" fmla="*/ 1964966 w 4149540"/>
              <a:gd name="connsiteY11" fmla="*/ 138837 h 5157390"/>
              <a:gd name="connsiteX12" fmla="*/ 2073724 w 4149540"/>
              <a:gd name="connsiteY12" fmla="*/ 171123 h 5157390"/>
              <a:gd name="connsiteX13" fmla="*/ 2075816 w 4149540"/>
              <a:gd name="connsiteY13" fmla="*/ 168972 h 5157390"/>
              <a:gd name="connsiteX14" fmla="*/ 2084182 w 4149540"/>
              <a:gd name="connsiteY14" fmla="*/ 167895 h 5157390"/>
              <a:gd name="connsiteX15" fmla="*/ 2097777 w 4149540"/>
              <a:gd name="connsiteY15" fmla="*/ 161438 h 5157390"/>
              <a:gd name="connsiteX16" fmla="*/ 2115554 w 4149540"/>
              <a:gd name="connsiteY16" fmla="*/ 154980 h 5157390"/>
              <a:gd name="connsiteX17" fmla="*/ 2137515 w 4149540"/>
              <a:gd name="connsiteY17" fmla="*/ 148523 h 5157390"/>
              <a:gd name="connsiteX18" fmla="*/ 2165750 w 4149540"/>
              <a:gd name="connsiteY18" fmla="*/ 138837 h 5157390"/>
              <a:gd name="connsiteX19" fmla="*/ 2196077 w 4149540"/>
              <a:gd name="connsiteY19" fmla="*/ 128074 h 5157390"/>
              <a:gd name="connsiteX20" fmla="*/ 2232678 w 4149540"/>
              <a:gd name="connsiteY20" fmla="*/ 117312 h 5157390"/>
              <a:gd name="connsiteX21" fmla="*/ 2272417 w 4149540"/>
              <a:gd name="connsiteY21" fmla="*/ 107625 h 5157390"/>
              <a:gd name="connsiteX22" fmla="*/ 2316338 w 4149540"/>
              <a:gd name="connsiteY22" fmla="*/ 94710 h 5157390"/>
              <a:gd name="connsiteX23" fmla="*/ 2364443 w 4149540"/>
              <a:gd name="connsiteY23" fmla="*/ 85024 h 5157390"/>
              <a:gd name="connsiteX24" fmla="*/ 2416730 w 4149540"/>
              <a:gd name="connsiteY24" fmla="*/ 72109 h 5157390"/>
              <a:gd name="connsiteX25" fmla="*/ 2471109 w 4149540"/>
              <a:gd name="connsiteY25" fmla="*/ 62423 h 5157390"/>
              <a:gd name="connsiteX26" fmla="*/ 2529671 w 4149540"/>
              <a:gd name="connsiteY26" fmla="*/ 49508 h 5157390"/>
              <a:gd name="connsiteX27" fmla="*/ 2589279 w 4149540"/>
              <a:gd name="connsiteY27" fmla="*/ 40899 h 5157390"/>
              <a:gd name="connsiteX28" fmla="*/ 2654117 w 4149540"/>
              <a:gd name="connsiteY28" fmla="*/ 31212 h 5157390"/>
              <a:gd name="connsiteX29" fmla="*/ 2722089 w 4149540"/>
              <a:gd name="connsiteY29" fmla="*/ 22602 h 5157390"/>
              <a:gd name="connsiteX30" fmla="*/ 2790064 w 4149540"/>
              <a:gd name="connsiteY30" fmla="*/ 16144 h 5157390"/>
              <a:gd name="connsiteX31" fmla="*/ 2862221 w 4149540"/>
              <a:gd name="connsiteY31" fmla="*/ 10763 h 5157390"/>
              <a:gd name="connsiteX32" fmla="*/ 2937515 w 4149540"/>
              <a:gd name="connsiteY32" fmla="*/ 6458 h 5157390"/>
              <a:gd name="connsiteX33" fmla="*/ 3012809 w 4149540"/>
              <a:gd name="connsiteY33" fmla="*/ 6458 h 5157390"/>
              <a:gd name="connsiteX34" fmla="*/ 3089149 w 4149540"/>
              <a:gd name="connsiteY34" fmla="*/ 6458 h 5157390"/>
              <a:gd name="connsiteX35" fmla="*/ 3169671 w 4149540"/>
              <a:gd name="connsiteY35" fmla="*/ 8610 h 5157390"/>
              <a:gd name="connsiteX36" fmla="*/ 3250194 w 4149540"/>
              <a:gd name="connsiteY36" fmla="*/ 13992 h 5157390"/>
              <a:gd name="connsiteX37" fmla="*/ 3334900 w 4149540"/>
              <a:gd name="connsiteY37" fmla="*/ 20449 h 5157390"/>
              <a:gd name="connsiteX38" fmla="*/ 3416468 w 4149540"/>
              <a:gd name="connsiteY38" fmla="*/ 33364 h 5157390"/>
              <a:gd name="connsiteX39" fmla="*/ 3503267 w 4149540"/>
              <a:gd name="connsiteY39" fmla="*/ 45203 h 5157390"/>
              <a:gd name="connsiteX40" fmla="*/ 3586927 w 4149540"/>
              <a:gd name="connsiteY40" fmla="*/ 64575 h 5157390"/>
              <a:gd name="connsiteX41" fmla="*/ 3673723 w 4149540"/>
              <a:gd name="connsiteY41" fmla="*/ 85024 h 5157390"/>
              <a:gd name="connsiteX42" fmla="*/ 3760521 w 4149540"/>
              <a:gd name="connsiteY42" fmla="*/ 109778 h 5157390"/>
              <a:gd name="connsiteX43" fmla="*/ 3848364 w 4149540"/>
              <a:gd name="connsiteY43" fmla="*/ 138837 h 5157390"/>
              <a:gd name="connsiteX44" fmla="*/ 3935161 w 4149540"/>
              <a:gd name="connsiteY44" fmla="*/ 171123 h 5157390"/>
              <a:gd name="connsiteX45" fmla="*/ 3938299 w 4149540"/>
              <a:gd name="connsiteY45" fmla="*/ 171123 h 5157390"/>
              <a:gd name="connsiteX46" fmla="*/ 3940390 w 4149540"/>
              <a:gd name="connsiteY46" fmla="*/ 173277 h 5157390"/>
              <a:gd name="connsiteX47" fmla="*/ 3944573 w 4149540"/>
              <a:gd name="connsiteY47" fmla="*/ 181887 h 5157390"/>
              <a:gd name="connsiteX48" fmla="*/ 3950848 w 4149540"/>
              <a:gd name="connsiteY48" fmla="*/ 193725 h 5157390"/>
              <a:gd name="connsiteX49" fmla="*/ 3959214 w 4149540"/>
              <a:gd name="connsiteY49" fmla="*/ 210945 h 5157390"/>
              <a:gd name="connsiteX50" fmla="*/ 3968625 w 4149540"/>
              <a:gd name="connsiteY50" fmla="*/ 233547 h 5157390"/>
              <a:gd name="connsiteX51" fmla="*/ 3979083 w 4149540"/>
              <a:gd name="connsiteY51" fmla="*/ 260453 h 5157390"/>
              <a:gd name="connsiteX52" fmla="*/ 3992678 w 4149540"/>
              <a:gd name="connsiteY52" fmla="*/ 291663 h 5157390"/>
              <a:gd name="connsiteX53" fmla="*/ 4005227 w 4149540"/>
              <a:gd name="connsiteY53" fmla="*/ 328257 h 5157390"/>
              <a:gd name="connsiteX54" fmla="*/ 4018821 w 4149540"/>
              <a:gd name="connsiteY54" fmla="*/ 370230 h 5157390"/>
              <a:gd name="connsiteX55" fmla="*/ 4035553 w 4149540"/>
              <a:gd name="connsiteY55" fmla="*/ 417585 h 5157390"/>
              <a:gd name="connsiteX56" fmla="*/ 4049148 w 4149540"/>
              <a:gd name="connsiteY56" fmla="*/ 467093 h 5157390"/>
              <a:gd name="connsiteX57" fmla="*/ 4062743 w 4149540"/>
              <a:gd name="connsiteY57" fmla="*/ 523058 h 5157390"/>
              <a:gd name="connsiteX58" fmla="*/ 4077383 w 4149540"/>
              <a:gd name="connsiteY58" fmla="*/ 582252 h 5157390"/>
              <a:gd name="connsiteX59" fmla="*/ 4090978 w 4149540"/>
              <a:gd name="connsiteY59" fmla="*/ 648978 h 5157390"/>
              <a:gd name="connsiteX60" fmla="*/ 4105619 w 4149540"/>
              <a:gd name="connsiteY60" fmla="*/ 718935 h 5157390"/>
              <a:gd name="connsiteX61" fmla="*/ 4115030 w 4149540"/>
              <a:gd name="connsiteY61" fmla="*/ 793197 h 5157390"/>
              <a:gd name="connsiteX62" fmla="*/ 4127579 w 4149540"/>
              <a:gd name="connsiteY62" fmla="*/ 871763 h 5157390"/>
              <a:gd name="connsiteX63" fmla="*/ 4135945 w 4149540"/>
              <a:gd name="connsiteY63" fmla="*/ 954635 h 5157390"/>
              <a:gd name="connsiteX64" fmla="*/ 4141174 w 4149540"/>
              <a:gd name="connsiteY64" fmla="*/ 1041810 h 5157390"/>
              <a:gd name="connsiteX65" fmla="*/ 4147449 w 4149540"/>
              <a:gd name="connsiteY65" fmla="*/ 1134368 h 5157390"/>
              <a:gd name="connsiteX66" fmla="*/ 4149540 w 4149540"/>
              <a:gd name="connsiteY66" fmla="*/ 1231230 h 5157390"/>
              <a:gd name="connsiteX67" fmla="*/ 4147449 w 4149540"/>
              <a:gd name="connsiteY67" fmla="*/ 1332398 h 5157390"/>
              <a:gd name="connsiteX68" fmla="*/ 4145357 w 4149540"/>
              <a:gd name="connsiteY68" fmla="*/ 1437870 h 5157390"/>
              <a:gd name="connsiteX69" fmla="*/ 4136991 w 4149540"/>
              <a:gd name="connsiteY69" fmla="*/ 1547648 h 5157390"/>
              <a:gd name="connsiteX70" fmla="*/ 4127579 w 4149540"/>
              <a:gd name="connsiteY70" fmla="*/ 1661730 h 5157390"/>
              <a:gd name="connsiteX71" fmla="*/ 4115030 w 4149540"/>
              <a:gd name="connsiteY71" fmla="*/ 1779041 h 5157390"/>
              <a:gd name="connsiteX72" fmla="*/ 4097253 w 4149540"/>
              <a:gd name="connsiteY72" fmla="*/ 1902811 h 5157390"/>
              <a:gd name="connsiteX73" fmla="*/ 4075292 w 4149540"/>
              <a:gd name="connsiteY73" fmla="*/ 2028731 h 5157390"/>
              <a:gd name="connsiteX74" fmla="*/ 4049148 w 4149540"/>
              <a:gd name="connsiteY74" fmla="*/ 2158958 h 5157390"/>
              <a:gd name="connsiteX75" fmla="*/ 4016730 w 4149540"/>
              <a:gd name="connsiteY75" fmla="*/ 2295641 h 5157390"/>
              <a:gd name="connsiteX76" fmla="*/ 3981174 w 4149540"/>
              <a:gd name="connsiteY76" fmla="*/ 2434478 h 5157390"/>
              <a:gd name="connsiteX77" fmla="*/ 3938299 w 4149540"/>
              <a:gd name="connsiteY77" fmla="*/ 2578696 h 5157390"/>
              <a:gd name="connsiteX78" fmla="*/ 3940390 w 4149540"/>
              <a:gd name="connsiteY78" fmla="*/ 2583001 h 5157390"/>
              <a:gd name="connsiteX79" fmla="*/ 3944573 w 4149540"/>
              <a:gd name="connsiteY79" fmla="*/ 2592686 h 5157390"/>
              <a:gd name="connsiteX80" fmla="*/ 3950848 w 4149540"/>
              <a:gd name="connsiteY80" fmla="*/ 2609906 h 5157390"/>
              <a:gd name="connsiteX81" fmla="*/ 3959214 w 4149540"/>
              <a:gd name="connsiteY81" fmla="*/ 2632508 h 5157390"/>
              <a:gd name="connsiteX82" fmla="*/ 3966534 w 4149540"/>
              <a:gd name="connsiteY82" fmla="*/ 2661566 h 5157390"/>
              <a:gd name="connsiteX83" fmla="*/ 3979083 w 4149540"/>
              <a:gd name="connsiteY83" fmla="*/ 2696006 h 5157390"/>
              <a:gd name="connsiteX84" fmla="*/ 3990586 w 4149540"/>
              <a:gd name="connsiteY84" fmla="*/ 2737981 h 5157390"/>
              <a:gd name="connsiteX85" fmla="*/ 4003135 w 4149540"/>
              <a:gd name="connsiteY85" fmla="*/ 2785336 h 5157390"/>
              <a:gd name="connsiteX86" fmla="*/ 4016730 w 4149540"/>
              <a:gd name="connsiteY86" fmla="*/ 2836996 h 5157390"/>
              <a:gd name="connsiteX87" fmla="*/ 4031370 w 4149540"/>
              <a:gd name="connsiteY87" fmla="*/ 2895113 h 5157390"/>
              <a:gd name="connsiteX88" fmla="*/ 4044965 w 4149540"/>
              <a:gd name="connsiteY88" fmla="*/ 2956459 h 5157390"/>
              <a:gd name="connsiteX89" fmla="*/ 4059606 w 4149540"/>
              <a:gd name="connsiteY89" fmla="*/ 3023186 h 5157390"/>
              <a:gd name="connsiteX90" fmla="*/ 4073200 w 4149540"/>
              <a:gd name="connsiteY90" fmla="*/ 3093142 h 5157390"/>
              <a:gd name="connsiteX91" fmla="*/ 4086795 w 4149540"/>
              <a:gd name="connsiteY91" fmla="*/ 3167404 h 5157390"/>
              <a:gd name="connsiteX92" fmla="*/ 4099344 w 4149540"/>
              <a:gd name="connsiteY92" fmla="*/ 3248122 h 5157390"/>
              <a:gd name="connsiteX93" fmla="*/ 4111893 w 4149540"/>
              <a:gd name="connsiteY93" fmla="*/ 3330994 h 5157390"/>
              <a:gd name="connsiteX94" fmla="*/ 4121305 w 4149540"/>
              <a:gd name="connsiteY94" fmla="*/ 3414941 h 5157390"/>
              <a:gd name="connsiteX95" fmla="*/ 4129671 w 4149540"/>
              <a:gd name="connsiteY95" fmla="*/ 3506422 h 5157390"/>
              <a:gd name="connsiteX96" fmla="*/ 4135945 w 4149540"/>
              <a:gd name="connsiteY96" fmla="*/ 3598981 h 5157390"/>
              <a:gd name="connsiteX97" fmla="*/ 4139083 w 4149540"/>
              <a:gd name="connsiteY97" fmla="*/ 3694767 h 5157390"/>
              <a:gd name="connsiteX98" fmla="*/ 4141174 w 4149540"/>
              <a:gd name="connsiteY98" fmla="*/ 3793782 h 5157390"/>
              <a:gd name="connsiteX99" fmla="*/ 4141174 w 4149540"/>
              <a:gd name="connsiteY99" fmla="*/ 3892797 h 5157390"/>
              <a:gd name="connsiteX100" fmla="*/ 4139083 w 4149540"/>
              <a:gd name="connsiteY100" fmla="*/ 3996117 h 5157390"/>
              <a:gd name="connsiteX101" fmla="*/ 4131762 w 4149540"/>
              <a:gd name="connsiteY101" fmla="*/ 4101589 h 5157390"/>
              <a:gd name="connsiteX102" fmla="*/ 4123396 w 4149540"/>
              <a:gd name="connsiteY102" fmla="*/ 4207062 h 5157390"/>
              <a:gd name="connsiteX103" fmla="*/ 4109802 w 4149540"/>
              <a:gd name="connsiteY103" fmla="*/ 4316839 h 5157390"/>
              <a:gd name="connsiteX104" fmla="*/ 4090978 w 4149540"/>
              <a:gd name="connsiteY104" fmla="*/ 4425540 h 5157390"/>
              <a:gd name="connsiteX105" fmla="*/ 4071109 w 4149540"/>
              <a:gd name="connsiteY105" fmla="*/ 4535317 h 5157390"/>
              <a:gd name="connsiteX106" fmla="*/ 4044965 w 4149540"/>
              <a:gd name="connsiteY106" fmla="*/ 4649400 h 5157390"/>
              <a:gd name="connsiteX107" fmla="*/ 4014638 w 4149540"/>
              <a:gd name="connsiteY107" fmla="*/ 4760254 h 5157390"/>
              <a:gd name="connsiteX108" fmla="*/ 3979083 w 4149540"/>
              <a:gd name="connsiteY108" fmla="*/ 4872184 h 5157390"/>
              <a:gd name="connsiteX109" fmla="*/ 3938299 w 4149540"/>
              <a:gd name="connsiteY109" fmla="*/ 4986267 h 5157390"/>
              <a:gd name="connsiteX110" fmla="*/ 3937253 w 4149540"/>
              <a:gd name="connsiteY110" fmla="*/ 4987342 h 5157390"/>
              <a:gd name="connsiteX111" fmla="*/ 3930978 w 4149540"/>
              <a:gd name="connsiteY111" fmla="*/ 4989495 h 5157390"/>
              <a:gd name="connsiteX112" fmla="*/ 3922612 w 4149540"/>
              <a:gd name="connsiteY112" fmla="*/ 4995952 h 5157390"/>
              <a:gd name="connsiteX113" fmla="*/ 3909018 w 4149540"/>
              <a:gd name="connsiteY113" fmla="*/ 5002410 h 5157390"/>
              <a:gd name="connsiteX114" fmla="*/ 3890194 w 4149540"/>
              <a:gd name="connsiteY114" fmla="*/ 5011020 h 5157390"/>
              <a:gd name="connsiteX115" fmla="*/ 3870325 w 4149540"/>
              <a:gd name="connsiteY115" fmla="*/ 5018554 h 5157390"/>
              <a:gd name="connsiteX116" fmla="*/ 3846273 w 4149540"/>
              <a:gd name="connsiteY116" fmla="*/ 5029317 h 5157390"/>
              <a:gd name="connsiteX117" fmla="*/ 3815946 w 4149540"/>
              <a:gd name="connsiteY117" fmla="*/ 5039002 h 5157390"/>
              <a:gd name="connsiteX118" fmla="*/ 3784573 w 4149540"/>
              <a:gd name="connsiteY118" fmla="*/ 5051917 h 5157390"/>
              <a:gd name="connsiteX119" fmla="*/ 3750064 w 4149540"/>
              <a:gd name="connsiteY119" fmla="*/ 5064832 h 5157390"/>
              <a:gd name="connsiteX120" fmla="*/ 3710325 w 4149540"/>
              <a:gd name="connsiteY120" fmla="*/ 5074519 h 5157390"/>
              <a:gd name="connsiteX121" fmla="*/ 3665357 w 4149540"/>
              <a:gd name="connsiteY121" fmla="*/ 5087434 h 5157390"/>
              <a:gd name="connsiteX122" fmla="*/ 3619345 w 4149540"/>
              <a:gd name="connsiteY122" fmla="*/ 5099272 h 5157390"/>
              <a:gd name="connsiteX123" fmla="*/ 3569149 w 4149540"/>
              <a:gd name="connsiteY123" fmla="*/ 5110035 h 5157390"/>
              <a:gd name="connsiteX124" fmla="*/ 3514769 w 4149540"/>
              <a:gd name="connsiteY124" fmla="*/ 5119722 h 5157390"/>
              <a:gd name="connsiteX125" fmla="*/ 3459344 w 4149540"/>
              <a:gd name="connsiteY125" fmla="*/ 5130484 h 5157390"/>
              <a:gd name="connsiteX126" fmla="*/ 3396599 w 4149540"/>
              <a:gd name="connsiteY126" fmla="*/ 5139094 h 5157390"/>
              <a:gd name="connsiteX127" fmla="*/ 3332808 w 4149540"/>
              <a:gd name="connsiteY127" fmla="*/ 5144475 h 5157390"/>
              <a:gd name="connsiteX128" fmla="*/ 3263789 w 4149540"/>
              <a:gd name="connsiteY128" fmla="*/ 5150933 h 5157390"/>
              <a:gd name="connsiteX129" fmla="*/ 3193724 w 4149540"/>
              <a:gd name="connsiteY129" fmla="*/ 5155238 h 5157390"/>
              <a:gd name="connsiteX130" fmla="*/ 3117384 w 4149540"/>
              <a:gd name="connsiteY130" fmla="*/ 5157390 h 5157390"/>
              <a:gd name="connsiteX131" fmla="*/ 3038953 w 4149540"/>
              <a:gd name="connsiteY131" fmla="*/ 5155238 h 5157390"/>
              <a:gd name="connsiteX132" fmla="*/ 2959476 w 4149540"/>
              <a:gd name="connsiteY132" fmla="*/ 5153085 h 5157390"/>
              <a:gd name="connsiteX133" fmla="*/ 2872678 w 4149540"/>
              <a:gd name="connsiteY133" fmla="*/ 5146628 h 5157390"/>
              <a:gd name="connsiteX134" fmla="*/ 2784835 w 4149540"/>
              <a:gd name="connsiteY134" fmla="*/ 5139094 h 5157390"/>
              <a:gd name="connsiteX135" fmla="*/ 2691764 w 4149540"/>
              <a:gd name="connsiteY135" fmla="*/ 5128332 h 5157390"/>
              <a:gd name="connsiteX136" fmla="*/ 2597645 w 4149540"/>
              <a:gd name="connsiteY136" fmla="*/ 5114340 h 5157390"/>
              <a:gd name="connsiteX137" fmla="*/ 2499345 w 4149540"/>
              <a:gd name="connsiteY137" fmla="*/ 5094967 h 5157390"/>
              <a:gd name="connsiteX138" fmla="*/ 2396861 w 4149540"/>
              <a:gd name="connsiteY138" fmla="*/ 5074519 h 5157390"/>
              <a:gd name="connsiteX139" fmla="*/ 2292286 w 4149540"/>
              <a:gd name="connsiteY139" fmla="*/ 5049765 h 5157390"/>
              <a:gd name="connsiteX140" fmla="*/ 2184574 w 4149540"/>
              <a:gd name="connsiteY140" fmla="*/ 5018554 h 5157390"/>
              <a:gd name="connsiteX141" fmla="*/ 2073724 w 4149540"/>
              <a:gd name="connsiteY141" fmla="*/ 4986267 h 5157390"/>
              <a:gd name="connsiteX142" fmla="*/ 2069541 w 4149540"/>
              <a:gd name="connsiteY142" fmla="*/ 4987342 h 5157390"/>
              <a:gd name="connsiteX143" fmla="*/ 2062221 w 4149540"/>
              <a:gd name="connsiteY143" fmla="*/ 4989495 h 5157390"/>
              <a:gd name="connsiteX144" fmla="*/ 2049672 w 4149540"/>
              <a:gd name="connsiteY144" fmla="*/ 4993800 h 5157390"/>
              <a:gd name="connsiteX145" fmla="*/ 2031894 w 4149540"/>
              <a:gd name="connsiteY145" fmla="*/ 5002410 h 5157390"/>
              <a:gd name="connsiteX146" fmla="*/ 2009934 w 4149540"/>
              <a:gd name="connsiteY146" fmla="*/ 5008867 h 5157390"/>
              <a:gd name="connsiteX147" fmla="*/ 1981698 w 4149540"/>
              <a:gd name="connsiteY147" fmla="*/ 5018554 h 5157390"/>
              <a:gd name="connsiteX148" fmla="*/ 1949280 w 4149540"/>
              <a:gd name="connsiteY148" fmla="*/ 5029317 h 5157390"/>
              <a:gd name="connsiteX149" fmla="*/ 1912679 w 4149540"/>
              <a:gd name="connsiteY149" fmla="*/ 5039002 h 5157390"/>
              <a:gd name="connsiteX150" fmla="*/ 1872940 w 4149540"/>
              <a:gd name="connsiteY150" fmla="*/ 5049765 h 5157390"/>
              <a:gd name="connsiteX151" fmla="*/ 1829019 w 4149540"/>
              <a:gd name="connsiteY151" fmla="*/ 5062680 h 5157390"/>
              <a:gd name="connsiteX152" fmla="*/ 1780914 w 4149540"/>
              <a:gd name="connsiteY152" fmla="*/ 5072367 h 5157390"/>
              <a:gd name="connsiteX153" fmla="*/ 1730718 w 4149540"/>
              <a:gd name="connsiteY153" fmla="*/ 5085282 h 5157390"/>
              <a:gd name="connsiteX154" fmla="*/ 1674248 w 4149540"/>
              <a:gd name="connsiteY154" fmla="*/ 5097120 h 5157390"/>
              <a:gd name="connsiteX155" fmla="*/ 1615686 w 4149540"/>
              <a:gd name="connsiteY155" fmla="*/ 5107882 h 5157390"/>
              <a:gd name="connsiteX156" fmla="*/ 1556077 w 4149540"/>
              <a:gd name="connsiteY156" fmla="*/ 5117569 h 5157390"/>
              <a:gd name="connsiteX157" fmla="*/ 1491242 w 4149540"/>
              <a:gd name="connsiteY157" fmla="*/ 5126179 h 5157390"/>
              <a:gd name="connsiteX158" fmla="*/ 1425358 w 4149540"/>
              <a:gd name="connsiteY158" fmla="*/ 5134789 h 5157390"/>
              <a:gd name="connsiteX159" fmla="*/ 1355293 w 4149540"/>
              <a:gd name="connsiteY159" fmla="*/ 5142322 h 5157390"/>
              <a:gd name="connsiteX160" fmla="*/ 1283136 w 4149540"/>
              <a:gd name="connsiteY160" fmla="*/ 5146628 h 5157390"/>
              <a:gd name="connsiteX161" fmla="*/ 1208888 w 4149540"/>
              <a:gd name="connsiteY161" fmla="*/ 5150933 h 5157390"/>
              <a:gd name="connsiteX162" fmla="*/ 1132548 w 4149540"/>
              <a:gd name="connsiteY162" fmla="*/ 5153085 h 5157390"/>
              <a:gd name="connsiteX163" fmla="*/ 1056209 w 4149540"/>
              <a:gd name="connsiteY163" fmla="*/ 5153085 h 5157390"/>
              <a:gd name="connsiteX164" fmla="*/ 975686 w 4149540"/>
              <a:gd name="connsiteY164" fmla="*/ 5150933 h 5157390"/>
              <a:gd name="connsiteX165" fmla="*/ 893072 w 4149540"/>
              <a:gd name="connsiteY165" fmla="*/ 5144475 h 5157390"/>
              <a:gd name="connsiteX166" fmla="*/ 811503 w 4149540"/>
              <a:gd name="connsiteY166" fmla="*/ 5136942 h 5157390"/>
              <a:gd name="connsiteX167" fmla="*/ 726797 w 4149540"/>
              <a:gd name="connsiteY167" fmla="*/ 5126179 h 5157390"/>
              <a:gd name="connsiteX168" fmla="*/ 642092 w 4149540"/>
              <a:gd name="connsiteY168" fmla="*/ 5112187 h 5157390"/>
              <a:gd name="connsiteX169" fmla="*/ 556340 w 4149540"/>
              <a:gd name="connsiteY169" fmla="*/ 5092815 h 5157390"/>
              <a:gd name="connsiteX170" fmla="*/ 469543 w 4149540"/>
              <a:gd name="connsiteY170" fmla="*/ 5072367 h 5157390"/>
              <a:gd name="connsiteX171" fmla="*/ 383790 w 4149540"/>
              <a:gd name="connsiteY171" fmla="*/ 5047612 h 5157390"/>
              <a:gd name="connsiteX172" fmla="*/ 294903 w 4149540"/>
              <a:gd name="connsiteY172" fmla="*/ 5018554 h 5157390"/>
              <a:gd name="connsiteX173" fmla="*/ 207060 w 4149540"/>
              <a:gd name="connsiteY173" fmla="*/ 4986267 h 5157390"/>
              <a:gd name="connsiteX174" fmla="*/ 207060 w 4149540"/>
              <a:gd name="connsiteY174" fmla="*/ 4984114 h 5157390"/>
              <a:gd name="connsiteX175" fmla="*/ 202877 w 4149540"/>
              <a:gd name="connsiteY175" fmla="*/ 4975504 h 5157390"/>
              <a:gd name="connsiteX176" fmla="*/ 196601 w 4149540"/>
              <a:gd name="connsiteY176" fmla="*/ 4962589 h 5157390"/>
              <a:gd name="connsiteX177" fmla="*/ 188235 w 4149540"/>
              <a:gd name="connsiteY177" fmla="*/ 4946445 h 5157390"/>
              <a:gd name="connsiteX178" fmla="*/ 178823 w 4149540"/>
              <a:gd name="connsiteY178" fmla="*/ 4923844 h 5157390"/>
              <a:gd name="connsiteX179" fmla="*/ 166274 w 4149540"/>
              <a:gd name="connsiteY179" fmla="*/ 4896937 h 5157390"/>
              <a:gd name="connsiteX180" fmla="*/ 154771 w 4149540"/>
              <a:gd name="connsiteY180" fmla="*/ 4865727 h 5157390"/>
              <a:gd name="connsiteX181" fmla="*/ 142222 w 4149540"/>
              <a:gd name="connsiteY181" fmla="*/ 4829134 h 5157390"/>
              <a:gd name="connsiteX182" fmla="*/ 128627 w 4149540"/>
              <a:gd name="connsiteY182" fmla="*/ 4787160 h 5157390"/>
              <a:gd name="connsiteX183" fmla="*/ 112941 w 4149540"/>
              <a:gd name="connsiteY183" fmla="*/ 4739805 h 5157390"/>
              <a:gd name="connsiteX184" fmla="*/ 98301 w 4149540"/>
              <a:gd name="connsiteY184" fmla="*/ 4690297 h 5157390"/>
              <a:gd name="connsiteX185" fmla="*/ 84706 w 4149540"/>
              <a:gd name="connsiteY185" fmla="*/ 4634332 h 5157390"/>
              <a:gd name="connsiteX186" fmla="*/ 70065 w 4149540"/>
              <a:gd name="connsiteY186" fmla="*/ 4572987 h 5157390"/>
              <a:gd name="connsiteX187" fmla="*/ 56471 w 4149540"/>
              <a:gd name="connsiteY187" fmla="*/ 4508412 h 5157390"/>
              <a:gd name="connsiteX188" fmla="*/ 43922 w 4149540"/>
              <a:gd name="connsiteY188" fmla="*/ 4438455 h 5157390"/>
              <a:gd name="connsiteX189" fmla="*/ 32418 w 4149540"/>
              <a:gd name="connsiteY189" fmla="*/ 4364194 h 5157390"/>
              <a:gd name="connsiteX190" fmla="*/ 21961 w 4149540"/>
              <a:gd name="connsiteY190" fmla="*/ 4285627 h 5157390"/>
              <a:gd name="connsiteX191" fmla="*/ 12549 w 4149540"/>
              <a:gd name="connsiteY191" fmla="*/ 4202757 h 5157390"/>
              <a:gd name="connsiteX192" fmla="*/ 6275 w 4149540"/>
              <a:gd name="connsiteY192" fmla="*/ 4113427 h 5157390"/>
              <a:gd name="connsiteX193" fmla="*/ 2092 w 4149540"/>
              <a:gd name="connsiteY193" fmla="*/ 4023022 h 5157390"/>
              <a:gd name="connsiteX194" fmla="*/ 0 w 4149540"/>
              <a:gd name="connsiteY194" fmla="*/ 3926160 h 5157390"/>
              <a:gd name="connsiteX195" fmla="*/ 0 w 4149540"/>
              <a:gd name="connsiteY195" fmla="*/ 3824992 h 5157390"/>
              <a:gd name="connsiteX196" fmla="*/ 4183 w 4149540"/>
              <a:gd name="connsiteY196" fmla="*/ 3719521 h 5157390"/>
              <a:gd name="connsiteX197" fmla="*/ 10458 w 4149540"/>
              <a:gd name="connsiteY197" fmla="*/ 3609742 h 5157390"/>
              <a:gd name="connsiteX198" fmla="*/ 19869 w 4149540"/>
              <a:gd name="connsiteY198" fmla="*/ 3495661 h 5157390"/>
              <a:gd name="connsiteX199" fmla="*/ 34510 w 4149540"/>
              <a:gd name="connsiteY199" fmla="*/ 3376196 h 5157390"/>
              <a:gd name="connsiteX200" fmla="*/ 52288 w 4149540"/>
              <a:gd name="connsiteY200" fmla="*/ 3254581 h 5157390"/>
              <a:gd name="connsiteX201" fmla="*/ 72157 w 4149540"/>
              <a:gd name="connsiteY201" fmla="*/ 3128659 h 5157390"/>
              <a:gd name="connsiteX202" fmla="*/ 98301 w 4149540"/>
              <a:gd name="connsiteY202" fmla="*/ 2996281 h 5157390"/>
              <a:gd name="connsiteX203" fmla="*/ 130719 w 4149540"/>
              <a:gd name="connsiteY203" fmla="*/ 2861749 h 5157390"/>
              <a:gd name="connsiteX204" fmla="*/ 166274 w 4149540"/>
              <a:gd name="connsiteY204" fmla="*/ 2720761 h 5157390"/>
              <a:gd name="connsiteX205" fmla="*/ 207060 w 4149540"/>
              <a:gd name="connsiteY205" fmla="*/ 2578696 h 5157390"/>
              <a:gd name="connsiteX206" fmla="*/ 207060 w 4149540"/>
              <a:gd name="connsiteY206" fmla="*/ 2574391 h 5157390"/>
              <a:gd name="connsiteX207" fmla="*/ 202877 w 4149540"/>
              <a:gd name="connsiteY207" fmla="*/ 2564704 h 5157390"/>
              <a:gd name="connsiteX208" fmla="*/ 196601 w 4149540"/>
              <a:gd name="connsiteY208" fmla="*/ 2547484 h 5157390"/>
              <a:gd name="connsiteX209" fmla="*/ 188235 w 4149540"/>
              <a:gd name="connsiteY209" fmla="*/ 2524883 h 5157390"/>
              <a:gd name="connsiteX210" fmla="*/ 178823 w 4149540"/>
              <a:gd name="connsiteY210" fmla="*/ 2493671 h 5157390"/>
              <a:gd name="connsiteX211" fmla="*/ 168366 w 4149540"/>
              <a:gd name="connsiteY211" fmla="*/ 2459231 h 5157390"/>
              <a:gd name="connsiteX212" fmla="*/ 156864 w 4149540"/>
              <a:gd name="connsiteY212" fmla="*/ 2417258 h 5157390"/>
              <a:gd name="connsiteX213" fmla="*/ 142222 w 4149540"/>
              <a:gd name="connsiteY213" fmla="*/ 2372056 h 5157390"/>
              <a:gd name="connsiteX214" fmla="*/ 128627 w 4149540"/>
              <a:gd name="connsiteY214" fmla="*/ 2320396 h 5157390"/>
              <a:gd name="connsiteX215" fmla="*/ 113987 w 4149540"/>
              <a:gd name="connsiteY215" fmla="*/ 2262278 h 5157390"/>
              <a:gd name="connsiteX216" fmla="*/ 100392 w 4149540"/>
              <a:gd name="connsiteY216" fmla="*/ 2200931 h 5157390"/>
              <a:gd name="connsiteX217" fmla="*/ 86797 w 4149540"/>
              <a:gd name="connsiteY217" fmla="*/ 2134204 h 5157390"/>
              <a:gd name="connsiteX218" fmla="*/ 72157 w 4149540"/>
              <a:gd name="connsiteY218" fmla="*/ 2064248 h 5157390"/>
              <a:gd name="connsiteX219" fmla="*/ 60654 w 4149540"/>
              <a:gd name="connsiteY219" fmla="*/ 1987835 h 5157390"/>
              <a:gd name="connsiteX220" fmla="*/ 48105 w 4149540"/>
              <a:gd name="connsiteY220" fmla="*/ 1909268 h 5157390"/>
              <a:gd name="connsiteX221" fmla="*/ 36601 w 4149540"/>
              <a:gd name="connsiteY221" fmla="*/ 1826396 h 5157390"/>
              <a:gd name="connsiteX222" fmla="*/ 26144 w 4149540"/>
              <a:gd name="connsiteY222" fmla="*/ 1740296 h 5157390"/>
              <a:gd name="connsiteX223" fmla="*/ 17778 w 4149540"/>
              <a:gd name="connsiteY223" fmla="*/ 1650968 h 5157390"/>
              <a:gd name="connsiteX224" fmla="*/ 10458 w 4149540"/>
              <a:gd name="connsiteY224" fmla="*/ 1558410 h 5157390"/>
              <a:gd name="connsiteX225" fmla="*/ 6275 w 4149540"/>
              <a:gd name="connsiteY225" fmla="*/ 1462625 h 5157390"/>
              <a:gd name="connsiteX226" fmla="*/ 4183 w 4149540"/>
              <a:gd name="connsiteY226" fmla="*/ 1363610 h 5157390"/>
              <a:gd name="connsiteX227" fmla="*/ 4183 w 4149540"/>
              <a:gd name="connsiteY227" fmla="*/ 1264595 h 5157390"/>
              <a:gd name="connsiteX228" fmla="*/ 8366 w 4149540"/>
              <a:gd name="connsiteY228" fmla="*/ 1161275 h 5157390"/>
              <a:gd name="connsiteX229" fmla="*/ 13595 w 4149540"/>
              <a:gd name="connsiteY229" fmla="*/ 1055801 h 5157390"/>
              <a:gd name="connsiteX230" fmla="*/ 24052 w 4149540"/>
              <a:gd name="connsiteY230" fmla="*/ 948176 h 5157390"/>
              <a:gd name="connsiteX231" fmla="*/ 37647 w 4149540"/>
              <a:gd name="connsiteY231" fmla="*/ 840552 h 5157390"/>
              <a:gd name="connsiteX232" fmla="*/ 54379 w 4149540"/>
              <a:gd name="connsiteY232" fmla="*/ 731850 h 5157390"/>
              <a:gd name="connsiteX233" fmla="*/ 76340 w 4149540"/>
              <a:gd name="connsiteY233" fmla="*/ 619920 h 5157390"/>
              <a:gd name="connsiteX234" fmla="*/ 102485 w 4149540"/>
              <a:gd name="connsiteY234" fmla="*/ 507990 h 5157390"/>
              <a:gd name="connsiteX235" fmla="*/ 132810 w 4149540"/>
              <a:gd name="connsiteY235" fmla="*/ 397137 h 5157390"/>
              <a:gd name="connsiteX236" fmla="*/ 166274 w 4149540"/>
              <a:gd name="connsiteY236" fmla="*/ 283053 h 5157390"/>
              <a:gd name="connsiteX237" fmla="*/ 207060 w 4149540"/>
              <a:gd name="connsiteY237" fmla="*/ 171123 h 5157390"/>
              <a:gd name="connsiteX238" fmla="*/ 211243 w 4149540"/>
              <a:gd name="connsiteY238" fmla="*/ 171123 h 5157390"/>
              <a:gd name="connsiteX239" fmla="*/ 216470 w 4149540"/>
              <a:gd name="connsiteY239" fmla="*/ 167895 h 5157390"/>
              <a:gd name="connsiteX240" fmla="*/ 226929 w 4149540"/>
              <a:gd name="connsiteY240" fmla="*/ 163590 h 5157390"/>
              <a:gd name="connsiteX241" fmla="*/ 238431 w 4149540"/>
              <a:gd name="connsiteY241" fmla="*/ 157133 h 5157390"/>
              <a:gd name="connsiteX242" fmla="*/ 255163 w 4149540"/>
              <a:gd name="connsiteY242" fmla="*/ 148523 h 5157390"/>
              <a:gd name="connsiteX243" fmla="*/ 275032 w 4149540"/>
              <a:gd name="connsiteY243" fmla="*/ 138837 h 5157390"/>
              <a:gd name="connsiteX244" fmla="*/ 299086 w 4149540"/>
              <a:gd name="connsiteY244" fmla="*/ 130227 h 5157390"/>
              <a:gd name="connsiteX245" fmla="*/ 327321 w 4149540"/>
              <a:gd name="connsiteY245" fmla="*/ 119464 h 5157390"/>
              <a:gd name="connsiteX246" fmla="*/ 357647 w 4149540"/>
              <a:gd name="connsiteY246" fmla="*/ 107625 h 5157390"/>
              <a:gd name="connsiteX247" fmla="*/ 391112 w 4149540"/>
              <a:gd name="connsiteY247" fmla="*/ 96863 h 5157390"/>
              <a:gd name="connsiteX248" fmla="*/ 427713 w 4149540"/>
              <a:gd name="connsiteY248" fmla="*/ 85024 h 5157390"/>
              <a:gd name="connsiteX249" fmla="*/ 467450 w 4149540"/>
              <a:gd name="connsiteY249" fmla="*/ 72109 h 5157390"/>
              <a:gd name="connsiteX250" fmla="*/ 512419 w 4149540"/>
              <a:gd name="connsiteY250" fmla="*/ 62423 h 5157390"/>
              <a:gd name="connsiteX251" fmla="*/ 560523 w 4149540"/>
              <a:gd name="connsiteY251" fmla="*/ 49508 h 5157390"/>
              <a:gd name="connsiteX252" fmla="*/ 610719 w 4149540"/>
              <a:gd name="connsiteY252" fmla="*/ 38745 h 5157390"/>
              <a:gd name="connsiteX253" fmla="*/ 664052 w 4149540"/>
              <a:gd name="connsiteY253" fmla="*/ 31212 h 5157390"/>
              <a:gd name="connsiteX254" fmla="*/ 722614 w 4149540"/>
              <a:gd name="connsiteY254" fmla="*/ 20449 h 5157390"/>
              <a:gd name="connsiteX255" fmla="*/ 783268 w 4149540"/>
              <a:gd name="connsiteY255" fmla="*/ 13992 h 5157390"/>
              <a:gd name="connsiteX256" fmla="*/ 847059 w 4149540"/>
              <a:gd name="connsiteY256" fmla="*/ 8610 h 5157390"/>
              <a:gd name="connsiteX257" fmla="*/ 912941 w 4149540"/>
              <a:gd name="connsiteY257" fmla="*/ 4305 h 5157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</a:cxnLst>
            <a:rect l="l" t="t" r="r" b="b"/>
            <a:pathLst>
              <a:path w="4149540" h="5157390">
                <a:moveTo>
                  <a:pt x="986143" y="0"/>
                </a:moveTo>
                <a:lnTo>
                  <a:pt x="1058300" y="0"/>
                </a:lnTo>
                <a:lnTo>
                  <a:pt x="1134640" y="0"/>
                </a:lnTo>
                <a:lnTo>
                  <a:pt x="1214117" y="4305"/>
                </a:lnTo>
                <a:lnTo>
                  <a:pt x="1298823" y="10763"/>
                </a:lnTo>
                <a:lnTo>
                  <a:pt x="1385620" y="18297"/>
                </a:lnTo>
                <a:lnTo>
                  <a:pt x="1473463" y="31212"/>
                </a:lnTo>
                <a:lnTo>
                  <a:pt x="1565490" y="45203"/>
                </a:lnTo>
                <a:lnTo>
                  <a:pt x="1662745" y="62423"/>
                </a:lnTo>
                <a:lnTo>
                  <a:pt x="1761045" y="85024"/>
                </a:lnTo>
                <a:lnTo>
                  <a:pt x="1861437" y="109778"/>
                </a:lnTo>
                <a:lnTo>
                  <a:pt x="1964966" y="138837"/>
                </a:lnTo>
                <a:lnTo>
                  <a:pt x="2073724" y="171123"/>
                </a:lnTo>
                <a:lnTo>
                  <a:pt x="2075816" y="168972"/>
                </a:lnTo>
                <a:lnTo>
                  <a:pt x="2084182" y="167895"/>
                </a:lnTo>
                <a:lnTo>
                  <a:pt x="2097777" y="161438"/>
                </a:lnTo>
                <a:lnTo>
                  <a:pt x="2115554" y="154980"/>
                </a:lnTo>
                <a:lnTo>
                  <a:pt x="2137515" y="148523"/>
                </a:lnTo>
                <a:lnTo>
                  <a:pt x="2165750" y="138837"/>
                </a:lnTo>
                <a:lnTo>
                  <a:pt x="2196077" y="128074"/>
                </a:lnTo>
                <a:lnTo>
                  <a:pt x="2232678" y="117312"/>
                </a:lnTo>
                <a:lnTo>
                  <a:pt x="2272417" y="107625"/>
                </a:lnTo>
                <a:lnTo>
                  <a:pt x="2316338" y="94710"/>
                </a:lnTo>
                <a:lnTo>
                  <a:pt x="2364443" y="85024"/>
                </a:lnTo>
                <a:lnTo>
                  <a:pt x="2416730" y="72109"/>
                </a:lnTo>
                <a:lnTo>
                  <a:pt x="2471109" y="62423"/>
                </a:lnTo>
                <a:lnTo>
                  <a:pt x="2529671" y="49508"/>
                </a:lnTo>
                <a:lnTo>
                  <a:pt x="2589279" y="40899"/>
                </a:lnTo>
                <a:lnTo>
                  <a:pt x="2654117" y="31212"/>
                </a:lnTo>
                <a:lnTo>
                  <a:pt x="2722089" y="22602"/>
                </a:lnTo>
                <a:lnTo>
                  <a:pt x="2790064" y="16144"/>
                </a:lnTo>
                <a:lnTo>
                  <a:pt x="2862221" y="10763"/>
                </a:lnTo>
                <a:lnTo>
                  <a:pt x="2937515" y="6458"/>
                </a:lnTo>
                <a:lnTo>
                  <a:pt x="3012809" y="6458"/>
                </a:lnTo>
                <a:lnTo>
                  <a:pt x="3089149" y="6458"/>
                </a:lnTo>
                <a:lnTo>
                  <a:pt x="3169671" y="8610"/>
                </a:lnTo>
                <a:lnTo>
                  <a:pt x="3250194" y="13992"/>
                </a:lnTo>
                <a:lnTo>
                  <a:pt x="3334900" y="20449"/>
                </a:lnTo>
                <a:lnTo>
                  <a:pt x="3416468" y="33364"/>
                </a:lnTo>
                <a:lnTo>
                  <a:pt x="3503267" y="45203"/>
                </a:lnTo>
                <a:lnTo>
                  <a:pt x="3586927" y="64575"/>
                </a:lnTo>
                <a:lnTo>
                  <a:pt x="3673723" y="85024"/>
                </a:lnTo>
                <a:lnTo>
                  <a:pt x="3760521" y="109778"/>
                </a:lnTo>
                <a:lnTo>
                  <a:pt x="3848364" y="138837"/>
                </a:lnTo>
                <a:lnTo>
                  <a:pt x="3935161" y="171123"/>
                </a:lnTo>
                <a:lnTo>
                  <a:pt x="3938299" y="171123"/>
                </a:lnTo>
                <a:lnTo>
                  <a:pt x="3940390" y="173277"/>
                </a:lnTo>
                <a:lnTo>
                  <a:pt x="3944573" y="181887"/>
                </a:lnTo>
                <a:lnTo>
                  <a:pt x="3950848" y="193725"/>
                </a:lnTo>
                <a:lnTo>
                  <a:pt x="3959214" y="210945"/>
                </a:lnTo>
                <a:lnTo>
                  <a:pt x="3968625" y="233547"/>
                </a:lnTo>
                <a:lnTo>
                  <a:pt x="3979083" y="260453"/>
                </a:lnTo>
                <a:lnTo>
                  <a:pt x="3992678" y="291663"/>
                </a:lnTo>
                <a:lnTo>
                  <a:pt x="4005227" y="328257"/>
                </a:lnTo>
                <a:lnTo>
                  <a:pt x="4018821" y="370230"/>
                </a:lnTo>
                <a:lnTo>
                  <a:pt x="4035553" y="417585"/>
                </a:lnTo>
                <a:lnTo>
                  <a:pt x="4049148" y="467093"/>
                </a:lnTo>
                <a:lnTo>
                  <a:pt x="4062743" y="523058"/>
                </a:lnTo>
                <a:lnTo>
                  <a:pt x="4077383" y="582252"/>
                </a:lnTo>
                <a:lnTo>
                  <a:pt x="4090978" y="648978"/>
                </a:lnTo>
                <a:lnTo>
                  <a:pt x="4105619" y="718935"/>
                </a:lnTo>
                <a:lnTo>
                  <a:pt x="4115030" y="793197"/>
                </a:lnTo>
                <a:lnTo>
                  <a:pt x="4127579" y="871763"/>
                </a:lnTo>
                <a:lnTo>
                  <a:pt x="4135945" y="954635"/>
                </a:lnTo>
                <a:lnTo>
                  <a:pt x="4141174" y="1041810"/>
                </a:lnTo>
                <a:lnTo>
                  <a:pt x="4147449" y="1134368"/>
                </a:lnTo>
                <a:lnTo>
                  <a:pt x="4149540" y="1231230"/>
                </a:lnTo>
                <a:lnTo>
                  <a:pt x="4147449" y="1332398"/>
                </a:lnTo>
                <a:lnTo>
                  <a:pt x="4145357" y="1437870"/>
                </a:lnTo>
                <a:lnTo>
                  <a:pt x="4136991" y="1547648"/>
                </a:lnTo>
                <a:lnTo>
                  <a:pt x="4127579" y="1661730"/>
                </a:lnTo>
                <a:lnTo>
                  <a:pt x="4115030" y="1779041"/>
                </a:lnTo>
                <a:lnTo>
                  <a:pt x="4097253" y="1902811"/>
                </a:lnTo>
                <a:lnTo>
                  <a:pt x="4075292" y="2028731"/>
                </a:lnTo>
                <a:lnTo>
                  <a:pt x="4049148" y="2158958"/>
                </a:lnTo>
                <a:lnTo>
                  <a:pt x="4016730" y="2295641"/>
                </a:lnTo>
                <a:lnTo>
                  <a:pt x="3981174" y="2434478"/>
                </a:lnTo>
                <a:lnTo>
                  <a:pt x="3938299" y="2578696"/>
                </a:lnTo>
                <a:lnTo>
                  <a:pt x="3940390" y="2583001"/>
                </a:lnTo>
                <a:lnTo>
                  <a:pt x="3944573" y="2592686"/>
                </a:lnTo>
                <a:lnTo>
                  <a:pt x="3950848" y="2609906"/>
                </a:lnTo>
                <a:lnTo>
                  <a:pt x="3959214" y="2632508"/>
                </a:lnTo>
                <a:lnTo>
                  <a:pt x="3966534" y="2661566"/>
                </a:lnTo>
                <a:lnTo>
                  <a:pt x="3979083" y="2696006"/>
                </a:lnTo>
                <a:lnTo>
                  <a:pt x="3990586" y="2737981"/>
                </a:lnTo>
                <a:lnTo>
                  <a:pt x="4003135" y="2785336"/>
                </a:lnTo>
                <a:lnTo>
                  <a:pt x="4016730" y="2836996"/>
                </a:lnTo>
                <a:lnTo>
                  <a:pt x="4031370" y="2895113"/>
                </a:lnTo>
                <a:lnTo>
                  <a:pt x="4044965" y="2956459"/>
                </a:lnTo>
                <a:lnTo>
                  <a:pt x="4059606" y="3023186"/>
                </a:lnTo>
                <a:lnTo>
                  <a:pt x="4073200" y="3093142"/>
                </a:lnTo>
                <a:lnTo>
                  <a:pt x="4086795" y="3167404"/>
                </a:lnTo>
                <a:lnTo>
                  <a:pt x="4099344" y="3248122"/>
                </a:lnTo>
                <a:lnTo>
                  <a:pt x="4111893" y="3330994"/>
                </a:lnTo>
                <a:lnTo>
                  <a:pt x="4121305" y="3414941"/>
                </a:lnTo>
                <a:lnTo>
                  <a:pt x="4129671" y="3506422"/>
                </a:lnTo>
                <a:lnTo>
                  <a:pt x="4135945" y="3598981"/>
                </a:lnTo>
                <a:lnTo>
                  <a:pt x="4139083" y="3694767"/>
                </a:lnTo>
                <a:lnTo>
                  <a:pt x="4141174" y="3793782"/>
                </a:lnTo>
                <a:lnTo>
                  <a:pt x="4141174" y="3892797"/>
                </a:lnTo>
                <a:lnTo>
                  <a:pt x="4139083" y="3996117"/>
                </a:lnTo>
                <a:lnTo>
                  <a:pt x="4131762" y="4101589"/>
                </a:lnTo>
                <a:lnTo>
                  <a:pt x="4123396" y="4207062"/>
                </a:lnTo>
                <a:lnTo>
                  <a:pt x="4109802" y="4316839"/>
                </a:lnTo>
                <a:lnTo>
                  <a:pt x="4090978" y="4425540"/>
                </a:lnTo>
                <a:lnTo>
                  <a:pt x="4071109" y="4535317"/>
                </a:lnTo>
                <a:lnTo>
                  <a:pt x="4044965" y="4649400"/>
                </a:lnTo>
                <a:lnTo>
                  <a:pt x="4014638" y="4760254"/>
                </a:lnTo>
                <a:lnTo>
                  <a:pt x="3979083" y="4872184"/>
                </a:lnTo>
                <a:lnTo>
                  <a:pt x="3938299" y="4986267"/>
                </a:lnTo>
                <a:lnTo>
                  <a:pt x="3937253" y="4987342"/>
                </a:lnTo>
                <a:lnTo>
                  <a:pt x="3930978" y="4989495"/>
                </a:lnTo>
                <a:lnTo>
                  <a:pt x="3922612" y="4995952"/>
                </a:lnTo>
                <a:lnTo>
                  <a:pt x="3909018" y="5002410"/>
                </a:lnTo>
                <a:lnTo>
                  <a:pt x="3890194" y="5011020"/>
                </a:lnTo>
                <a:lnTo>
                  <a:pt x="3870325" y="5018554"/>
                </a:lnTo>
                <a:lnTo>
                  <a:pt x="3846273" y="5029317"/>
                </a:lnTo>
                <a:lnTo>
                  <a:pt x="3815946" y="5039002"/>
                </a:lnTo>
                <a:lnTo>
                  <a:pt x="3784573" y="5051917"/>
                </a:lnTo>
                <a:lnTo>
                  <a:pt x="3750064" y="5064832"/>
                </a:lnTo>
                <a:lnTo>
                  <a:pt x="3710325" y="5074519"/>
                </a:lnTo>
                <a:lnTo>
                  <a:pt x="3665357" y="5087434"/>
                </a:lnTo>
                <a:lnTo>
                  <a:pt x="3619345" y="5099272"/>
                </a:lnTo>
                <a:lnTo>
                  <a:pt x="3569149" y="5110035"/>
                </a:lnTo>
                <a:lnTo>
                  <a:pt x="3514769" y="5119722"/>
                </a:lnTo>
                <a:lnTo>
                  <a:pt x="3459344" y="5130484"/>
                </a:lnTo>
                <a:lnTo>
                  <a:pt x="3396599" y="5139094"/>
                </a:lnTo>
                <a:lnTo>
                  <a:pt x="3332808" y="5144475"/>
                </a:lnTo>
                <a:lnTo>
                  <a:pt x="3263789" y="5150933"/>
                </a:lnTo>
                <a:lnTo>
                  <a:pt x="3193724" y="5155238"/>
                </a:lnTo>
                <a:lnTo>
                  <a:pt x="3117384" y="5157390"/>
                </a:lnTo>
                <a:lnTo>
                  <a:pt x="3038953" y="5155238"/>
                </a:lnTo>
                <a:lnTo>
                  <a:pt x="2959476" y="5153085"/>
                </a:lnTo>
                <a:lnTo>
                  <a:pt x="2872678" y="5146628"/>
                </a:lnTo>
                <a:lnTo>
                  <a:pt x="2784835" y="5139094"/>
                </a:lnTo>
                <a:lnTo>
                  <a:pt x="2691764" y="5128332"/>
                </a:lnTo>
                <a:lnTo>
                  <a:pt x="2597645" y="5114340"/>
                </a:lnTo>
                <a:lnTo>
                  <a:pt x="2499345" y="5094967"/>
                </a:lnTo>
                <a:lnTo>
                  <a:pt x="2396861" y="5074519"/>
                </a:lnTo>
                <a:lnTo>
                  <a:pt x="2292286" y="5049765"/>
                </a:lnTo>
                <a:lnTo>
                  <a:pt x="2184574" y="5018554"/>
                </a:lnTo>
                <a:lnTo>
                  <a:pt x="2073724" y="4986267"/>
                </a:lnTo>
                <a:lnTo>
                  <a:pt x="2069541" y="4987342"/>
                </a:lnTo>
                <a:lnTo>
                  <a:pt x="2062221" y="4989495"/>
                </a:lnTo>
                <a:lnTo>
                  <a:pt x="2049672" y="4993800"/>
                </a:lnTo>
                <a:lnTo>
                  <a:pt x="2031894" y="5002410"/>
                </a:lnTo>
                <a:lnTo>
                  <a:pt x="2009934" y="5008867"/>
                </a:lnTo>
                <a:lnTo>
                  <a:pt x="1981698" y="5018554"/>
                </a:lnTo>
                <a:lnTo>
                  <a:pt x="1949280" y="5029317"/>
                </a:lnTo>
                <a:lnTo>
                  <a:pt x="1912679" y="5039002"/>
                </a:lnTo>
                <a:lnTo>
                  <a:pt x="1872940" y="5049765"/>
                </a:lnTo>
                <a:lnTo>
                  <a:pt x="1829019" y="5062680"/>
                </a:lnTo>
                <a:lnTo>
                  <a:pt x="1780914" y="5072367"/>
                </a:lnTo>
                <a:lnTo>
                  <a:pt x="1730718" y="5085282"/>
                </a:lnTo>
                <a:lnTo>
                  <a:pt x="1674248" y="5097120"/>
                </a:lnTo>
                <a:lnTo>
                  <a:pt x="1615686" y="5107882"/>
                </a:lnTo>
                <a:lnTo>
                  <a:pt x="1556077" y="5117569"/>
                </a:lnTo>
                <a:lnTo>
                  <a:pt x="1491242" y="5126179"/>
                </a:lnTo>
                <a:lnTo>
                  <a:pt x="1425358" y="5134789"/>
                </a:lnTo>
                <a:lnTo>
                  <a:pt x="1355293" y="5142322"/>
                </a:lnTo>
                <a:lnTo>
                  <a:pt x="1283136" y="5146628"/>
                </a:lnTo>
                <a:lnTo>
                  <a:pt x="1208888" y="5150933"/>
                </a:lnTo>
                <a:lnTo>
                  <a:pt x="1132548" y="5153085"/>
                </a:lnTo>
                <a:lnTo>
                  <a:pt x="1056209" y="5153085"/>
                </a:lnTo>
                <a:lnTo>
                  <a:pt x="975686" y="5150933"/>
                </a:lnTo>
                <a:lnTo>
                  <a:pt x="893072" y="5144475"/>
                </a:lnTo>
                <a:lnTo>
                  <a:pt x="811503" y="5136942"/>
                </a:lnTo>
                <a:lnTo>
                  <a:pt x="726797" y="5126179"/>
                </a:lnTo>
                <a:lnTo>
                  <a:pt x="642092" y="5112187"/>
                </a:lnTo>
                <a:lnTo>
                  <a:pt x="556340" y="5092815"/>
                </a:lnTo>
                <a:lnTo>
                  <a:pt x="469543" y="5072367"/>
                </a:lnTo>
                <a:lnTo>
                  <a:pt x="383790" y="5047612"/>
                </a:lnTo>
                <a:lnTo>
                  <a:pt x="294903" y="5018554"/>
                </a:lnTo>
                <a:lnTo>
                  <a:pt x="207060" y="4986267"/>
                </a:lnTo>
                <a:lnTo>
                  <a:pt x="207060" y="4984114"/>
                </a:lnTo>
                <a:lnTo>
                  <a:pt x="202877" y="4975504"/>
                </a:lnTo>
                <a:lnTo>
                  <a:pt x="196601" y="4962589"/>
                </a:lnTo>
                <a:lnTo>
                  <a:pt x="188235" y="4946445"/>
                </a:lnTo>
                <a:lnTo>
                  <a:pt x="178823" y="4923844"/>
                </a:lnTo>
                <a:lnTo>
                  <a:pt x="166274" y="4896937"/>
                </a:lnTo>
                <a:lnTo>
                  <a:pt x="154771" y="4865727"/>
                </a:lnTo>
                <a:lnTo>
                  <a:pt x="142222" y="4829134"/>
                </a:lnTo>
                <a:lnTo>
                  <a:pt x="128627" y="4787160"/>
                </a:lnTo>
                <a:lnTo>
                  <a:pt x="112941" y="4739805"/>
                </a:lnTo>
                <a:lnTo>
                  <a:pt x="98301" y="4690297"/>
                </a:lnTo>
                <a:lnTo>
                  <a:pt x="84706" y="4634332"/>
                </a:lnTo>
                <a:lnTo>
                  <a:pt x="70065" y="4572987"/>
                </a:lnTo>
                <a:lnTo>
                  <a:pt x="56471" y="4508412"/>
                </a:lnTo>
                <a:lnTo>
                  <a:pt x="43922" y="4438455"/>
                </a:lnTo>
                <a:lnTo>
                  <a:pt x="32418" y="4364194"/>
                </a:lnTo>
                <a:lnTo>
                  <a:pt x="21961" y="4285627"/>
                </a:lnTo>
                <a:lnTo>
                  <a:pt x="12549" y="4202757"/>
                </a:lnTo>
                <a:lnTo>
                  <a:pt x="6275" y="4113427"/>
                </a:lnTo>
                <a:lnTo>
                  <a:pt x="2092" y="4023022"/>
                </a:lnTo>
                <a:lnTo>
                  <a:pt x="0" y="3926160"/>
                </a:lnTo>
                <a:lnTo>
                  <a:pt x="0" y="3824992"/>
                </a:lnTo>
                <a:lnTo>
                  <a:pt x="4183" y="3719521"/>
                </a:lnTo>
                <a:lnTo>
                  <a:pt x="10458" y="3609742"/>
                </a:lnTo>
                <a:lnTo>
                  <a:pt x="19869" y="3495661"/>
                </a:lnTo>
                <a:lnTo>
                  <a:pt x="34510" y="3376196"/>
                </a:lnTo>
                <a:lnTo>
                  <a:pt x="52288" y="3254581"/>
                </a:lnTo>
                <a:lnTo>
                  <a:pt x="72157" y="3128659"/>
                </a:lnTo>
                <a:lnTo>
                  <a:pt x="98301" y="2996281"/>
                </a:lnTo>
                <a:lnTo>
                  <a:pt x="130719" y="2861749"/>
                </a:lnTo>
                <a:lnTo>
                  <a:pt x="166274" y="2720761"/>
                </a:lnTo>
                <a:lnTo>
                  <a:pt x="207060" y="2578696"/>
                </a:lnTo>
                <a:lnTo>
                  <a:pt x="207060" y="2574391"/>
                </a:lnTo>
                <a:lnTo>
                  <a:pt x="202877" y="2564704"/>
                </a:lnTo>
                <a:lnTo>
                  <a:pt x="196601" y="2547484"/>
                </a:lnTo>
                <a:lnTo>
                  <a:pt x="188235" y="2524883"/>
                </a:lnTo>
                <a:lnTo>
                  <a:pt x="178823" y="2493671"/>
                </a:lnTo>
                <a:lnTo>
                  <a:pt x="168366" y="2459231"/>
                </a:lnTo>
                <a:lnTo>
                  <a:pt x="156864" y="2417258"/>
                </a:lnTo>
                <a:lnTo>
                  <a:pt x="142222" y="2372056"/>
                </a:lnTo>
                <a:lnTo>
                  <a:pt x="128627" y="2320396"/>
                </a:lnTo>
                <a:lnTo>
                  <a:pt x="113987" y="2262278"/>
                </a:lnTo>
                <a:lnTo>
                  <a:pt x="100392" y="2200931"/>
                </a:lnTo>
                <a:lnTo>
                  <a:pt x="86797" y="2134204"/>
                </a:lnTo>
                <a:lnTo>
                  <a:pt x="72157" y="2064248"/>
                </a:lnTo>
                <a:lnTo>
                  <a:pt x="60654" y="1987835"/>
                </a:lnTo>
                <a:lnTo>
                  <a:pt x="48105" y="1909268"/>
                </a:lnTo>
                <a:lnTo>
                  <a:pt x="36601" y="1826396"/>
                </a:lnTo>
                <a:lnTo>
                  <a:pt x="26144" y="1740296"/>
                </a:lnTo>
                <a:lnTo>
                  <a:pt x="17778" y="1650968"/>
                </a:lnTo>
                <a:lnTo>
                  <a:pt x="10458" y="1558410"/>
                </a:lnTo>
                <a:lnTo>
                  <a:pt x="6275" y="1462625"/>
                </a:lnTo>
                <a:lnTo>
                  <a:pt x="4183" y="1363610"/>
                </a:lnTo>
                <a:lnTo>
                  <a:pt x="4183" y="1264595"/>
                </a:lnTo>
                <a:lnTo>
                  <a:pt x="8366" y="1161275"/>
                </a:lnTo>
                <a:lnTo>
                  <a:pt x="13595" y="1055801"/>
                </a:lnTo>
                <a:lnTo>
                  <a:pt x="24052" y="948176"/>
                </a:lnTo>
                <a:lnTo>
                  <a:pt x="37647" y="840552"/>
                </a:lnTo>
                <a:lnTo>
                  <a:pt x="54379" y="731850"/>
                </a:lnTo>
                <a:lnTo>
                  <a:pt x="76340" y="619920"/>
                </a:lnTo>
                <a:lnTo>
                  <a:pt x="102485" y="507990"/>
                </a:lnTo>
                <a:lnTo>
                  <a:pt x="132810" y="397137"/>
                </a:lnTo>
                <a:lnTo>
                  <a:pt x="166274" y="283053"/>
                </a:lnTo>
                <a:lnTo>
                  <a:pt x="207060" y="171123"/>
                </a:lnTo>
                <a:lnTo>
                  <a:pt x="211243" y="171123"/>
                </a:lnTo>
                <a:lnTo>
                  <a:pt x="216470" y="167895"/>
                </a:lnTo>
                <a:lnTo>
                  <a:pt x="226929" y="163590"/>
                </a:lnTo>
                <a:lnTo>
                  <a:pt x="238431" y="157133"/>
                </a:lnTo>
                <a:lnTo>
                  <a:pt x="255163" y="148523"/>
                </a:lnTo>
                <a:lnTo>
                  <a:pt x="275032" y="138837"/>
                </a:lnTo>
                <a:lnTo>
                  <a:pt x="299086" y="130227"/>
                </a:lnTo>
                <a:lnTo>
                  <a:pt x="327321" y="119464"/>
                </a:lnTo>
                <a:lnTo>
                  <a:pt x="357647" y="107625"/>
                </a:lnTo>
                <a:lnTo>
                  <a:pt x="391112" y="96863"/>
                </a:lnTo>
                <a:lnTo>
                  <a:pt x="427713" y="85024"/>
                </a:lnTo>
                <a:lnTo>
                  <a:pt x="467450" y="72109"/>
                </a:lnTo>
                <a:lnTo>
                  <a:pt x="512419" y="62423"/>
                </a:lnTo>
                <a:lnTo>
                  <a:pt x="560523" y="49508"/>
                </a:lnTo>
                <a:lnTo>
                  <a:pt x="610719" y="38745"/>
                </a:lnTo>
                <a:lnTo>
                  <a:pt x="664052" y="31212"/>
                </a:lnTo>
                <a:lnTo>
                  <a:pt x="722614" y="20449"/>
                </a:lnTo>
                <a:lnTo>
                  <a:pt x="783268" y="13992"/>
                </a:lnTo>
                <a:lnTo>
                  <a:pt x="847059" y="8610"/>
                </a:lnTo>
                <a:lnTo>
                  <a:pt x="912941" y="4305"/>
                </a:lnTo>
                <a:close/>
              </a:path>
            </a:pathLst>
          </a:custGeom>
          <a:solidFill>
            <a:schemeClr val="accent1"/>
          </a:solidFill>
        </p:spPr>
        <p:txBody>
          <a:bodyPr tIns="457200" rtlCol="0">
            <a:no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1" name="Текст 3"/>
          <p:cNvSpPr>
            <a:spLocks noGrp="1"/>
          </p:cNvSpPr>
          <p:nvPr>
            <p:ph type="body" sz="half" idx="14"/>
          </p:nvPr>
        </p:nvSpPr>
        <p:spPr>
          <a:xfrm>
            <a:off x="4800077" y="4724401"/>
            <a:ext cx="3421152" cy="1152525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Рисунок 18"/>
          <p:cNvSpPr>
            <a:spLocks noGrp="1"/>
          </p:cNvSpPr>
          <p:nvPr>
            <p:ph type="pic" idx="15"/>
          </p:nvPr>
        </p:nvSpPr>
        <p:spPr>
          <a:xfrm>
            <a:off x="4570489" y="552921"/>
            <a:ext cx="1688949" cy="2779213"/>
          </a:xfrm>
          <a:custGeom>
            <a:avLst/>
            <a:gdLst>
              <a:gd name="connsiteX0" fmla="*/ 986143 w 4149540"/>
              <a:gd name="connsiteY0" fmla="*/ 0 h 5157390"/>
              <a:gd name="connsiteX1" fmla="*/ 1058300 w 4149540"/>
              <a:gd name="connsiteY1" fmla="*/ 0 h 5157390"/>
              <a:gd name="connsiteX2" fmla="*/ 1134640 w 4149540"/>
              <a:gd name="connsiteY2" fmla="*/ 0 h 5157390"/>
              <a:gd name="connsiteX3" fmla="*/ 1214117 w 4149540"/>
              <a:gd name="connsiteY3" fmla="*/ 4305 h 5157390"/>
              <a:gd name="connsiteX4" fmla="*/ 1298823 w 4149540"/>
              <a:gd name="connsiteY4" fmla="*/ 10763 h 5157390"/>
              <a:gd name="connsiteX5" fmla="*/ 1385620 w 4149540"/>
              <a:gd name="connsiteY5" fmla="*/ 18297 h 5157390"/>
              <a:gd name="connsiteX6" fmla="*/ 1473463 w 4149540"/>
              <a:gd name="connsiteY6" fmla="*/ 31212 h 5157390"/>
              <a:gd name="connsiteX7" fmla="*/ 1565490 w 4149540"/>
              <a:gd name="connsiteY7" fmla="*/ 45203 h 5157390"/>
              <a:gd name="connsiteX8" fmla="*/ 1662745 w 4149540"/>
              <a:gd name="connsiteY8" fmla="*/ 62423 h 5157390"/>
              <a:gd name="connsiteX9" fmla="*/ 1761045 w 4149540"/>
              <a:gd name="connsiteY9" fmla="*/ 85024 h 5157390"/>
              <a:gd name="connsiteX10" fmla="*/ 1861437 w 4149540"/>
              <a:gd name="connsiteY10" fmla="*/ 109778 h 5157390"/>
              <a:gd name="connsiteX11" fmla="*/ 1964966 w 4149540"/>
              <a:gd name="connsiteY11" fmla="*/ 138837 h 5157390"/>
              <a:gd name="connsiteX12" fmla="*/ 2073724 w 4149540"/>
              <a:gd name="connsiteY12" fmla="*/ 171123 h 5157390"/>
              <a:gd name="connsiteX13" fmla="*/ 2075816 w 4149540"/>
              <a:gd name="connsiteY13" fmla="*/ 168972 h 5157390"/>
              <a:gd name="connsiteX14" fmla="*/ 2084182 w 4149540"/>
              <a:gd name="connsiteY14" fmla="*/ 167895 h 5157390"/>
              <a:gd name="connsiteX15" fmla="*/ 2097777 w 4149540"/>
              <a:gd name="connsiteY15" fmla="*/ 161438 h 5157390"/>
              <a:gd name="connsiteX16" fmla="*/ 2115554 w 4149540"/>
              <a:gd name="connsiteY16" fmla="*/ 154980 h 5157390"/>
              <a:gd name="connsiteX17" fmla="*/ 2137515 w 4149540"/>
              <a:gd name="connsiteY17" fmla="*/ 148523 h 5157390"/>
              <a:gd name="connsiteX18" fmla="*/ 2165750 w 4149540"/>
              <a:gd name="connsiteY18" fmla="*/ 138837 h 5157390"/>
              <a:gd name="connsiteX19" fmla="*/ 2196077 w 4149540"/>
              <a:gd name="connsiteY19" fmla="*/ 128074 h 5157390"/>
              <a:gd name="connsiteX20" fmla="*/ 2232678 w 4149540"/>
              <a:gd name="connsiteY20" fmla="*/ 117312 h 5157390"/>
              <a:gd name="connsiteX21" fmla="*/ 2272417 w 4149540"/>
              <a:gd name="connsiteY21" fmla="*/ 107625 h 5157390"/>
              <a:gd name="connsiteX22" fmla="*/ 2316338 w 4149540"/>
              <a:gd name="connsiteY22" fmla="*/ 94710 h 5157390"/>
              <a:gd name="connsiteX23" fmla="*/ 2364443 w 4149540"/>
              <a:gd name="connsiteY23" fmla="*/ 85024 h 5157390"/>
              <a:gd name="connsiteX24" fmla="*/ 2416730 w 4149540"/>
              <a:gd name="connsiteY24" fmla="*/ 72109 h 5157390"/>
              <a:gd name="connsiteX25" fmla="*/ 2471109 w 4149540"/>
              <a:gd name="connsiteY25" fmla="*/ 62423 h 5157390"/>
              <a:gd name="connsiteX26" fmla="*/ 2529671 w 4149540"/>
              <a:gd name="connsiteY26" fmla="*/ 49508 h 5157390"/>
              <a:gd name="connsiteX27" fmla="*/ 2589279 w 4149540"/>
              <a:gd name="connsiteY27" fmla="*/ 40899 h 5157390"/>
              <a:gd name="connsiteX28" fmla="*/ 2654117 w 4149540"/>
              <a:gd name="connsiteY28" fmla="*/ 31212 h 5157390"/>
              <a:gd name="connsiteX29" fmla="*/ 2722089 w 4149540"/>
              <a:gd name="connsiteY29" fmla="*/ 22602 h 5157390"/>
              <a:gd name="connsiteX30" fmla="*/ 2790064 w 4149540"/>
              <a:gd name="connsiteY30" fmla="*/ 16144 h 5157390"/>
              <a:gd name="connsiteX31" fmla="*/ 2862221 w 4149540"/>
              <a:gd name="connsiteY31" fmla="*/ 10763 h 5157390"/>
              <a:gd name="connsiteX32" fmla="*/ 2937515 w 4149540"/>
              <a:gd name="connsiteY32" fmla="*/ 6458 h 5157390"/>
              <a:gd name="connsiteX33" fmla="*/ 3012809 w 4149540"/>
              <a:gd name="connsiteY33" fmla="*/ 6458 h 5157390"/>
              <a:gd name="connsiteX34" fmla="*/ 3089149 w 4149540"/>
              <a:gd name="connsiteY34" fmla="*/ 6458 h 5157390"/>
              <a:gd name="connsiteX35" fmla="*/ 3169671 w 4149540"/>
              <a:gd name="connsiteY35" fmla="*/ 8610 h 5157390"/>
              <a:gd name="connsiteX36" fmla="*/ 3250194 w 4149540"/>
              <a:gd name="connsiteY36" fmla="*/ 13992 h 5157390"/>
              <a:gd name="connsiteX37" fmla="*/ 3334900 w 4149540"/>
              <a:gd name="connsiteY37" fmla="*/ 20449 h 5157390"/>
              <a:gd name="connsiteX38" fmla="*/ 3416468 w 4149540"/>
              <a:gd name="connsiteY38" fmla="*/ 33364 h 5157390"/>
              <a:gd name="connsiteX39" fmla="*/ 3503267 w 4149540"/>
              <a:gd name="connsiteY39" fmla="*/ 45203 h 5157390"/>
              <a:gd name="connsiteX40" fmla="*/ 3586927 w 4149540"/>
              <a:gd name="connsiteY40" fmla="*/ 64575 h 5157390"/>
              <a:gd name="connsiteX41" fmla="*/ 3673723 w 4149540"/>
              <a:gd name="connsiteY41" fmla="*/ 85024 h 5157390"/>
              <a:gd name="connsiteX42" fmla="*/ 3760521 w 4149540"/>
              <a:gd name="connsiteY42" fmla="*/ 109778 h 5157390"/>
              <a:gd name="connsiteX43" fmla="*/ 3848364 w 4149540"/>
              <a:gd name="connsiteY43" fmla="*/ 138837 h 5157390"/>
              <a:gd name="connsiteX44" fmla="*/ 3935161 w 4149540"/>
              <a:gd name="connsiteY44" fmla="*/ 171123 h 5157390"/>
              <a:gd name="connsiteX45" fmla="*/ 3938299 w 4149540"/>
              <a:gd name="connsiteY45" fmla="*/ 171123 h 5157390"/>
              <a:gd name="connsiteX46" fmla="*/ 3940390 w 4149540"/>
              <a:gd name="connsiteY46" fmla="*/ 173277 h 5157390"/>
              <a:gd name="connsiteX47" fmla="*/ 3944573 w 4149540"/>
              <a:gd name="connsiteY47" fmla="*/ 181887 h 5157390"/>
              <a:gd name="connsiteX48" fmla="*/ 3950848 w 4149540"/>
              <a:gd name="connsiteY48" fmla="*/ 193725 h 5157390"/>
              <a:gd name="connsiteX49" fmla="*/ 3959214 w 4149540"/>
              <a:gd name="connsiteY49" fmla="*/ 210945 h 5157390"/>
              <a:gd name="connsiteX50" fmla="*/ 3968625 w 4149540"/>
              <a:gd name="connsiteY50" fmla="*/ 233547 h 5157390"/>
              <a:gd name="connsiteX51" fmla="*/ 3979083 w 4149540"/>
              <a:gd name="connsiteY51" fmla="*/ 260453 h 5157390"/>
              <a:gd name="connsiteX52" fmla="*/ 3992678 w 4149540"/>
              <a:gd name="connsiteY52" fmla="*/ 291663 h 5157390"/>
              <a:gd name="connsiteX53" fmla="*/ 4005227 w 4149540"/>
              <a:gd name="connsiteY53" fmla="*/ 328257 h 5157390"/>
              <a:gd name="connsiteX54" fmla="*/ 4018821 w 4149540"/>
              <a:gd name="connsiteY54" fmla="*/ 370230 h 5157390"/>
              <a:gd name="connsiteX55" fmla="*/ 4035553 w 4149540"/>
              <a:gd name="connsiteY55" fmla="*/ 417585 h 5157390"/>
              <a:gd name="connsiteX56" fmla="*/ 4049148 w 4149540"/>
              <a:gd name="connsiteY56" fmla="*/ 467093 h 5157390"/>
              <a:gd name="connsiteX57" fmla="*/ 4062743 w 4149540"/>
              <a:gd name="connsiteY57" fmla="*/ 523058 h 5157390"/>
              <a:gd name="connsiteX58" fmla="*/ 4077383 w 4149540"/>
              <a:gd name="connsiteY58" fmla="*/ 582252 h 5157390"/>
              <a:gd name="connsiteX59" fmla="*/ 4090978 w 4149540"/>
              <a:gd name="connsiteY59" fmla="*/ 648978 h 5157390"/>
              <a:gd name="connsiteX60" fmla="*/ 4105619 w 4149540"/>
              <a:gd name="connsiteY60" fmla="*/ 718935 h 5157390"/>
              <a:gd name="connsiteX61" fmla="*/ 4115030 w 4149540"/>
              <a:gd name="connsiteY61" fmla="*/ 793197 h 5157390"/>
              <a:gd name="connsiteX62" fmla="*/ 4127579 w 4149540"/>
              <a:gd name="connsiteY62" fmla="*/ 871763 h 5157390"/>
              <a:gd name="connsiteX63" fmla="*/ 4135945 w 4149540"/>
              <a:gd name="connsiteY63" fmla="*/ 954635 h 5157390"/>
              <a:gd name="connsiteX64" fmla="*/ 4141174 w 4149540"/>
              <a:gd name="connsiteY64" fmla="*/ 1041810 h 5157390"/>
              <a:gd name="connsiteX65" fmla="*/ 4147449 w 4149540"/>
              <a:gd name="connsiteY65" fmla="*/ 1134368 h 5157390"/>
              <a:gd name="connsiteX66" fmla="*/ 4149540 w 4149540"/>
              <a:gd name="connsiteY66" fmla="*/ 1231230 h 5157390"/>
              <a:gd name="connsiteX67" fmla="*/ 4147449 w 4149540"/>
              <a:gd name="connsiteY67" fmla="*/ 1332398 h 5157390"/>
              <a:gd name="connsiteX68" fmla="*/ 4145357 w 4149540"/>
              <a:gd name="connsiteY68" fmla="*/ 1437870 h 5157390"/>
              <a:gd name="connsiteX69" fmla="*/ 4136991 w 4149540"/>
              <a:gd name="connsiteY69" fmla="*/ 1547648 h 5157390"/>
              <a:gd name="connsiteX70" fmla="*/ 4127579 w 4149540"/>
              <a:gd name="connsiteY70" fmla="*/ 1661730 h 5157390"/>
              <a:gd name="connsiteX71" fmla="*/ 4115030 w 4149540"/>
              <a:gd name="connsiteY71" fmla="*/ 1779041 h 5157390"/>
              <a:gd name="connsiteX72" fmla="*/ 4097253 w 4149540"/>
              <a:gd name="connsiteY72" fmla="*/ 1902811 h 5157390"/>
              <a:gd name="connsiteX73" fmla="*/ 4075292 w 4149540"/>
              <a:gd name="connsiteY73" fmla="*/ 2028731 h 5157390"/>
              <a:gd name="connsiteX74" fmla="*/ 4049148 w 4149540"/>
              <a:gd name="connsiteY74" fmla="*/ 2158958 h 5157390"/>
              <a:gd name="connsiteX75" fmla="*/ 4016730 w 4149540"/>
              <a:gd name="connsiteY75" fmla="*/ 2295641 h 5157390"/>
              <a:gd name="connsiteX76" fmla="*/ 3981174 w 4149540"/>
              <a:gd name="connsiteY76" fmla="*/ 2434478 h 5157390"/>
              <a:gd name="connsiteX77" fmla="*/ 3938299 w 4149540"/>
              <a:gd name="connsiteY77" fmla="*/ 2578696 h 5157390"/>
              <a:gd name="connsiteX78" fmla="*/ 3940390 w 4149540"/>
              <a:gd name="connsiteY78" fmla="*/ 2583001 h 5157390"/>
              <a:gd name="connsiteX79" fmla="*/ 3944573 w 4149540"/>
              <a:gd name="connsiteY79" fmla="*/ 2592686 h 5157390"/>
              <a:gd name="connsiteX80" fmla="*/ 3950848 w 4149540"/>
              <a:gd name="connsiteY80" fmla="*/ 2609906 h 5157390"/>
              <a:gd name="connsiteX81" fmla="*/ 3959214 w 4149540"/>
              <a:gd name="connsiteY81" fmla="*/ 2632508 h 5157390"/>
              <a:gd name="connsiteX82" fmla="*/ 3966534 w 4149540"/>
              <a:gd name="connsiteY82" fmla="*/ 2661566 h 5157390"/>
              <a:gd name="connsiteX83" fmla="*/ 3979083 w 4149540"/>
              <a:gd name="connsiteY83" fmla="*/ 2696006 h 5157390"/>
              <a:gd name="connsiteX84" fmla="*/ 3990586 w 4149540"/>
              <a:gd name="connsiteY84" fmla="*/ 2737981 h 5157390"/>
              <a:gd name="connsiteX85" fmla="*/ 4003135 w 4149540"/>
              <a:gd name="connsiteY85" fmla="*/ 2785336 h 5157390"/>
              <a:gd name="connsiteX86" fmla="*/ 4016730 w 4149540"/>
              <a:gd name="connsiteY86" fmla="*/ 2836996 h 5157390"/>
              <a:gd name="connsiteX87" fmla="*/ 4031370 w 4149540"/>
              <a:gd name="connsiteY87" fmla="*/ 2895113 h 5157390"/>
              <a:gd name="connsiteX88" fmla="*/ 4044965 w 4149540"/>
              <a:gd name="connsiteY88" fmla="*/ 2956459 h 5157390"/>
              <a:gd name="connsiteX89" fmla="*/ 4059606 w 4149540"/>
              <a:gd name="connsiteY89" fmla="*/ 3023186 h 5157390"/>
              <a:gd name="connsiteX90" fmla="*/ 4073200 w 4149540"/>
              <a:gd name="connsiteY90" fmla="*/ 3093142 h 5157390"/>
              <a:gd name="connsiteX91" fmla="*/ 4086795 w 4149540"/>
              <a:gd name="connsiteY91" fmla="*/ 3167404 h 5157390"/>
              <a:gd name="connsiteX92" fmla="*/ 4099344 w 4149540"/>
              <a:gd name="connsiteY92" fmla="*/ 3248122 h 5157390"/>
              <a:gd name="connsiteX93" fmla="*/ 4111893 w 4149540"/>
              <a:gd name="connsiteY93" fmla="*/ 3330994 h 5157390"/>
              <a:gd name="connsiteX94" fmla="*/ 4121305 w 4149540"/>
              <a:gd name="connsiteY94" fmla="*/ 3414941 h 5157390"/>
              <a:gd name="connsiteX95" fmla="*/ 4129671 w 4149540"/>
              <a:gd name="connsiteY95" fmla="*/ 3506422 h 5157390"/>
              <a:gd name="connsiteX96" fmla="*/ 4135945 w 4149540"/>
              <a:gd name="connsiteY96" fmla="*/ 3598981 h 5157390"/>
              <a:gd name="connsiteX97" fmla="*/ 4139083 w 4149540"/>
              <a:gd name="connsiteY97" fmla="*/ 3694767 h 5157390"/>
              <a:gd name="connsiteX98" fmla="*/ 4141174 w 4149540"/>
              <a:gd name="connsiteY98" fmla="*/ 3793782 h 5157390"/>
              <a:gd name="connsiteX99" fmla="*/ 4141174 w 4149540"/>
              <a:gd name="connsiteY99" fmla="*/ 3892797 h 5157390"/>
              <a:gd name="connsiteX100" fmla="*/ 4139083 w 4149540"/>
              <a:gd name="connsiteY100" fmla="*/ 3996117 h 5157390"/>
              <a:gd name="connsiteX101" fmla="*/ 4131762 w 4149540"/>
              <a:gd name="connsiteY101" fmla="*/ 4101589 h 5157390"/>
              <a:gd name="connsiteX102" fmla="*/ 4123396 w 4149540"/>
              <a:gd name="connsiteY102" fmla="*/ 4207062 h 5157390"/>
              <a:gd name="connsiteX103" fmla="*/ 4109802 w 4149540"/>
              <a:gd name="connsiteY103" fmla="*/ 4316839 h 5157390"/>
              <a:gd name="connsiteX104" fmla="*/ 4090978 w 4149540"/>
              <a:gd name="connsiteY104" fmla="*/ 4425540 h 5157390"/>
              <a:gd name="connsiteX105" fmla="*/ 4071109 w 4149540"/>
              <a:gd name="connsiteY105" fmla="*/ 4535317 h 5157390"/>
              <a:gd name="connsiteX106" fmla="*/ 4044965 w 4149540"/>
              <a:gd name="connsiteY106" fmla="*/ 4649400 h 5157390"/>
              <a:gd name="connsiteX107" fmla="*/ 4014638 w 4149540"/>
              <a:gd name="connsiteY107" fmla="*/ 4760254 h 5157390"/>
              <a:gd name="connsiteX108" fmla="*/ 3979083 w 4149540"/>
              <a:gd name="connsiteY108" fmla="*/ 4872184 h 5157390"/>
              <a:gd name="connsiteX109" fmla="*/ 3938299 w 4149540"/>
              <a:gd name="connsiteY109" fmla="*/ 4986267 h 5157390"/>
              <a:gd name="connsiteX110" fmla="*/ 3937253 w 4149540"/>
              <a:gd name="connsiteY110" fmla="*/ 4987342 h 5157390"/>
              <a:gd name="connsiteX111" fmla="*/ 3930978 w 4149540"/>
              <a:gd name="connsiteY111" fmla="*/ 4989495 h 5157390"/>
              <a:gd name="connsiteX112" fmla="*/ 3922612 w 4149540"/>
              <a:gd name="connsiteY112" fmla="*/ 4995952 h 5157390"/>
              <a:gd name="connsiteX113" fmla="*/ 3909018 w 4149540"/>
              <a:gd name="connsiteY113" fmla="*/ 5002410 h 5157390"/>
              <a:gd name="connsiteX114" fmla="*/ 3890194 w 4149540"/>
              <a:gd name="connsiteY114" fmla="*/ 5011020 h 5157390"/>
              <a:gd name="connsiteX115" fmla="*/ 3870325 w 4149540"/>
              <a:gd name="connsiteY115" fmla="*/ 5018554 h 5157390"/>
              <a:gd name="connsiteX116" fmla="*/ 3846273 w 4149540"/>
              <a:gd name="connsiteY116" fmla="*/ 5029317 h 5157390"/>
              <a:gd name="connsiteX117" fmla="*/ 3815946 w 4149540"/>
              <a:gd name="connsiteY117" fmla="*/ 5039002 h 5157390"/>
              <a:gd name="connsiteX118" fmla="*/ 3784573 w 4149540"/>
              <a:gd name="connsiteY118" fmla="*/ 5051917 h 5157390"/>
              <a:gd name="connsiteX119" fmla="*/ 3750064 w 4149540"/>
              <a:gd name="connsiteY119" fmla="*/ 5064832 h 5157390"/>
              <a:gd name="connsiteX120" fmla="*/ 3710325 w 4149540"/>
              <a:gd name="connsiteY120" fmla="*/ 5074519 h 5157390"/>
              <a:gd name="connsiteX121" fmla="*/ 3665357 w 4149540"/>
              <a:gd name="connsiteY121" fmla="*/ 5087434 h 5157390"/>
              <a:gd name="connsiteX122" fmla="*/ 3619345 w 4149540"/>
              <a:gd name="connsiteY122" fmla="*/ 5099272 h 5157390"/>
              <a:gd name="connsiteX123" fmla="*/ 3569149 w 4149540"/>
              <a:gd name="connsiteY123" fmla="*/ 5110035 h 5157390"/>
              <a:gd name="connsiteX124" fmla="*/ 3514769 w 4149540"/>
              <a:gd name="connsiteY124" fmla="*/ 5119722 h 5157390"/>
              <a:gd name="connsiteX125" fmla="*/ 3459344 w 4149540"/>
              <a:gd name="connsiteY125" fmla="*/ 5130484 h 5157390"/>
              <a:gd name="connsiteX126" fmla="*/ 3396599 w 4149540"/>
              <a:gd name="connsiteY126" fmla="*/ 5139094 h 5157390"/>
              <a:gd name="connsiteX127" fmla="*/ 3332808 w 4149540"/>
              <a:gd name="connsiteY127" fmla="*/ 5144475 h 5157390"/>
              <a:gd name="connsiteX128" fmla="*/ 3263789 w 4149540"/>
              <a:gd name="connsiteY128" fmla="*/ 5150933 h 5157390"/>
              <a:gd name="connsiteX129" fmla="*/ 3193724 w 4149540"/>
              <a:gd name="connsiteY129" fmla="*/ 5155238 h 5157390"/>
              <a:gd name="connsiteX130" fmla="*/ 3117384 w 4149540"/>
              <a:gd name="connsiteY130" fmla="*/ 5157390 h 5157390"/>
              <a:gd name="connsiteX131" fmla="*/ 3038953 w 4149540"/>
              <a:gd name="connsiteY131" fmla="*/ 5155238 h 5157390"/>
              <a:gd name="connsiteX132" fmla="*/ 2959476 w 4149540"/>
              <a:gd name="connsiteY132" fmla="*/ 5153085 h 5157390"/>
              <a:gd name="connsiteX133" fmla="*/ 2872678 w 4149540"/>
              <a:gd name="connsiteY133" fmla="*/ 5146628 h 5157390"/>
              <a:gd name="connsiteX134" fmla="*/ 2784835 w 4149540"/>
              <a:gd name="connsiteY134" fmla="*/ 5139094 h 5157390"/>
              <a:gd name="connsiteX135" fmla="*/ 2691764 w 4149540"/>
              <a:gd name="connsiteY135" fmla="*/ 5128332 h 5157390"/>
              <a:gd name="connsiteX136" fmla="*/ 2597645 w 4149540"/>
              <a:gd name="connsiteY136" fmla="*/ 5114340 h 5157390"/>
              <a:gd name="connsiteX137" fmla="*/ 2499345 w 4149540"/>
              <a:gd name="connsiteY137" fmla="*/ 5094967 h 5157390"/>
              <a:gd name="connsiteX138" fmla="*/ 2396861 w 4149540"/>
              <a:gd name="connsiteY138" fmla="*/ 5074519 h 5157390"/>
              <a:gd name="connsiteX139" fmla="*/ 2292286 w 4149540"/>
              <a:gd name="connsiteY139" fmla="*/ 5049765 h 5157390"/>
              <a:gd name="connsiteX140" fmla="*/ 2184574 w 4149540"/>
              <a:gd name="connsiteY140" fmla="*/ 5018554 h 5157390"/>
              <a:gd name="connsiteX141" fmla="*/ 2073724 w 4149540"/>
              <a:gd name="connsiteY141" fmla="*/ 4986267 h 5157390"/>
              <a:gd name="connsiteX142" fmla="*/ 2069541 w 4149540"/>
              <a:gd name="connsiteY142" fmla="*/ 4987342 h 5157390"/>
              <a:gd name="connsiteX143" fmla="*/ 2062221 w 4149540"/>
              <a:gd name="connsiteY143" fmla="*/ 4989495 h 5157390"/>
              <a:gd name="connsiteX144" fmla="*/ 2049672 w 4149540"/>
              <a:gd name="connsiteY144" fmla="*/ 4993800 h 5157390"/>
              <a:gd name="connsiteX145" fmla="*/ 2031894 w 4149540"/>
              <a:gd name="connsiteY145" fmla="*/ 5002410 h 5157390"/>
              <a:gd name="connsiteX146" fmla="*/ 2009934 w 4149540"/>
              <a:gd name="connsiteY146" fmla="*/ 5008867 h 5157390"/>
              <a:gd name="connsiteX147" fmla="*/ 1981698 w 4149540"/>
              <a:gd name="connsiteY147" fmla="*/ 5018554 h 5157390"/>
              <a:gd name="connsiteX148" fmla="*/ 1949280 w 4149540"/>
              <a:gd name="connsiteY148" fmla="*/ 5029317 h 5157390"/>
              <a:gd name="connsiteX149" fmla="*/ 1912679 w 4149540"/>
              <a:gd name="connsiteY149" fmla="*/ 5039002 h 5157390"/>
              <a:gd name="connsiteX150" fmla="*/ 1872940 w 4149540"/>
              <a:gd name="connsiteY150" fmla="*/ 5049765 h 5157390"/>
              <a:gd name="connsiteX151" fmla="*/ 1829019 w 4149540"/>
              <a:gd name="connsiteY151" fmla="*/ 5062680 h 5157390"/>
              <a:gd name="connsiteX152" fmla="*/ 1780914 w 4149540"/>
              <a:gd name="connsiteY152" fmla="*/ 5072367 h 5157390"/>
              <a:gd name="connsiteX153" fmla="*/ 1730718 w 4149540"/>
              <a:gd name="connsiteY153" fmla="*/ 5085282 h 5157390"/>
              <a:gd name="connsiteX154" fmla="*/ 1674248 w 4149540"/>
              <a:gd name="connsiteY154" fmla="*/ 5097120 h 5157390"/>
              <a:gd name="connsiteX155" fmla="*/ 1615686 w 4149540"/>
              <a:gd name="connsiteY155" fmla="*/ 5107882 h 5157390"/>
              <a:gd name="connsiteX156" fmla="*/ 1556077 w 4149540"/>
              <a:gd name="connsiteY156" fmla="*/ 5117569 h 5157390"/>
              <a:gd name="connsiteX157" fmla="*/ 1491242 w 4149540"/>
              <a:gd name="connsiteY157" fmla="*/ 5126179 h 5157390"/>
              <a:gd name="connsiteX158" fmla="*/ 1425358 w 4149540"/>
              <a:gd name="connsiteY158" fmla="*/ 5134789 h 5157390"/>
              <a:gd name="connsiteX159" fmla="*/ 1355293 w 4149540"/>
              <a:gd name="connsiteY159" fmla="*/ 5142322 h 5157390"/>
              <a:gd name="connsiteX160" fmla="*/ 1283136 w 4149540"/>
              <a:gd name="connsiteY160" fmla="*/ 5146628 h 5157390"/>
              <a:gd name="connsiteX161" fmla="*/ 1208888 w 4149540"/>
              <a:gd name="connsiteY161" fmla="*/ 5150933 h 5157390"/>
              <a:gd name="connsiteX162" fmla="*/ 1132548 w 4149540"/>
              <a:gd name="connsiteY162" fmla="*/ 5153085 h 5157390"/>
              <a:gd name="connsiteX163" fmla="*/ 1056209 w 4149540"/>
              <a:gd name="connsiteY163" fmla="*/ 5153085 h 5157390"/>
              <a:gd name="connsiteX164" fmla="*/ 975686 w 4149540"/>
              <a:gd name="connsiteY164" fmla="*/ 5150933 h 5157390"/>
              <a:gd name="connsiteX165" fmla="*/ 893072 w 4149540"/>
              <a:gd name="connsiteY165" fmla="*/ 5144475 h 5157390"/>
              <a:gd name="connsiteX166" fmla="*/ 811503 w 4149540"/>
              <a:gd name="connsiteY166" fmla="*/ 5136942 h 5157390"/>
              <a:gd name="connsiteX167" fmla="*/ 726797 w 4149540"/>
              <a:gd name="connsiteY167" fmla="*/ 5126179 h 5157390"/>
              <a:gd name="connsiteX168" fmla="*/ 642092 w 4149540"/>
              <a:gd name="connsiteY168" fmla="*/ 5112187 h 5157390"/>
              <a:gd name="connsiteX169" fmla="*/ 556340 w 4149540"/>
              <a:gd name="connsiteY169" fmla="*/ 5092815 h 5157390"/>
              <a:gd name="connsiteX170" fmla="*/ 469543 w 4149540"/>
              <a:gd name="connsiteY170" fmla="*/ 5072367 h 5157390"/>
              <a:gd name="connsiteX171" fmla="*/ 383790 w 4149540"/>
              <a:gd name="connsiteY171" fmla="*/ 5047612 h 5157390"/>
              <a:gd name="connsiteX172" fmla="*/ 294903 w 4149540"/>
              <a:gd name="connsiteY172" fmla="*/ 5018554 h 5157390"/>
              <a:gd name="connsiteX173" fmla="*/ 207060 w 4149540"/>
              <a:gd name="connsiteY173" fmla="*/ 4986267 h 5157390"/>
              <a:gd name="connsiteX174" fmla="*/ 207060 w 4149540"/>
              <a:gd name="connsiteY174" fmla="*/ 4984114 h 5157390"/>
              <a:gd name="connsiteX175" fmla="*/ 202877 w 4149540"/>
              <a:gd name="connsiteY175" fmla="*/ 4975504 h 5157390"/>
              <a:gd name="connsiteX176" fmla="*/ 196601 w 4149540"/>
              <a:gd name="connsiteY176" fmla="*/ 4962589 h 5157390"/>
              <a:gd name="connsiteX177" fmla="*/ 188235 w 4149540"/>
              <a:gd name="connsiteY177" fmla="*/ 4946445 h 5157390"/>
              <a:gd name="connsiteX178" fmla="*/ 178823 w 4149540"/>
              <a:gd name="connsiteY178" fmla="*/ 4923844 h 5157390"/>
              <a:gd name="connsiteX179" fmla="*/ 166274 w 4149540"/>
              <a:gd name="connsiteY179" fmla="*/ 4896937 h 5157390"/>
              <a:gd name="connsiteX180" fmla="*/ 154771 w 4149540"/>
              <a:gd name="connsiteY180" fmla="*/ 4865727 h 5157390"/>
              <a:gd name="connsiteX181" fmla="*/ 142222 w 4149540"/>
              <a:gd name="connsiteY181" fmla="*/ 4829134 h 5157390"/>
              <a:gd name="connsiteX182" fmla="*/ 128627 w 4149540"/>
              <a:gd name="connsiteY182" fmla="*/ 4787160 h 5157390"/>
              <a:gd name="connsiteX183" fmla="*/ 112941 w 4149540"/>
              <a:gd name="connsiteY183" fmla="*/ 4739805 h 5157390"/>
              <a:gd name="connsiteX184" fmla="*/ 98301 w 4149540"/>
              <a:gd name="connsiteY184" fmla="*/ 4690297 h 5157390"/>
              <a:gd name="connsiteX185" fmla="*/ 84706 w 4149540"/>
              <a:gd name="connsiteY185" fmla="*/ 4634332 h 5157390"/>
              <a:gd name="connsiteX186" fmla="*/ 70065 w 4149540"/>
              <a:gd name="connsiteY186" fmla="*/ 4572987 h 5157390"/>
              <a:gd name="connsiteX187" fmla="*/ 56471 w 4149540"/>
              <a:gd name="connsiteY187" fmla="*/ 4508412 h 5157390"/>
              <a:gd name="connsiteX188" fmla="*/ 43922 w 4149540"/>
              <a:gd name="connsiteY188" fmla="*/ 4438455 h 5157390"/>
              <a:gd name="connsiteX189" fmla="*/ 32418 w 4149540"/>
              <a:gd name="connsiteY189" fmla="*/ 4364194 h 5157390"/>
              <a:gd name="connsiteX190" fmla="*/ 21961 w 4149540"/>
              <a:gd name="connsiteY190" fmla="*/ 4285627 h 5157390"/>
              <a:gd name="connsiteX191" fmla="*/ 12549 w 4149540"/>
              <a:gd name="connsiteY191" fmla="*/ 4202757 h 5157390"/>
              <a:gd name="connsiteX192" fmla="*/ 6275 w 4149540"/>
              <a:gd name="connsiteY192" fmla="*/ 4113427 h 5157390"/>
              <a:gd name="connsiteX193" fmla="*/ 2092 w 4149540"/>
              <a:gd name="connsiteY193" fmla="*/ 4023022 h 5157390"/>
              <a:gd name="connsiteX194" fmla="*/ 0 w 4149540"/>
              <a:gd name="connsiteY194" fmla="*/ 3926160 h 5157390"/>
              <a:gd name="connsiteX195" fmla="*/ 0 w 4149540"/>
              <a:gd name="connsiteY195" fmla="*/ 3824992 h 5157390"/>
              <a:gd name="connsiteX196" fmla="*/ 4183 w 4149540"/>
              <a:gd name="connsiteY196" fmla="*/ 3719521 h 5157390"/>
              <a:gd name="connsiteX197" fmla="*/ 10458 w 4149540"/>
              <a:gd name="connsiteY197" fmla="*/ 3609742 h 5157390"/>
              <a:gd name="connsiteX198" fmla="*/ 19869 w 4149540"/>
              <a:gd name="connsiteY198" fmla="*/ 3495661 h 5157390"/>
              <a:gd name="connsiteX199" fmla="*/ 34510 w 4149540"/>
              <a:gd name="connsiteY199" fmla="*/ 3376196 h 5157390"/>
              <a:gd name="connsiteX200" fmla="*/ 52288 w 4149540"/>
              <a:gd name="connsiteY200" fmla="*/ 3254581 h 5157390"/>
              <a:gd name="connsiteX201" fmla="*/ 72157 w 4149540"/>
              <a:gd name="connsiteY201" fmla="*/ 3128659 h 5157390"/>
              <a:gd name="connsiteX202" fmla="*/ 98301 w 4149540"/>
              <a:gd name="connsiteY202" fmla="*/ 2996281 h 5157390"/>
              <a:gd name="connsiteX203" fmla="*/ 130719 w 4149540"/>
              <a:gd name="connsiteY203" fmla="*/ 2861749 h 5157390"/>
              <a:gd name="connsiteX204" fmla="*/ 166274 w 4149540"/>
              <a:gd name="connsiteY204" fmla="*/ 2720761 h 5157390"/>
              <a:gd name="connsiteX205" fmla="*/ 207060 w 4149540"/>
              <a:gd name="connsiteY205" fmla="*/ 2578696 h 5157390"/>
              <a:gd name="connsiteX206" fmla="*/ 207060 w 4149540"/>
              <a:gd name="connsiteY206" fmla="*/ 2574391 h 5157390"/>
              <a:gd name="connsiteX207" fmla="*/ 202877 w 4149540"/>
              <a:gd name="connsiteY207" fmla="*/ 2564704 h 5157390"/>
              <a:gd name="connsiteX208" fmla="*/ 196601 w 4149540"/>
              <a:gd name="connsiteY208" fmla="*/ 2547484 h 5157390"/>
              <a:gd name="connsiteX209" fmla="*/ 188235 w 4149540"/>
              <a:gd name="connsiteY209" fmla="*/ 2524883 h 5157390"/>
              <a:gd name="connsiteX210" fmla="*/ 178823 w 4149540"/>
              <a:gd name="connsiteY210" fmla="*/ 2493671 h 5157390"/>
              <a:gd name="connsiteX211" fmla="*/ 168366 w 4149540"/>
              <a:gd name="connsiteY211" fmla="*/ 2459231 h 5157390"/>
              <a:gd name="connsiteX212" fmla="*/ 156864 w 4149540"/>
              <a:gd name="connsiteY212" fmla="*/ 2417258 h 5157390"/>
              <a:gd name="connsiteX213" fmla="*/ 142222 w 4149540"/>
              <a:gd name="connsiteY213" fmla="*/ 2372056 h 5157390"/>
              <a:gd name="connsiteX214" fmla="*/ 128627 w 4149540"/>
              <a:gd name="connsiteY214" fmla="*/ 2320396 h 5157390"/>
              <a:gd name="connsiteX215" fmla="*/ 113987 w 4149540"/>
              <a:gd name="connsiteY215" fmla="*/ 2262278 h 5157390"/>
              <a:gd name="connsiteX216" fmla="*/ 100392 w 4149540"/>
              <a:gd name="connsiteY216" fmla="*/ 2200931 h 5157390"/>
              <a:gd name="connsiteX217" fmla="*/ 86797 w 4149540"/>
              <a:gd name="connsiteY217" fmla="*/ 2134204 h 5157390"/>
              <a:gd name="connsiteX218" fmla="*/ 72157 w 4149540"/>
              <a:gd name="connsiteY218" fmla="*/ 2064248 h 5157390"/>
              <a:gd name="connsiteX219" fmla="*/ 60654 w 4149540"/>
              <a:gd name="connsiteY219" fmla="*/ 1987835 h 5157390"/>
              <a:gd name="connsiteX220" fmla="*/ 48105 w 4149540"/>
              <a:gd name="connsiteY220" fmla="*/ 1909268 h 5157390"/>
              <a:gd name="connsiteX221" fmla="*/ 36601 w 4149540"/>
              <a:gd name="connsiteY221" fmla="*/ 1826396 h 5157390"/>
              <a:gd name="connsiteX222" fmla="*/ 26144 w 4149540"/>
              <a:gd name="connsiteY222" fmla="*/ 1740296 h 5157390"/>
              <a:gd name="connsiteX223" fmla="*/ 17778 w 4149540"/>
              <a:gd name="connsiteY223" fmla="*/ 1650968 h 5157390"/>
              <a:gd name="connsiteX224" fmla="*/ 10458 w 4149540"/>
              <a:gd name="connsiteY224" fmla="*/ 1558410 h 5157390"/>
              <a:gd name="connsiteX225" fmla="*/ 6275 w 4149540"/>
              <a:gd name="connsiteY225" fmla="*/ 1462625 h 5157390"/>
              <a:gd name="connsiteX226" fmla="*/ 4183 w 4149540"/>
              <a:gd name="connsiteY226" fmla="*/ 1363610 h 5157390"/>
              <a:gd name="connsiteX227" fmla="*/ 4183 w 4149540"/>
              <a:gd name="connsiteY227" fmla="*/ 1264595 h 5157390"/>
              <a:gd name="connsiteX228" fmla="*/ 8366 w 4149540"/>
              <a:gd name="connsiteY228" fmla="*/ 1161275 h 5157390"/>
              <a:gd name="connsiteX229" fmla="*/ 13595 w 4149540"/>
              <a:gd name="connsiteY229" fmla="*/ 1055801 h 5157390"/>
              <a:gd name="connsiteX230" fmla="*/ 24052 w 4149540"/>
              <a:gd name="connsiteY230" fmla="*/ 948176 h 5157390"/>
              <a:gd name="connsiteX231" fmla="*/ 37647 w 4149540"/>
              <a:gd name="connsiteY231" fmla="*/ 840552 h 5157390"/>
              <a:gd name="connsiteX232" fmla="*/ 54379 w 4149540"/>
              <a:gd name="connsiteY232" fmla="*/ 731850 h 5157390"/>
              <a:gd name="connsiteX233" fmla="*/ 76340 w 4149540"/>
              <a:gd name="connsiteY233" fmla="*/ 619920 h 5157390"/>
              <a:gd name="connsiteX234" fmla="*/ 102485 w 4149540"/>
              <a:gd name="connsiteY234" fmla="*/ 507990 h 5157390"/>
              <a:gd name="connsiteX235" fmla="*/ 132810 w 4149540"/>
              <a:gd name="connsiteY235" fmla="*/ 397137 h 5157390"/>
              <a:gd name="connsiteX236" fmla="*/ 166274 w 4149540"/>
              <a:gd name="connsiteY236" fmla="*/ 283053 h 5157390"/>
              <a:gd name="connsiteX237" fmla="*/ 207060 w 4149540"/>
              <a:gd name="connsiteY237" fmla="*/ 171123 h 5157390"/>
              <a:gd name="connsiteX238" fmla="*/ 211243 w 4149540"/>
              <a:gd name="connsiteY238" fmla="*/ 171123 h 5157390"/>
              <a:gd name="connsiteX239" fmla="*/ 216470 w 4149540"/>
              <a:gd name="connsiteY239" fmla="*/ 167895 h 5157390"/>
              <a:gd name="connsiteX240" fmla="*/ 226929 w 4149540"/>
              <a:gd name="connsiteY240" fmla="*/ 163590 h 5157390"/>
              <a:gd name="connsiteX241" fmla="*/ 238431 w 4149540"/>
              <a:gd name="connsiteY241" fmla="*/ 157133 h 5157390"/>
              <a:gd name="connsiteX242" fmla="*/ 255163 w 4149540"/>
              <a:gd name="connsiteY242" fmla="*/ 148523 h 5157390"/>
              <a:gd name="connsiteX243" fmla="*/ 275032 w 4149540"/>
              <a:gd name="connsiteY243" fmla="*/ 138837 h 5157390"/>
              <a:gd name="connsiteX244" fmla="*/ 299086 w 4149540"/>
              <a:gd name="connsiteY244" fmla="*/ 130227 h 5157390"/>
              <a:gd name="connsiteX245" fmla="*/ 327321 w 4149540"/>
              <a:gd name="connsiteY245" fmla="*/ 119464 h 5157390"/>
              <a:gd name="connsiteX246" fmla="*/ 357647 w 4149540"/>
              <a:gd name="connsiteY246" fmla="*/ 107625 h 5157390"/>
              <a:gd name="connsiteX247" fmla="*/ 391112 w 4149540"/>
              <a:gd name="connsiteY247" fmla="*/ 96863 h 5157390"/>
              <a:gd name="connsiteX248" fmla="*/ 427713 w 4149540"/>
              <a:gd name="connsiteY248" fmla="*/ 85024 h 5157390"/>
              <a:gd name="connsiteX249" fmla="*/ 467450 w 4149540"/>
              <a:gd name="connsiteY249" fmla="*/ 72109 h 5157390"/>
              <a:gd name="connsiteX250" fmla="*/ 512419 w 4149540"/>
              <a:gd name="connsiteY250" fmla="*/ 62423 h 5157390"/>
              <a:gd name="connsiteX251" fmla="*/ 560523 w 4149540"/>
              <a:gd name="connsiteY251" fmla="*/ 49508 h 5157390"/>
              <a:gd name="connsiteX252" fmla="*/ 610719 w 4149540"/>
              <a:gd name="connsiteY252" fmla="*/ 38745 h 5157390"/>
              <a:gd name="connsiteX253" fmla="*/ 664052 w 4149540"/>
              <a:gd name="connsiteY253" fmla="*/ 31212 h 5157390"/>
              <a:gd name="connsiteX254" fmla="*/ 722614 w 4149540"/>
              <a:gd name="connsiteY254" fmla="*/ 20449 h 5157390"/>
              <a:gd name="connsiteX255" fmla="*/ 783268 w 4149540"/>
              <a:gd name="connsiteY255" fmla="*/ 13992 h 5157390"/>
              <a:gd name="connsiteX256" fmla="*/ 847059 w 4149540"/>
              <a:gd name="connsiteY256" fmla="*/ 8610 h 5157390"/>
              <a:gd name="connsiteX257" fmla="*/ 912941 w 4149540"/>
              <a:gd name="connsiteY257" fmla="*/ 4305 h 5157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</a:cxnLst>
            <a:rect l="l" t="t" r="r" b="b"/>
            <a:pathLst>
              <a:path w="4149540" h="5157390">
                <a:moveTo>
                  <a:pt x="986143" y="0"/>
                </a:moveTo>
                <a:lnTo>
                  <a:pt x="1058300" y="0"/>
                </a:lnTo>
                <a:lnTo>
                  <a:pt x="1134640" y="0"/>
                </a:lnTo>
                <a:lnTo>
                  <a:pt x="1214117" y="4305"/>
                </a:lnTo>
                <a:lnTo>
                  <a:pt x="1298823" y="10763"/>
                </a:lnTo>
                <a:lnTo>
                  <a:pt x="1385620" y="18297"/>
                </a:lnTo>
                <a:lnTo>
                  <a:pt x="1473463" y="31212"/>
                </a:lnTo>
                <a:lnTo>
                  <a:pt x="1565490" y="45203"/>
                </a:lnTo>
                <a:lnTo>
                  <a:pt x="1662745" y="62423"/>
                </a:lnTo>
                <a:lnTo>
                  <a:pt x="1761045" y="85024"/>
                </a:lnTo>
                <a:lnTo>
                  <a:pt x="1861437" y="109778"/>
                </a:lnTo>
                <a:lnTo>
                  <a:pt x="1964966" y="138837"/>
                </a:lnTo>
                <a:lnTo>
                  <a:pt x="2073724" y="171123"/>
                </a:lnTo>
                <a:lnTo>
                  <a:pt x="2075816" y="168972"/>
                </a:lnTo>
                <a:lnTo>
                  <a:pt x="2084182" y="167895"/>
                </a:lnTo>
                <a:lnTo>
                  <a:pt x="2097777" y="161438"/>
                </a:lnTo>
                <a:lnTo>
                  <a:pt x="2115554" y="154980"/>
                </a:lnTo>
                <a:lnTo>
                  <a:pt x="2137515" y="148523"/>
                </a:lnTo>
                <a:lnTo>
                  <a:pt x="2165750" y="138837"/>
                </a:lnTo>
                <a:lnTo>
                  <a:pt x="2196077" y="128074"/>
                </a:lnTo>
                <a:lnTo>
                  <a:pt x="2232678" y="117312"/>
                </a:lnTo>
                <a:lnTo>
                  <a:pt x="2272417" y="107625"/>
                </a:lnTo>
                <a:lnTo>
                  <a:pt x="2316338" y="94710"/>
                </a:lnTo>
                <a:lnTo>
                  <a:pt x="2364443" y="85024"/>
                </a:lnTo>
                <a:lnTo>
                  <a:pt x="2416730" y="72109"/>
                </a:lnTo>
                <a:lnTo>
                  <a:pt x="2471109" y="62423"/>
                </a:lnTo>
                <a:lnTo>
                  <a:pt x="2529671" y="49508"/>
                </a:lnTo>
                <a:lnTo>
                  <a:pt x="2589279" y="40899"/>
                </a:lnTo>
                <a:lnTo>
                  <a:pt x="2654117" y="31212"/>
                </a:lnTo>
                <a:lnTo>
                  <a:pt x="2722089" y="22602"/>
                </a:lnTo>
                <a:lnTo>
                  <a:pt x="2790064" y="16144"/>
                </a:lnTo>
                <a:lnTo>
                  <a:pt x="2862221" y="10763"/>
                </a:lnTo>
                <a:lnTo>
                  <a:pt x="2937515" y="6458"/>
                </a:lnTo>
                <a:lnTo>
                  <a:pt x="3012809" y="6458"/>
                </a:lnTo>
                <a:lnTo>
                  <a:pt x="3089149" y="6458"/>
                </a:lnTo>
                <a:lnTo>
                  <a:pt x="3169671" y="8610"/>
                </a:lnTo>
                <a:lnTo>
                  <a:pt x="3250194" y="13992"/>
                </a:lnTo>
                <a:lnTo>
                  <a:pt x="3334900" y="20449"/>
                </a:lnTo>
                <a:lnTo>
                  <a:pt x="3416468" y="33364"/>
                </a:lnTo>
                <a:lnTo>
                  <a:pt x="3503267" y="45203"/>
                </a:lnTo>
                <a:lnTo>
                  <a:pt x="3586927" y="64575"/>
                </a:lnTo>
                <a:lnTo>
                  <a:pt x="3673723" y="85024"/>
                </a:lnTo>
                <a:lnTo>
                  <a:pt x="3760521" y="109778"/>
                </a:lnTo>
                <a:lnTo>
                  <a:pt x="3848364" y="138837"/>
                </a:lnTo>
                <a:lnTo>
                  <a:pt x="3935161" y="171123"/>
                </a:lnTo>
                <a:lnTo>
                  <a:pt x="3938299" y="171123"/>
                </a:lnTo>
                <a:lnTo>
                  <a:pt x="3940390" y="173277"/>
                </a:lnTo>
                <a:lnTo>
                  <a:pt x="3944573" y="181887"/>
                </a:lnTo>
                <a:lnTo>
                  <a:pt x="3950848" y="193725"/>
                </a:lnTo>
                <a:lnTo>
                  <a:pt x="3959214" y="210945"/>
                </a:lnTo>
                <a:lnTo>
                  <a:pt x="3968625" y="233547"/>
                </a:lnTo>
                <a:lnTo>
                  <a:pt x="3979083" y="260453"/>
                </a:lnTo>
                <a:lnTo>
                  <a:pt x="3992678" y="291663"/>
                </a:lnTo>
                <a:lnTo>
                  <a:pt x="4005227" y="328257"/>
                </a:lnTo>
                <a:lnTo>
                  <a:pt x="4018821" y="370230"/>
                </a:lnTo>
                <a:lnTo>
                  <a:pt x="4035553" y="417585"/>
                </a:lnTo>
                <a:lnTo>
                  <a:pt x="4049148" y="467093"/>
                </a:lnTo>
                <a:lnTo>
                  <a:pt x="4062743" y="523058"/>
                </a:lnTo>
                <a:lnTo>
                  <a:pt x="4077383" y="582252"/>
                </a:lnTo>
                <a:lnTo>
                  <a:pt x="4090978" y="648978"/>
                </a:lnTo>
                <a:lnTo>
                  <a:pt x="4105619" y="718935"/>
                </a:lnTo>
                <a:lnTo>
                  <a:pt x="4115030" y="793197"/>
                </a:lnTo>
                <a:lnTo>
                  <a:pt x="4127579" y="871763"/>
                </a:lnTo>
                <a:lnTo>
                  <a:pt x="4135945" y="954635"/>
                </a:lnTo>
                <a:lnTo>
                  <a:pt x="4141174" y="1041810"/>
                </a:lnTo>
                <a:lnTo>
                  <a:pt x="4147449" y="1134368"/>
                </a:lnTo>
                <a:lnTo>
                  <a:pt x="4149540" y="1231230"/>
                </a:lnTo>
                <a:lnTo>
                  <a:pt x="4147449" y="1332398"/>
                </a:lnTo>
                <a:lnTo>
                  <a:pt x="4145357" y="1437870"/>
                </a:lnTo>
                <a:lnTo>
                  <a:pt x="4136991" y="1547648"/>
                </a:lnTo>
                <a:lnTo>
                  <a:pt x="4127579" y="1661730"/>
                </a:lnTo>
                <a:lnTo>
                  <a:pt x="4115030" y="1779041"/>
                </a:lnTo>
                <a:lnTo>
                  <a:pt x="4097253" y="1902811"/>
                </a:lnTo>
                <a:lnTo>
                  <a:pt x="4075292" y="2028731"/>
                </a:lnTo>
                <a:lnTo>
                  <a:pt x="4049148" y="2158958"/>
                </a:lnTo>
                <a:lnTo>
                  <a:pt x="4016730" y="2295641"/>
                </a:lnTo>
                <a:lnTo>
                  <a:pt x="3981174" y="2434478"/>
                </a:lnTo>
                <a:lnTo>
                  <a:pt x="3938299" y="2578696"/>
                </a:lnTo>
                <a:lnTo>
                  <a:pt x="3940390" y="2583001"/>
                </a:lnTo>
                <a:lnTo>
                  <a:pt x="3944573" y="2592686"/>
                </a:lnTo>
                <a:lnTo>
                  <a:pt x="3950848" y="2609906"/>
                </a:lnTo>
                <a:lnTo>
                  <a:pt x="3959214" y="2632508"/>
                </a:lnTo>
                <a:lnTo>
                  <a:pt x="3966534" y="2661566"/>
                </a:lnTo>
                <a:lnTo>
                  <a:pt x="3979083" y="2696006"/>
                </a:lnTo>
                <a:lnTo>
                  <a:pt x="3990586" y="2737981"/>
                </a:lnTo>
                <a:lnTo>
                  <a:pt x="4003135" y="2785336"/>
                </a:lnTo>
                <a:lnTo>
                  <a:pt x="4016730" y="2836996"/>
                </a:lnTo>
                <a:lnTo>
                  <a:pt x="4031370" y="2895113"/>
                </a:lnTo>
                <a:lnTo>
                  <a:pt x="4044965" y="2956459"/>
                </a:lnTo>
                <a:lnTo>
                  <a:pt x="4059606" y="3023186"/>
                </a:lnTo>
                <a:lnTo>
                  <a:pt x="4073200" y="3093142"/>
                </a:lnTo>
                <a:lnTo>
                  <a:pt x="4086795" y="3167404"/>
                </a:lnTo>
                <a:lnTo>
                  <a:pt x="4099344" y="3248122"/>
                </a:lnTo>
                <a:lnTo>
                  <a:pt x="4111893" y="3330994"/>
                </a:lnTo>
                <a:lnTo>
                  <a:pt x="4121305" y="3414941"/>
                </a:lnTo>
                <a:lnTo>
                  <a:pt x="4129671" y="3506422"/>
                </a:lnTo>
                <a:lnTo>
                  <a:pt x="4135945" y="3598981"/>
                </a:lnTo>
                <a:lnTo>
                  <a:pt x="4139083" y="3694767"/>
                </a:lnTo>
                <a:lnTo>
                  <a:pt x="4141174" y="3793782"/>
                </a:lnTo>
                <a:lnTo>
                  <a:pt x="4141174" y="3892797"/>
                </a:lnTo>
                <a:lnTo>
                  <a:pt x="4139083" y="3996117"/>
                </a:lnTo>
                <a:lnTo>
                  <a:pt x="4131762" y="4101589"/>
                </a:lnTo>
                <a:lnTo>
                  <a:pt x="4123396" y="4207062"/>
                </a:lnTo>
                <a:lnTo>
                  <a:pt x="4109802" y="4316839"/>
                </a:lnTo>
                <a:lnTo>
                  <a:pt x="4090978" y="4425540"/>
                </a:lnTo>
                <a:lnTo>
                  <a:pt x="4071109" y="4535317"/>
                </a:lnTo>
                <a:lnTo>
                  <a:pt x="4044965" y="4649400"/>
                </a:lnTo>
                <a:lnTo>
                  <a:pt x="4014638" y="4760254"/>
                </a:lnTo>
                <a:lnTo>
                  <a:pt x="3979083" y="4872184"/>
                </a:lnTo>
                <a:lnTo>
                  <a:pt x="3938299" y="4986267"/>
                </a:lnTo>
                <a:lnTo>
                  <a:pt x="3937253" y="4987342"/>
                </a:lnTo>
                <a:lnTo>
                  <a:pt x="3930978" y="4989495"/>
                </a:lnTo>
                <a:lnTo>
                  <a:pt x="3922612" y="4995952"/>
                </a:lnTo>
                <a:lnTo>
                  <a:pt x="3909018" y="5002410"/>
                </a:lnTo>
                <a:lnTo>
                  <a:pt x="3890194" y="5011020"/>
                </a:lnTo>
                <a:lnTo>
                  <a:pt x="3870325" y="5018554"/>
                </a:lnTo>
                <a:lnTo>
                  <a:pt x="3846273" y="5029317"/>
                </a:lnTo>
                <a:lnTo>
                  <a:pt x="3815946" y="5039002"/>
                </a:lnTo>
                <a:lnTo>
                  <a:pt x="3784573" y="5051917"/>
                </a:lnTo>
                <a:lnTo>
                  <a:pt x="3750064" y="5064832"/>
                </a:lnTo>
                <a:lnTo>
                  <a:pt x="3710325" y="5074519"/>
                </a:lnTo>
                <a:lnTo>
                  <a:pt x="3665357" y="5087434"/>
                </a:lnTo>
                <a:lnTo>
                  <a:pt x="3619345" y="5099272"/>
                </a:lnTo>
                <a:lnTo>
                  <a:pt x="3569149" y="5110035"/>
                </a:lnTo>
                <a:lnTo>
                  <a:pt x="3514769" y="5119722"/>
                </a:lnTo>
                <a:lnTo>
                  <a:pt x="3459344" y="5130484"/>
                </a:lnTo>
                <a:lnTo>
                  <a:pt x="3396599" y="5139094"/>
                </a:lnTo>
                <a:lnTo>
                  <a:pt x="3332808" y="5144475"/>
                </a:lnTo>
                <a:lnTo>
                  <a:pt x="3263789" y="5150933"/>
                </a:lnTo>
                <a:lnTo>
                  <a:pt x="3193724" y="5155238"/>
                </a:lnTo>
                <a:lnTo>
                  <a:pt x="3117384" y="5157390"/>
                </a:lnTo>
                <a:lnTo>
                  <a:pt x="3038953" y="5155238"/>
                </a:lnTo>
                <a:lnTo>
                  <a:pt x="2959476" y="5153085"/>
                </a:lnTo>
                <a:lnTo>
                  <a:pt x="2872678" y="5146628"/>
                </a:lnTo>
                <a:lnTo>
                  <a:pt x="2784835" y="5139094"/>
                </a:lnTo>
                <a:lnTo>
                  <a:pt x="2691764" y="5128332"/>
                </a:lnTo>
                <a:lnTo>
                  <a:pt x="2597645" y="5114340"/>
                </a:lnTo>
                <a:lnTo>
                  <a:pt x="2499345" y="5094967"/>
                </a:lnTo>
                <a:lnTo>
                  <a:pt x="2396861" y="5074519"/>
                </a:lnTo>
                <a:lnTo>
                  <a:pt x="2292286" y="5049765"/>
                </a:lnTo>
                <a:lnTo>
                  <a:pt x="2184574" y="5018554"/>
                </a:lnTo>
                <a:lnTo>
                  <a:pt x="2073724" y="4986267"/>
                </a:lnTo>
                <a:lnTo>
                  <a:pt x="2069541" y="4987342"/>
                </a:lnTo>
                <a:lnTo>
                  <a:pt x="2062221" y="4989495"/>
                </a:lnTo>
                <a:lnTo>
                  <a:pt x="2049672" y="4993800"/>
                </a:lnTo>
                <a:lnTo>
                  <a:pt x="2031894" y="5002410"/>
                </a:lnTo>
                <a:lnTo>
                  <a:pt x="2009934" y="5008867"/>
                </a:lnTo>
                <a:lnTo>
                  <a:pt x="1981698" y="5018554"/>
                </a:lnTo>
                <a:lnTo>
                  <a:pt x="1949280" y="5029317"/>
                </a:lnTo>
                <a:lnTo>
                  <a:pt x="1912679" y="5039002"/>
                </a:lnTo>
                <a:lnTo>
                  <a:pt x="1872940" y="5049765"/>
                </a:lnTo>
                <a:lnTo>
                  <a:pt x="1829019" y="5062680"/>
                </a:lnTo>
                <a:lnTo>
                  <a:pt x="1780914" y="5072367"/>
                </a:lnTo>
                <a:lnTo>
                  <a:pt x="1730718" y="5085282"/>
                </a:lnTo>
                <a:lnTo>
                  <a:pt x="1674248" y="5097120"/>
                </a:lnTo>
                <a:lnTo>
                  <a:pt x="1615686" y="5107882"/>
                </a:lnTo>
                <a:lnTo>
                  <a:pt x="1556077" y="5117569"/>
                </a:lnTo>
                <a:lnTo>
                  <a:pt x="1491242" y="5126179"/>
                </a:lnTo>
                <a:lnTo>
                  <a:pt x="1425358" y="5134789"/>
                </a:lnTo>
                <a:lnTo>
                  <a:pt x="1355293" y="5142322"/>
                </a:lnTo>
                <a:lnTo>
                  <a:pt x="1283136" y="5146628"/>
                </a:lnTo>
                <a:lnTo>
                  <a:pt x="1208888" y="5150933"/>
                </a:lnTo>
                <a:lnTo>
                  <a:pt x="1132548" y="5153085"/>
                </a:lnTo>
                <a:lnTo>
                  <a:pt x="1056209" y="5153085"/>
                </a:lnTo>
                <a:lnTo>
                  <a:pt x="975686" y="5150933"/>
                </a:lnTo>
                <a:lnTo>
                  <a:pt x="893072" y="5144475"/>
                </a:lnTo>
                <a:lnTo>
                  <a:pt x="811503" y="5136942"/>
                </a:lnTo>
                <a:lnTo>
                  <a:pt x="726797" y="5126179"/>
                </a:lnTo>
                <a:lnTo>
                  <a:pt x="642092" y="5112187"/>
                </a:lnTo>
                <a:lnTo>
                  <a:pt x="556340" y="5092815"/>
                </a:lnTo>
                <a:lnTo>
                  <a:pt x="469543" y="5072367"/>
                </a:lnTo>
                <a:lnTo>
                  <a:pt x="383790" y="5047612"/>
                </a:lnTo>
                <a:lnTo>
                  <a:pt x="294903" y="5018554"/>
                </a:lnTo>
                <a:lnTo>
                  <a:pt x="207060" y="4986267"/>
                </a:lnTo>
                <a:lnTo>
                  <a:pt x="207060" y="4984114"/>
                </a:lnTo>
                <a:lnTo>
                  <a:pt x="202877" y="4975504"/>
                </a:lnTo>
                <a:lnTo>
                  <a:pt x="196601" y="4962589"/>
                </a:lnTo>
                <a:lnTo>
                  <a:pt x="188235" y="4946445"/>
                </a:lnTo>
                <a:lnTo>
                  <a:pt x="178823" y="4923844"/>
                </a:lnTo>
                <a:lnTo>
                  <a:pt x="166274" y="4896937"/>
                </a:lnTo>
                <a:lnTo>
                  <a:pt x="154771" y="4865727"/>
                </a:lnTo>
                <a:lnTo>
                  <a:pt x="142222" y="4829134"/>
                </a:lnTo>
                <a:lnTo>
                  <a:pt x="128627" y="4787160"/>
                </a:lnTo>
                <a:lnTo>
                  <a:pt x="112941" y="4739805"/>
                </a:lnTo>
                <a:lnTo>
                  <a:pt x="98301" y="4690297"/>
                </a:lnTo>
                <a:lnTo>
                  <a:pt x="84706" y="4634332"/>
                </a:lnTo>
                <a:lnTo>
                  <a:pt x="70065" y="4572987"/>
                </a:lnTo>
                <a:lnTo>
                  <a:pt x="56471" y="4508412"/>
                </a:lnTo>
                <a:lnTo>
                  <a:pt x="43922" y="4438455"/>
                </a:lnTo>
                <a:lnTo>
                  <a:pt x="32418" y="4364194"/>
                </a:lnTo>
                <a:lnTo>
                  <a:pt x="21961" y="4285627"/>
                </a:lnTo>
                <a:lnTo>
                  <a:pt x="12549" y="4202757"/>
                </a:lnTo>
                <a:lnTo>
                  <a:pt x="6275" y="4113427"/>
                </a:lnTo>
                <a:lnTo>
                  <a:pt x="2092" y="4023022"/>
                </a:lnTo>
                <a:lnTo>
                  <a:pt x="0" y="3926160"/>
                </a:lnTo>
                <a:lnTo>
                  <a:pt x="0" y="3824992"/>
                </a:lnTo>
                <a:lnTo>
                  <a:pt x="4183" y="3719521"/>
                </a:lnTo>
                <a:lnTo>
                  <a:pt x="10458" y="3609742"/>
                </a:lnTo>
                <a:lnTo>
                  <a:pt x="19869" y="3495661"/>
                </a:lnTo>
                <a:lnTo>
                  <a:pt x="34510" y="3376196"/>
                </a:lnTo>
                <a:lnTo>
                  <a:pt x="52288" y="3254581"/>
                </a:lnTo>
                <a:lnTo>
                  <a:pt x="72157" y="3128659"/>
                </a:lnTo>
                <a:lnTo>
                  <a:pt x="98301" y="2996281"/>
                </a:lnTo>
                <a:lnTo>
                  <a:pt x="130719" y="2861749"/>
                </a:lnTo>
                <a:lnTo>
                  <a:pt x="166274" y="2720761"/>
                </a:lnTo>
                <a:lnTo>
                  <a:pt x="207060" y="2578696"/>
                </a:lnTo>
                <a:lnTo>
                  <a:pt x="207060" y="2574391"/>
                </a:lnTo>
                <a:lnTo>
                  <a:pt x="202877" y="2564704"/>
                </a:lnTo>
                <a:lnTo>
                  <a:pt x="196601" y="2547484"/>
                </a:lnTo>
                <a:lnTo>
                  <a:pt x="188235" y="2524883"/>
                </a:lnTo>
                <a:lnTo>
                  <a:pt x="178823" y="2493671"/>
                </a:lnTo>
                <a:lnTo>
                  <a:pt x="168366" y="2459231"/>
                </a:lnTo>
                <a:lnTo>
                  <a:pt x="156864" y="2417258"/>
                </a:lnTo>
                <a:lnTo>
                  <a:pt x="142222" y="2372056"/>
                </a:lnTo>
                <a:lnTo>
                  <a:pt x="128627" y="2320396"/>
                </a:lnTo>
                <a:lnTo>
                  <a:pt x="113987" y="2262278"/>
                </a:lnTo>
                <a:lnTo>
                  <a:pt x="100392" y="2200931"/>
                </a:lnTo>
                <a:lnTo>
                  <a:pt x="86797" y="2134204"/>
                </a:lnTo>
                <a:lnTo>
                  <a:pt x="72157" y="2064248"/>
                </a:lnTo>
                <a:lnTo>
                  <a:pt x="60654" y="1987835"/>
                </a:lnTo>
                <a:lnTo>
                  <a:pt x="48105" y="1909268"/>
                </a:lnTo>
                <a:lnTo>
                  <a:pt x="36601" y="1826396"/>
                </a:lnTo>
                <a:lnTo>
                  <a:pt x="26144" y="1740296"/>
                </a:lnTo>
                <a:lnTo>
                  <a:pt x="17778" y="1650968"/>
                </a:lnTo>
                <a:lnTo>
                  <a:pt x="10458" y="1558410"/>
                </a:lnTo>
                <a:lnTo>
                  <a:pt x="6275" y="1462625"/>
                </a:lnTo>
                <a:lnTo>
                  <a:pt x="4183" y="1363610"/>
                </a:lnTo>
                <a:lnTo>
                  <a:pt x="4183" y="1264595"/>
                </a:lnTo>
                <a:lnTo>
                  <a:pt x="8366" y="1161275"/>
                </a:lnTo>
                <a:lnTo>
                  <a:pt x="13595" y="1055801"/>
                </a:lnTo>
                <a:lnTo>
                  <a:pt x="24052" y="948176"/>
                </a:lnTo>
                <a:lnTo>
                  <a:pt x="37647" y="840552"/>
                </a:lnTo>
                <a:lnTo>
                  <a:pt x="54379" y="731850"/>
                </a:lnTo>
                <a:lnTo>
                  <a:pt x="76340" y="619920"/>
                </a:lnTo>
                <a:lnTo>
                  <a:pt x="102485" y="507990"/>
                </a:lnTo>
                <a:lnTo>
                  <a:pt x="132810" y="397137"/>
                </a:lnTo>
                <a:lnTo>
                  <a:pt x="166274" y="283053"/>
                </a:lnTo>
                <a:lnTo>
                  <a:pt x="207060" y="171123"/>
                </a:lnTo>
                <a:lnTo>
                  <a:pt x="211243" y="171123"/>
                </a:lnTo>
                <a:lnTo>
                  <a:pt x="216470" y="167895"/>
                </a:lnTo>
                <a:lnTo>
                  <a:pt x="226929" y="163590"/>
                </a:lnTo>
                <a:lnTo>
                  <a:pt x="238431" y="157133"/>
                </a:lnTo>
                <a:lnTo>
                  <a:pt x="255163" y="148523"/>
                </a:lnTo>
                <a:lnTo>
                  <a:pt x="275032" y="138837"/>
                </a:lnTo>
                <a:lnTo>
                  <a:pt x="299086" y="130227"/>
                </a:lnTo>
                <a:lnTo>
                  <a:pt x="327321" y="119464"/>
                </a:lnTo>
                <a:lnTo>
                  <a:pt x="357647" y="107625"/>
                </a:lnTo>
                <a:lnTo>
                  <a:pt x="391112" y="96863"/>
                </a:lnTo>
                <a:lnTo>
                  <a:pt x="427713" y="85024"/>
                </a:lnTo>
                <a:lnTo>
                  <a:pt x="467450" y="72109"/>
                </a:lnTo>
                <a:lnTo>
                  <a:pt x="512419" y="62423"/>
                </a:lnTo>
                <a:lnTo>
                  <a:pt x="560523" y="49508"/>
                </a:lnTo>
                <a:lnTo>
                  <a:pt x="610719" y="38745"/>
                </a:lnTo>
                <a:lnTo>
                  <a:pt x="664052" y="31212"/>
                </a:lnTo>
                <a:lnTo>
                  <a:pt x="722614" y="20449"/>
                </a:lnTo>
                <a:lnTo>
                  <a:pt x="783268" y="13992"/>
                </a:lnTo>
                <a:lnTo>
                  <a:pt x="847059" y="8610"/>
                </a:lnTo>
                <a:lnTo>
                  <a:pt x="912941" y="4305"/>
                </a:lnTo>
                <a:close/>
              </a:path>
            </a:pathLst>
          </a:custGeom>
          <a:solidFill>
            <a:schemeClr val="accent1"/>
          </a:solidFill>
        </p:spPr>
        <p:txBody>
          <a:bodyPr tIns="457200" rtlCol="0">
            <a:no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1" name="Рисунок 20"/>
          <p:cNvSpPr>
            <a:spLocks noGrp="1"/>
          </p:cNvSpPr>
          <p:nvPr>
            <p:ph type="pic" idx="16"/>
          </p:nvPr>
        </p:nvSpPr>
        <p:spPr>
          <a:xfrm>
            <a:off x="6599312" y="552921"/>
            <a:ext cx="1688949" cy="2779213"/>
          </a:xfrm>
          <a:custGeom>
            <a:avLst/>
            <a:gdLst>
              <a:gd name="connsiteX0" fmla="*/ 986143 w 4149540"/>
              <a:gd name="connsiteY0" fmla="*/ 0 h 5157390"/>
              <a:gd name="connsiteX1" fmla="*/ 1058300 w 4149540"/>
              <a:gd name="connsiteY1" fmla="*/ 0 h 5157390"/>
              <a:gd name="connsiteX2" fmla="*/ 1134640 w 4149540"/>
              <a:gd name="connsiteY2" fmla="*/ 0 h 5157390"/>
              <a:gd name="connsiteX3" fmla="*/ 1214117 w 4149540"/>
              <a:gd name="connsiteY3" fmla="*/ 4305 h 5157390"/>
              <a:gd name="connsiteX4" fmla="*/ 1298823 w 4149540"/>
              <a:gd name="connsiteY4" fmla="*/ 10763 h 5157390"/>
              <a:gd name="connsiteX5" fmla="*/ 1385620 w 4149540"/>
              <a:gd name="connsiteY5" fmla="*/ 18297 h 5157390"/>
              <a:gd name="connsiteX6" fmla="*/ 1473463 w 4149540"/>
              <a:gd name="connsiteY6" fmla="*/ 31212 h 5157390"/>
              <a:gd name="connsiteX7" fmla="*/ 1565490 w 4149540"/>
              <a:gd name="connsiteY7" fmla="*/ 45203 h 5157390"/>
              <a:gd name="connsiteX8" fmla="*/ 1662745 w 4149540"/>
              <a:gd name="connsiteY8" fmla="*/ 62423 h 5157390"/>
              <a:gd name="connsiteX9" fmla="*/ 1761045 w 4149540"/>
              <a:gd name="connsiteY9" fmla="*/ 85024 h 5157390"/>
              <a:gd name="connsiteX10" fmla="*/ 1861437 w 4149540"/>
              <a:gd name="connsiteY10" fmla="*/ 109778 h 5157390"/>
              <a:gd name="connsiteX11" fmla="*/ 1964966 w 4149540"/>
              <a:gd name="connsiteY11" fmla="*/ 138837 h 5157390"/>
              <a:gd name="connsiteX12" fmla="*/ 2073724 w 4149540"/>
              <a:gd name="connsiteY12" fmla="*/ 171123 h 5157390"/>
              <a:gd name="connsiteX13" fmla="*/ 2075816 w 4149540"/>
              <a:gd name="connsiteY13" fmla="*/ 168972 h 5157390"/>
              <a:gd name="connsiteX14" fmla="*/ 2084182 w 4149540"/>
              <a:gd name="connsiteY14" fmla="*/ 167895 h 5157390"/>
              <a:gd name="connsiteX15" fmla="*/ 2097777 w 4149540"/>
              <a:gd name="connsiteY15" fmla="*/ 161438 h 5157390"/>
              <a:gd name="connsiteX16" fmla="*/ 2115554 w 4149540"/>
              <a:gd name="connsiteY16" fmla="*/ 154980 h 5157390"/>
              <a:gd name="connsiteX17" fmla="*/ 2137515 w 4149540"/>
              <a:gd name="connsiteY17" fmla="*/ 148523 h 5157390"/>
              <a:gd name="connsiteX18" fmla="*/ 2165750 w 4149540"/>
              <a:gd name="connsiteY18" fmla="*/ 138837 h 5157390"/>
              <a:gd name="connsiteX19" fmla="*/ 2196077 w 4149540"/>
              <a:gd name="connsiteY19" fmla="*/ 128074 h 5157390"/>
              <a:gd name="connsiteX20" fmla="*/ 2232678 w 4149540"/>
              <a:gd name="connsiteY20" fmla="*/ 117312 h 5157390"/>
              <a:gd name="connsiteX21" fmla="*/ 2272417 w 4149540"/>
              <a:gd name="connsiteY21" fmla="*/ 107625 h 5157390"/>
              <a:gd name="connsiteX22" fmla="*/ 2316338 w 4149540"/>
              <a:gd name="connsiteY22" fmla="*/ 94710 h 5157390"/>
              <a:gd name="connsiteX23" fmla="*/ 2364443 w 4149540"/>
              <a:gd name="connsiteY23" fmla="*/ 85024 h 5157390"/>
              <a:gd name="connsiteX24" fmla="*/ 2416730 w 4149540"/>
              <a:gd name="connsiteY24" fmla="*/ 72109 h 5157390"/>
              <a:gd name="connsiteX25" fmla="*/ 2471109 w 4149540"/>
              <a:gd name="connsiteY25" fmla="*/ 62423 h 5157390"/>
              <a:gd name="connsiteX26" fmla="*/ 2529671 w 4149540"/>
              <a:gd name="connsiteY26" fmla="*/ 49508 h 5157390"/>
              <a:gd name="connsiteX27" fmla="*/ 2589279 w 4149540"/>
              <a:gd name="connsiteY27" fmla="*/ 40899 h 5157390"/>
              <a:gd name="connsiteX28" fmla="*/ 2654117 w 4149540"/>
              <a:gd name="connsiteY28" fmla="*/ 31212 h 5157390"/>
              <a:gd name="connsiteX29" fmla="*/ 2722089 w 4149540"/>
              <a:gd name="connsiteY29" fmla="*/ 22602 h 5157390"/>
              <a:gd name="connsiteX30" fmla="*/ 2790064 w 4149540"/>
              <a:gd name="connsiteY30" fmla="*/ 16144 h 5157390"/>
              <a:gd name="connsiteX31" fmla="*/ 2862221 w 4149540"/>
              <a:gd name="connsiteY31" fmla="*/ 10763 h 5157390"/>
              <a:gd name="connsiteX32" fmla="*/ 2937515 w 4149540"/>
              <a:gd name="connsiteY32" fmla="*/ 6458 h 5157390"/>
              <a:gd name="connsiteX33" fmla="*/ 3012809 w 4149540"/>
              <a:gd name="connsiteY33" fmla="*/ 6458 h 5157390"/>
              <a:gd name="connsiteX34" fmla="*/ 3089149 w 4149540"/>
              <a:gd name="connsiteY34" fmla="*/ 6458 h 5157390"/>
              <a:gd name="connsiteX35" fmla="*/ 3169671 w 4149540"/>
              <a:gd name="connsiteY35" fmla="*/ 8610 h 5157390"/>
              <a:gd name="connsiteX36" fmla="*/ 3250194 w 4149540"/>
              <a:gd name="connsiteY36" fmla="*/ 13992 h 5157390"/>
              <a:gd name="connsiteX37" fmla="*/ 3334900 w 4149540"/>
              <a:gd name="connsiteY37" fmla="*/ 20449 h 5157390"/>
              <a:gd name="connsiteX38" fmla="*/ 3416468 w 4149540"/>
              <a:gd name="connsiteY38" fmla="*/ 33364 h 5157390"/>
              <a:gd name="connsiteX39" fmla="*/ 3503267 w 4149540"/>
              <a:gd name="connsiteY39" fmla="*/ 45203 h 5157390"/>
              <a:gd name="connsiteX40" fmla="*/ 3586927 w 4149540"/>
              <a:gd name="connsiteY40" fmla="*/ 64575 h 5157390"/>
              <a:gd name="connsiteX41" fmla="*/ 3673723 w 4149540"/>
              <a:gd name="connsiteY41" fmla="*/ 85024 h 5157390"/>
              <a:gd name="connsiteX42" fmla="*/ 3760521 w 4149540"/>
              <a:gd name="connsiteY42" fmla="*/ 109778 h 5157390"/>
              <a:gd name="connsiteX43" fmla="*/ 3848364 w 4149540"/>
              <a:gd name="connsiteY43" fmla="*/ 138837 h 5157390"/>
              <a:gd name="connsiteX44" fmla="*/ 3935161 w 4149540"/>
              <a:gd name="connsiteY44" fmla="*/ 171123 h 5157390"/>
              <a:gd name="connsiteX45" fmla="*/ 3938299 w 4149540"/>
              <a:gd name="connsiteY45" fmla="*/ 171123 h 5157390"/>
              <a:gd name="connsiteX46" fmla="*/ 3940390 w 4149540"/>
              <a:gd name="connsiteY46" fmla="*/ 173277 h 5157390"/>
              <a:gd name="connsiteX47" fmla="*/ 3944573 w 4149540"/>
              <a:gd name="connsiteY47" fmla="*/ 181887 h 5157390"/>
              <a:gd name="connsiteX48" fmla="*/ 3950848 w 4149540"/>
              <a:gd name="connsiteY48" fmla="*/ 193725 h 5157390"/>
              <a:gd name="connsiteX49" fmla="*/ 3959214 w 4149540"/>
              <a:gd name="connsiteY49" fmla="*/ 210945 h 5157390"/>
              <a:gd name="connsiteX50" fmla="*/ 3968625 w 4149540"/>
              <a:gd name="connsiteY50" fmla="*/ 233547 h 5157390"/>
              <a:gd name="connsiteX51" fmla="*/ 3979083 w 4149540"/>
              <a:gd name="connsiteY51" fmla="*/ 260453 h 5157390"/>
              <a:gd name="connsiteX52" fmla="*/ 3992678 w 4149540"/>
              <a:gd name="connsiteY52" fmla="*/ 291663 h 5157390"/>
              <a:gd name="connsiteX53" fmla="*/ 4005227 w 4149540"/>
              <a:gd name="connsiteY53" fmla="*/ 328257 h 5157390"/>
              <a:gd name="connsiteX54" fmla="*/ 4018821 w 4149540"/>
              <a:gd name="connsiteY54" fmla="*/ 370230 h 5157390"/>
              <a:gd name="connsiteX55" fmla="*/ 4035553 w 4149540"/>
              <a:gd name="connsiteY55" fmla="*/ 417585 h 5157390"/>
              <a:gd name="connsiteX56" fmla="*/ 4049148 w 4149540"/>
              <a:gd name="connsiteY56" fmla="*/ 467093 h 5157390"/>
              <a:gd name="connsiteX57" fmla="*/ 4062743 w 4149540"/>
              <a:gd name="connsiteY57" fmla="*/ 523058 h 5157390"/>
              <a:gd name="connsiteX58" fmla="*/ 4077383 w 4149540"/>
              <a:gd name="connsiteY58" fmla="*/ 582252 h 5157390"/>
              <a:gd name="connsiteX59" fmla="*/ 4090978 w 4149540"/>
              <a:gd name="connsiteY59" fmla="*/ 648978 h 5157390"/>
              <a:gd name="connsiteX60" fmla="*/ 4105619 w 4149540"/>
              <a:gd name="connsiteY60" fmla="*/ 718935 h 5157390"/>
              <a:gd name="connsiteX61" fmla="*/ 4115030 w 4149540"/>
              <a:gd name="connsiteY61" fmla="*/ 793197 h 5157390"/>
              <a:gd name="connsiteX62" fmla="*/ 4127579 w 4149540"/>
              <a:gd name="connsiteY62" fmla="*/ 871763 h 5157390"/>
              <a:gd name="connsiteX63" fmla="*/ 4135945 w 4149540"/>
              <a:gd name="connsiteY63" fmla="*/ 954635 h 5157390"/>
              <a:gd name="connsiteX64" fmla="*/ 4141174 w 4149540"/>
              <a:gd name="connsiteY64" fmla="*/ 1041810 h 5157390"/>
              <a:gd name="connsiteX65" fmla="*/ 4147449 w 4149540"/>
              <a:gd name="connsiteY65" fmla="*/ 1134368 h 5157390"/>
              <a:gd name="connsiteX66" fmla="*/ 4149540 w 4149540"/>
              <a:gd name="connsiteY66" fmla="*/ 1231230 h 5157390"/>
              <a:gd name="connsiteX67" fmla="*/ 4147449 w 4149540"/>
              <a:gd name="connsiteY67" fmla="*/ 1332398 h 5157390"/>
              <a:gd name="connsiteX68" fmla="*/ 4145357 w 4149540"/>
              <a:gd name="connsiteY68" fmla="*/ 1437870 h 5157390"/>
              <a:gd name="connsiteX69" fmla="*/ 4136991 w 4149540"/>
              <a:gd name="connsiteY69" fmla="*/ 1547648 h 5157390"/>
              <a:gd name="connsiteX70" fmla="*/ 4127579 w 4149540"/>
              <a:gd name="connsiteY70" fmla="*/ 1661730 h 5157390"/>
              <a:gd name="connsiteX71" fmla="*/ 4115030 w 4149540"/>
              <a:gd name="connsiteY71" fmla="*/ 1779041 h 5157390"/>
              <a:gd name="connsiteX72" fmla="*/ 4097253 w 4149540"/>
              <a:gd name="connsiteY72" fmla="*/ 1902811 h 5157390"/>
              <a:gd name="connsiteX73" fmla="*/ 4075292 w 4149540"/>
              <a:gd name="connsiteY73" fmla="*/ 2028731 h 5157390"/>
              <a:gd name="connsiteX74" fmla="*/ 4049148 w 4149540"/>
              <a:gd name="connsiteY74" fmla="*/ 2158958 h 5157390"/>
              <a:gd name="connsiteX75" fmla="*/ 4016730 w 4149540"/>
              <a:gd name="connsiteY75" fmla="*/ 2295641 h 5157390"/>
              <a:gd name="connsiteX76" fmla="*/ 3981174 w 4149540"/>
              <a:gd name="connsiteY76" fmla="*/ 2434478 h 5157390"/>
              <a:gd name="connsiteX77" fmla="*/ 3938299 w 4149540"/>
              <a:gd name="connsiteY77" fmla="*/ 2578696 h 5157390"/>
              <a:gd name="connsiteX78" fmla="*/ 3940390 w 4149540"/>
              <a:gd name="connsiteY78" fmla="*/ 2583001 h 5157390"/>
              <a:gd name="connsiteX79" fmla="*/ 3944573 w 4149540"/>
              <a:gd name="connsiteY79" fmla="*/ 2592686 h 5157390"/>
              <a:gd name="connsiteX80" fmla="*/ 3950848 w 4149540"/>
              <a:gd name="connsiteY80" fmla="*/ 2609906 h 5157390"/>
              <a:gd name="connsiteX81" fmla="*/ 3959214 w 4149540"/>
              <a:gd name="connsiteY81" fmla="*/ 2632508 h 5157390"/>
              <a:gd name="connsiteX82" fmla="*/ 3966534 w 4149540"/>
              <a:gd name="connsiteY82" fmla="*/ 2661566 h 5157390"/>
              <a:gd name="connsiteX83" fmla="*/ 3979083 w 4149540"/>
              <a:gd name="connsiteY83" fmla="*/ 2696006 h 5157390"/>
              <a:gd name="connsiteX84" fmla="*/ 3990586 w 4149540"/>
              <a:gd name="connsiteY84" fmla="*/ 2737981 h 5157390"/>
              <a:gd name="connsiteX85" fmla="*/ 4003135 w 4149540"/>
              <a:gd name="connsiteY85" fmla="*/ 2785336 h 5157390"/>
              <a:gd name="connsiteX86" fmla="*/ 4016730 w 4149540"/>
              <a:gd name="connsiteY86" fmla="*/ 2836996 h 5157390"/>
              <a:gd name="connsiteX87" fmla="*/ 4031370 w 4149540"/>
              <a:gd name="connsiteY87" fmla="*/ 2895113 h 5157390"/>
              <a:gd name="connsiteX88" fmla="*/ 4044965 w 4149540"/>
              <a:gd name="connsiteY88" fmla="*/ 2956459 h 5157390"/>
              <a:gd name="connsiteX89" fmla="*/ 4059606 w 4149540"/>
              <a:gd name="connsiteY89" fmla="*/ 3023186 h 5157390"/>
              <a:gd name="connsiteX90" fmla="*/ 4073200 w 4149540"/>
              <a:gd name="connsiteY90" fmla="*/ 3093142 h 5157390"/>
              <a:gd name="connsiteX91" fmla="*/ 4086795 w 4149540"/>
              <a:gd name="connsiteY91" fmla="*/ 3167404 h 5157390"/>
              <a:gd name="connsiteX92" fmla="*/ 4099344 w 4149540"/>
              <a:gd name="connsiteY92" fmla="*/ 3248122 h 5157390"/>
              <a:gd name="connsiteX93" fmla="*/ 4111893 w 4149540"/>
              <a:gd name="connsiteY93" fmla="*/ 3330994 h 5157390"/>
              <a:gd name="connsiteX94" fmla="*/ 4121305 w 4149540"/>
              <a:gd name="connsiteY94" fmla="*/ 3414941 h 5157390"/>
              <a:gd name="connsiteX95" fmla="*/ 4129671 w 4149540"/>
              <a:gd name="connsiteY95" fmla="*/ 3506422 h 5157390"/>
              <a:gd name="connsiteX96" fmla="*/ 4135945 w 4149540"/>
              <a:gd name="connsiteY96" fmla="*/ 3598981 h 5157390"/>
              <a:gd name="connsiteX97" fmla="*/ 4139083 w 4149540"/>
              <a:gd name="connsiteY97" fmla="*/ 3694767 h 5157390"/>
              <a:gd name="connsiteX98" fmla="*/ 4141174 w 4149540"/>
              <a:gd name="connsiteY98" fmla="*/ 3793782 h 5157390"/>
              <a:gd name="connsiteX99" fmla="*/ 4141174 w 4149540"/>
              <a:gd name="connsiteY99" fmla="*/ 3892797 h 5157390"/>
              <a:gd name="connsiteX100" fmla="*/ 4139083 w 4149540"/>
              <a:gd name="connsiteY100" fmla="*/ 3996117 h 5157390"/>
              <a:gd name="connsiteX101" fmla="*/ 4131762 w 4149540"/>
              <a:gd name="connsiteY101" fmla="*/ 4101589 h 5157390"/>
              <a:gd name="connsiteX102" fmla="*/ 4123396 w 4149540"/>
              <a:gd name="connsiteY102" fmla="*/ 4207062 h 5157390"/>
              <a:gd name="connsiteX103" fmla="*/ 4109802 w 4149540"/>
              <a:gd name="connsiteY103" fmla="*/ 4316839 h 5157390"/>
              <a:gd name="connsiteX104" fmla="*/ 4090978 w 4149540"/>
              <a:gd name="connsiteY104" fmla="*/ 4425540 h 5157390"/>
              <a:gd name="connsiteX105" fmla="*/ 4071109 w 4149540"/>
              <a:gd name="connsiteY105" fmla="*/ 4535317 h 5157390"/>
              <a:gd name="connsiteX106" fmla="*/ 4044965 w 4149540"/>
              <a:gd name="connsiteY106" fmla="*/ 4649400 h 5157390"/>
              <a:gd name="connsiteX107" fmla="*/ 4014638 w 4149540"/>
              <a:gd name="connsiteY107" fmla="*/ 4760254 h 5157390"/>
              <a:gd name="connsiteX108" fmla="*/ 3979083 w 4149540"/>
              <a:gd name="connsiteY108" fmla="*/ 4872184 h 5157390"/>
              <a:gd name="connsiteX109" fmla="*/ 3938299 w 4149540"/>
              <a:gd name="connsiteY109" fmla="*/ 4986267 h 5157390"/>
              <a:gd name="connsiteX110" fmla="*/ 3937253 w 4149540"/>
              <a:gd name="connsiteY110" fmla="*/ 4987342 h 5157390"/>
              <a:gd name="connsiteX111" fmla="*/ 3930978 w 4149540"/>
              <a:gd name="connsiteY111" fmla="*/ 4989495 h 5157390"/>
              <a:gd name="connsiteX112" fmla="*/ 3922612 w 4149540"/>
              <a:gd name="connsiteY112" fmla="*/ 4995952 h 5157390"/>
              <a:gd name="connsiteX113" fmla="*/ 3909018 w 4149540"/>
              <a:gd name="connsiteY113" fmla="*/ 5002410 h 5157390"/>
              <a:gd name="connsiteX114" fmla="*/ 3890194 w 4149540"/>
              <a:gd name="connsiteY114" fmla="*/ 5011020 h 5157390"/>
              <a:gd name="connsiteX115" fmla="*/ 3870325 w 4149540"/>
              <a:gd name="connsiteY115" fmla="*/ 5018554 h 5157390"/>
              <a:gd name="connsiteX116" fmla="*/ 3846273 w 4149540"/>
              <a:gd name="connsiteY116" fmla="*/ 5029317 h 5157390"/>
              <a:gd name="connsiteX117" fmla="*/ 3815946 w 4149540"/>
              <a:gd name="connsiteY117" fmla="*/ 5039002 h 5157390"/>
              <a:gd name="connsiteX118" fmla="*/ 3784573 w 4149540"/>
              <a:gd name="connsiteY118" fmla="*/ 5051917 h 5157390"/>
              <a:gd name="connsiteX119" fmla="*/ 3750064 w 4149540"/>
              <a:gd name="connsiteY119" fmla="*/ 5064832 h 5157390"/>
              <a:gd name="connsiteX120" fmla="*/ 3710325 w 4149540"/>
              <a:gd name="connsiteY120" fmla="*/ 5074519 h 5157390"/>
              <a:gd name="connsiteX121" fmla="*/ 3665357 w 4149540"/>
              <a:gd name="connsiteY121" fmla="*/ 5087434 h 5157390"/>
              <a:gd name="connsiteX122" fmla="*/ 3619345 w 4149540"/>
              <a:gd name="connsiteY122" fmla="*/ 5099272 h 5157390"/>
              <a:gd name="connsiteX123" fmla="*/ 3569149 w 4149540"/>
              <a:gd name="connsiteY123" fmla="*/ 5110035 h 5157390"/>
              <a:gd name="connsiteX124" fmla="*/ 3514769 w 4149540"/>
              <a:gd name="connsiteY124" fmla="*/ 5119722 h 5157390"/>
              <a:gd name="connsiteX125" fmla="*/ 3459344 w 4149540"/>
              <a:gd name="connsiteY125" fmla="*/ 5130484 h 5157390"/>
              <a:gd name="connsiteX126" fmla="*/ 3396599 w 4149540"/>
              <a:gd name="connsiteY126" fmla="*/ 5139094 h 5157390"/>
              <a:gd name="connsiteX127" fmla="*/ 3332808 w 4149540"/>
              <a:gd name="connsiteY127" fmla="*/ 5144475 h 5157390"/>
              <a:gd name="connsiteX128" fmla="*/ 3263789 w 4149540"/>
              <a:gd name="connsiteY128" fmla="*/ 5150933 h 5157390"/>
              <a:gd name="connsiteX129" fmla="*/ 3193724 w 4149540"/>
              <a:gd name="connsiteY129" fmla="*/ 5155238 h 5157390"/>
              <a:gd name="connsiteX130" fmla="*/ 3117384 w 4149540"/>
              <a:gd name="connsiteY130" fmla="*/ 5157390 h 5157390"/>
              <a:gd name="connsiteX131" fmla="*/ 3038953 w 4149540"/>
              <a:gd name="connsiteY131" fmla="*/ 5155238 h 5157390"/>
              <a:gd name="connsiteX132" fmla="*/ 2959476 w 4149540"/>
              <a:gd name="connsiteY132" fmla="*/ 5153085 h 5157390"/>
              <a:gd name="connsiteX133" fmla="*/ 2872678 w 4149540"/>
              <a:gd name="connsiteY133" fmla="*/ 5146628 h 5157390"/>
              <a:gd name="connsiteX134" fmla="*/ 2784835 w 4149540"/>
              <a:gd name="connsiteY134" fmla="*/ 5139094 h 5157390"/>
              <a:gd name="connsiteX135" fmla="*/ 2691764 w 4149540"/>
              <a:gd name="connsiteY135" fmla="*/ 5128332 h 5157390"/>
              <a:gd name="connsiteX136" fmla="*/ 2597645 w 4149540"/>
              <a:gd name="connsiteY136" fmla="*/ 5114340 h 5157390"/>
              <a:gd name="connsiteX137" fmla="*/ 2499345 w 4149540"/>
              <a:gd name="connsiteY137" fmla="*/ 5094967 h 5157390"/>
              <a:gd name="connsiteX138" fmla="*/ 2396861 w 4149540"/>
              <a:gd name="connsiteY138" fmla="*/ 5074519 h 5157390"/>
              <a:gd name="connsiteX139" fmla="*/ 2292286 w 4149540"/>
              <a:gd name="connsiteY139" fmla="*/ 5049765 h 5157390"/>
              <a:gd name="connsiteX140" fmla="*/ 2184574 w 4149540"/>
              <a:gd name="connsiteY140" fmla="*/ 5018554 h 5157390"/>
              <a:gd name="connsiteX141" fmla="*/ 2073724 w 4149540"/>
              <a:gd name="connsiteY141" fmla="*/ 4986267 h 5157390"/>
              <a:gd name="connsiteX142" fmla="*/ 2069541 w 4149540"/>
              <a:gd name="connsiteY142" fmla="*/ 4987342 h 5157390"/>
              <a:gd name="connsiteX143" fmla="*/ 2062221 w 4149540"/>
              <a:gd name="connsiteY143" fmla="*/ 4989495 h 5157390"/>
              <a:gd name="connsiteX144" fmla="*/ 2049672 w 4149540"/>
              <a:gd name="connsiteY144" fmla="*/ 4993800 h 5157390"/>
              <a:gd name="connsiteX145" fmla="*/ 2031894 w 4149540"/>
              <a:gd name="connsiteY145" fmla="*/ 5002410 h 5157390"/>
              <a:gd name="connsiteX146" fmla="*/ 2009934 w 4149540"/>
              <a:gd name="connsiteY146" fmla="*/ 5008867 h 5157390"/>
              <a:gd name="connsiteX147" fmla="*/ 1981698 w 4149540"/>
              <a:gd name="connsiteY147" fmla="*/ 5018554 h 5157390"/>
              <a:gd name="connsiteX148" fmla="*/ 1949280 w 4149540"/>
              <a:gd name="connsiteY148" fmla="*/ 5029317 h 5157390"/>
              <a:gd name="connsiteX149" fmla="*/ 1912679 w 4149540"/>
              <a:gd name="connsiteY149" fmla="*/ 5039002 h 5157390"/>
              <a:gd name="connsiteX150" fmla="*/ 1872940 w 4149540"/>
              <a:gd name="connsiteY150" fmla="*/ 5049765 h 5157390"/>
              <a:gd name="connsiteX151" fmla="*/ 1829019 w 4149540"/>
              <a:gd name="connsiteY151" fmla="*/ 5062680 h 5157390"/>
              <a:gd name="connsiteX152" fmla="*/ 1780914 w 4149540"/>
              <a:gd name="connsiteY152" fmla="*/ 5072367 h 5157390"/>
              <a:gd name="connsiteX153" fmla="*/ 1730718 w 4149540"/>
              <a:gd name="connsiteY153" fmla="*/ 5085282 h 5157390"/>
              <a:gd name="connsiteX154" fmla="*/ 1674248 w 4149540"/>
              <a:gd name="connsiteY154" fmla="*/ 5097120 h 5157390"/>
              <a:gd name="connsiteX155" fmla="*/ 1615686 w 4149540"/>
              <a:gd name="connsiteY155" fmla="*/ 5107882 h 5157390"/>
              <a:gd name="connsiteX156" fmla="*/ 1556077 w 4149540"/>
              <a:gd name="connsiteY156" fmla="*/ 5117569 h 5157390"/>
              <a:gd name="connsiteX157" fmla="*/ 1491242 w 4149540"/>
              <a:gd name="connsiteY157" fmla="*/ 5126179 h 5157390"/>
              <a:gd name="connsiteX158" fmla="*/ 1425358 w 4149540"/>
              <a:gd name="connsiteY158" fmla="*/ 5134789 h 5157390"/>
              <a:gd name="connsiteX159" fmla="*/ 1355293 w 4149540"/>
              <a:gd name="connsiteY159" fmla="*/ 5142322 h 5157390"/>
              <a:gd name="connsiteX160" fmla="*/ 1283136 w 4149540"/>
              <a:gd name="connsiteY160" fmla="*/ 5146628 h 5157390"/>
              <a:gd name="connsiteX161" fmla="*/ 1208888 w 4149540"/>
              <a:gd name="connsiteY161" fmla="*/ 5150933 h 5157390"/>
              <a:gd name="connsiteX162" fmla="*/ 1132548 w 4149540"/>
              <a:gd name="connsiteY162" fmla="*/ 5153085 h 5157390"/>
              <a:gd name="connsiteX163" fmla="*/ 1056209 w 4149540"/>
              <a:gd name="connsiteY163" fmla="*/ 5153085 h 5157390"/>
              <a:gd name="connsiteX164" fmla="*/ 975686 w 4149540"/>
              <a:gd name="connsiteY164" fmla="*/ 5150933 h 5157390"/>
              <a:gd name="connsiteX165" fmla="*/ 893072 w 4149540"/>
              <a:gd name="connsiteY165" fmla="*/ 5144475 h 5157390"/>
              <a:gd name="connsiteX166" fmla="*/ 811503 w 4149540"/>
              <a:gd name="connsiteY166" fmla="*/ 5136942 h 5157390"/>
              <a:gd name="connsiteX167" fmla="*/ 726797 w 4149540"/>
              <a:gd name="connsiteY167" fmla="*/ 5126179 h 5157390"/>
              <a:gd name="connsiteX168" fmla="*/ 642092 w 4149540"/>
              <a:gd name="connsiteY168" fmla="*/ 5112187 h 5157390"/>
              <a:gd name="connsiteX169" fmla="*/ 556340 w 4149540"/>
              <a:gd name="connsiteY169" fmla="*/ 5092815 h 5157390"/>
              <a:gd name="connsiteX170" fmla="*/ 469543 w 4149540"/>
              <a:gd name="connsiteY170" fmla="*/ 5072367 h 5157390"/>
              <a:gd name="connsiteX171" fmla="*/ 383790 w 4149540"/>
              <a:gd name="connsiteY171" fmla="*/ 5047612 h 5157390"/>
              <a:gd name="connsiteX172" fmla="*/ 294903 w 4149540"/>
              <a:gd name="connsiteY172" fmla="*/ 5018554 h 5157390"/>
              <a:gd name="connsiteX173" fmla="*/ 207060 w 4149540"/>
              <a:gd name="connsiteY173" fmla="*/ 4986267 h 5157390"/>
              <a:gd name="connsiteX174" fmla="*/ 207060 w 4149540"/>
              <a:gd name="connsiteY174" fmla="*/ 4984114 h 5157390"/>
              <a:gd name="connsiteX175" fmla="*/ 202877 w 4149540"/>
              <a:gd name="connsiteY175" fmla="*/ 4975504 h 5157390"/>
              <a:gd name="connsiteX176" fmla="*/ 196601 w 4149540"/>
              <a:gd name="connsiteY176" fmla="*/ 4962589 h 5157390"/>
              <a:gd name="connsiteX177" fmla="*/ 188235 w 4149540"/>
              <a:gd name="connsiteY177" fmla="*/ 4946445 h 5157390"/>
              <a:gd name="connsiteX178" fmla="*/ 178823 w 4149540"/>
              <a:gd name="connsiteY178" fmla="*/ 4923844 h 5157390"/>
              <a:gd name="connsiteX179" fmla="*/ 166274 w 4149540"/>
              <a:gd name="connsiteY179" fmla="*/ 4896937 h 5157390"/>
              <a:gd name="connsiteX180" fmla="*/ 154771 w 4149540"/>
              <a:gd name="connsiteY180" fmla="*/ 4865727 h 5157390"/>
              <a:gd name="connsiteX181" fmla="*/ 142222 w 4149540"/>
              <a:gd name="connsiteY181" fmla="*/ 4829134 h 5157390"/>
              <a:gd name="connsiteX182" fmla="*/ 128627 w 4149540"/>
              <a:gd name="connsiteY182" fmla="*/ 4787160 h 5157390"/>
              <a:gd name="connsiteX183" fmla="*/ 112941 w 4149540"/>
              <a:gd name="connsiteY183" fmla="*/ 4739805 h 5157390"/>
              <a:gd name="connsiteX184" fmla="*/ 98301 w 4149540"/>
              <a:gd name="connsiteY184" fmla="*/ 4690297 h 5157390"/>
              <a:gd name="connsiteX185" fmla="*/ 84706 w 4149540"/>
              <a:gd name="connsiteY185" fmla="*/ 4634332 h 5157390"/>
              <a:gd name="connsiteX186" fmla="*/ 70065 w 4149540"/>
              <a:gd name="connsiteY186" fmla="*/ 4572987 h 5157390"/>
              <a:gd name="connsiteX187" fmla="*/ 56471 w 4149540"/>
              <a:gd name="connsiteY187" fmla="*/ 4508412 h 5157390"/>
              <a:gd name="connsiteX188" fmla="*/ 43922 w 4149540"/>
              <a:gd name="connsiteY188" fmla="*/ 4438455 h 5157390"/>
              <a:gd name="connsiteX189" fmla="*/ 32418 w 4149540"/>
              <a:gd name="connsiteY189" fmla="*/ 4364194 h 5157390"/>
              <a:gd name="connsiteX190" fmla="*/ 21961 w 4149540"/>
              <a:gd name="connsiteY190" fmla="*/ 4285627 h 5157390"/>
              <a:gd name="connsiteX191" fmla="*/ 12549 w 4149540"/>
              <a:gd name="connsiteY191" fmla="*/ 4202757 h 5157390"/>
              <a:gd name="connsiteX192" fmla="*/ 6275 w 4149540"/>
              <a:gd name="connsiteY192" fmla="*/ 4113427 h 5157390"/>
              <a:gd name="connsiteX193" fmla="*/ 2092 w 4149540"/>
              <a:gd name="connsiteY193" fmla="*/ 4023022 h 5157390"/>
              <a:gd name="connsiteX194" fmla="*/ 0 w 4149540"/>
              <a:gd name="connsiteY194" fmla="*/ 3926160 h 5157390"/>
              <a:gd name="connsiteX195" fmla="*/ 0 w 4149540"/>
              <a:gd name="connsiteY195" fmla="*/ 3824992 h 5157390"/>
              <a:gd name="connsiteX196" fmla="*/ 4183 w 4149540"/>
              <a:gd name="connsiteY196" fmla="*/ 3719521 h 5157390"/>
              <a:gd name="connsiteX197" fmla="*/ 10458 w 4149540"/>
              <a:gd name="connsiteY197" fmla="*/ 3609742 h 5157390"/>
              <a:gd name="connsiteX198" fmla="*/ 19869 w 4149540"/>
              <a:gd name="connsiteY198" fmla="*/ 3495661 h 5157390"/>
              <a:gd name="connsiteX199" fmla="*/ 34510 w 4149540"/>
              <a:gd name="connsiteY199" fmla="*/ 3376196 h 5157390"/>
              <a:gd name="connsiteX200" fmla="*/ 52288 w 4149540"/>
              <a:gd name="connsiteY200" fmla="*/ 3254581 h 5157390"/>
              <a:gd name="connsiteX201" fmla="*/ 72157 w 4149540"/>
              <a:gd name="connsiteY201" fmla="*/ 3128659 h 5157390"/>
              <a:gd name="connsiteX202" fmla="*/ 98301 w 4149540"/>
              <a:gd name="connsiteY202" fmla="*/ 2996281 h 5157390"/>
              <a:gd name="connsiteX203" fmla="*/ 130719 w 4149540"/>
              <a:gd name="connsiteY203" fmla="*/ 2861749 h 5157390"/>
              <a:gd name="connsiteX204" fmla="*/ 166274 w 4149540"/>
              <a:gd name="connsiteY204" fmla="*/ 2720761 h 5157390"/>
              <a:gd name="connsiteX205" fmla="*/ 207060 w 4149540"/>
              <a:gd name="connsiteY205" fmla="*/ 2578696 h 5157390"/>
              <a:gd name="connsiteX206" fmla="*/ 207060 w 4149540"/>
              <a:gd name="connsiteY206" fmla="*/ 2574391 h 5157390"/>
              <a:gd name="connsiteX207" fmla="*/ 202877 w 4149540"/>
              <a:gd name="connsiteY207" fmla="*/ 2564704 h 5157390"/>
              <a:gd name="connsiteX208" fmla="*/ 196601 w 4149540"/>
              <a:gd name="connsiteY208" fmla="*/ 2547484 h 5157390"/>
              <a:gd name="connsiteX209" fmla="*/ 188235 w 4149540"/>
              <a:gd name="connsiteY209" fmla="*/ 2524883 h 5157390"/>
              <a:gd name="connsiteX210" fmla="*/ 178823 w 4149540"/>
              <a:gd name="connsiteY210" fmla="*/ 2493671 h 5157390"/>
              <a:gd name="connsiteX211" fmla="*/ 168366 w 4149540"/>
              <a:gd name="connsiteY211" fmla="*/ 2459231 h 5157390"/>
              <a:gd name="connsiteX212" fmla="*/ 156864 w 4149540"/>
              <a:gd name="connsiteY212" fmla="*/ 2417258 h 5157390"/>
              <a:gd name="connsiteX213" fmla="*/ 142222 w 4149540"/>
              <a:gd name="connsiteY213" fmla="*/ 2372056 h 5157390"/>
              <a:gd name="connsiteX214" fmla="*/ 128627 w 4149540"/>
              <a:gd name="connsiteY214" fmla="*/ 2320396 h 5157390"/>
              <a:gd name="connsiteX215" fmla="*/ 113987 w 4149540"/>
              <a:gd name="connsiteY215" fmla="*/ 2262278 h 5157390"/>
              <a:gd name="connsiteX216" fmla="*/ 100392 w 4149540"/>
              <a:gd name="connsiteY216" fmla="*/ 2200931 h 5157390"/>
              <a:gd name="connsiteX217" fmla="*/ 86797 w 4149540"/>
              <a:gd name="connsiteY217" fmla="*/ 2134204 h 5157390"/>
              <a:gd name="connsiteX218" fmla="*/ 72157 w 4149540"/>
              <a:gd name="connsiteY218" fmla="*/ 2064248 h 5157390"/>
              <a:gd name="connsiteX219" fmla="*/ 60654 w 4149540"/>
              <a:gd name="connsiteY219" fmla="*/ 1987835 h 5157390"/>
              <a:gd name="connsiteX220" fmla="*/ 48105 w 4149540"/>
              <a:gd name="connsiteY220" fmla="*/ 1909268 h 5157390"/>
              <a:gd name="connsiteX221" fmla="*/ 36601 w 4149540"/>
              <a:gd name="connsiteY221" fmla="*/ 1826396 h 5157390"/>
              <a:gd name="connsiteX222" fmla="*/ 26144 w 4149540"/>
              <a:gd name="connsiteY222" fmla="*/ 1740296 h 5157390"/>
              <a:gd name="connsiteX223" fmla="*/ 17778 w 4149540"/>
              <a:gd name="connsiteY223" fmla="*/ 1650968 h 5157390"/>
              <a:gd name="connsiteX224" fmla="*/ 10458 w 4149540"/>
              <a:gd name="connsiteY224" fmla="*/ 1558410 h 5157390"/>
              <a:gd name="connsiteX225" fmla="*/ 6275 w 4149540"/>
              <a:gd name="connsiteY225" fmla="*/ 1462625 h 5157390"/>
              <a:gd name="connsiteX226" fmla="*/ 4183 w 4149540"/>
              <a:gd name="connsiteY226" fmla="*/ 1363610 h 5157390"/>
              <a:gd name="connsiteX227" fmla="*/ 4183 w 4149540"/>
              <a:gd name="connsiteY227" fmla="*/ 1264595 h 5157390"/>
              <a:gd name="connsiteX228" fmla="*/ 8366 w 4149540"/>
              <a:gd name="connsiteY228" fmla="*/ 1161275 h 5157390"/>
              <a:gd name="connsiteX229" fmla="*/ 13595 w 4149540"/>
              <a:gd name="connsiteY229" fmla="*/ 1055801 h 5157390"/>
              <a:gd name="connsiteX230" fmla="*/ 24052 w 4149540"/>
              <a:gd name="connsiteY230" fmla="*/ 948176 h 5157390"/>
              <a:gd name="connsiteX231" fmla="*/ 37647 w 4149540"/>
              <a:gd name="connsiteY231" fmla="*/ 840552 h 5157390"/>
              <a:gd name="connsiteX232" fmla="*/ 54379 w 4149540"/>
              <a:gd name="connsiteY232" fmla="*/ 731850 h 5157390"/>
              <a:gd name="connsiteX233" fmla="*/ 76340 w 4149540"/>
              <a:gd name="connsiteY233" fmla="*/ 619920 h 5157390"/>
              <a:gd name="connsiteX234" fmla="*/ 102485 w 4149540"/>
              <a:gd name="connsiteY234" fmla="*/ 507990 h 5157390"/>
              <a:gd name="connsiteX235" fmla="*/ 132810 w 4149540"/>
              <a:gd name="connsiteY235" fmla="*/ 397137 h 5157390"/>
              <a:gd name="connsiteX236" fmla="*/ 166274 w 4149540"/>
              <a:gd name="connsiteY236" fmla="*/ 283053 h 5157390"/>
              <a:gd name="connsiteX237" fmla="*/ 207060 w 4149540"/>
              <a:gd name="connsiteY237" fmla="*/ 171123 h 5157390"/>
              <a:gd name="connsiteX238" fmla="*/ 211243 w 4149540"/>
              <a:gd name="connsiteY238" fmla="*/ 171123 h 5157390"/>
              <a:gd name="connsiteX239" fmla="*/ 216470 w 4149540"/>
              <a:gd name="connsiteY239" fmla="*/ 167895 h 5157390"/>
              <a:gd name="connsiteX240" fmla="*/ 226929 w 4149540"/>
              <a:gd name="connsiteY240" fmla="*/ 163590 h 5157390"/>
              <a:gd name="connsiteX241" fmla="*/ 238431 w 4149540"/>
              <a:gd name="connsiteY241" fmla="*/ 157133 h 5157390"/>
              <a:gd name="connsiteX242" fmla="*/ 255163 w 4149540"/>
              <a:gd name="connsiteY242" fmla="*/ 148523 h 5157390"/>
              <a:gd name="connsiteX243" fmla="*/ 275032 w 4149540"/>
              <a:gd name="connsiteY243" fmla="*/ 138837 h 5157390"/>
              <a:gd name="connsiteX244" fmla="*/ 299086 w 4149540"/>
              <a:gd name="connsiteY244" fmla="*/ 130227 h 5157390"/>
              <a:gd name="connsiteX245" fmla="*/ 327321 w 4149540"/>
              <a:gd name="connsiteY245" fmla="*/ 119464 h 5157390"/>
              <a:gd name="connsiteX246" fmla="*/ 357647 w 4149540"/>
              <a:gd name="connsiteY246" fmla="*/ 107625 h 5157390"/>
              <a:gd name="connsiteX247" fmla="*/ 391112 w 4149540"/>
              <a:gd name="connsiteY247" fmla="*/ 96863 h 5157390"/>
              <a:gd name="connsiteX248" fmla="*/ 427713 w 4149540"/>
              <a:gd name="connsiteY248" fmla="*/ 85024 h 5157390"/>
              <a:gd name="connsiteX249" fmla="*/ 467450 w 4149540"/>
              <a:gd name="connsiteY249" fmla="*/ 72109 h 5157390"/>
              <a:gd name="connsiteX250" fmla="*/ 512419 w 4149540"/>
              <a:gd name="connsiteY250" fmla="*/ 62423 h 5157390"/>
              <a:gd name="connsiteX251" fmla="*/ 560523 w 4149540"/>
              <a:gd name="connsiteY251" fmla="*/ 49508 h 5157390"/>
              <a:gd name="connsiteX252" fmla="*/ 610719 w 4149540"/>
              <a:gd name="connsiteY252" fmla="*/ 38745 h 5157390"/>
              <a:gd name="connsiteX253" fmla="*/ 664052 w 4149540"/>
              <a:gd name="connsiteY253" fmla="*/ 31212 h 5157390"/>
              <a:gd name="connsiteX254" fmla="*/ 722614 w 4149540"/>
              <a:gd name="connsiteY254" fmla="*/ 20449 h 5157390"/>
              <a:gd name="connsiteX255" fmla="*/ 783268 w 4149540"/>
              <a:gd name="connsiteY255" fmla="*/ 13992 h 5157390"/>
              <a:gd name="connsiteX256" fmla="*/ 847059 w 4149540"/>
              <a:gd name="connsiteY256" fmla="*/ 8610 h 5157390"/>
              <a:gd name="connsiteX257" fmla="*/ 912941 w 4149540"/>
              <a:gd name="connsiteY257" fmla="*/ 4305 h 5157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</a:cxnLst>
            <a:rect l="l" t="t" r="r" b="b"/>
            <a:pathLst>
              <a:path w="4149540" h="5157390">
                <a:moveTo>
                  <a:pt x="986143" y="0"/>
                </a:moveTo>
                <a:lnTo>
                  <a:pt x="1058300" y="0"/>
                </a:lnTo>
                <a:lnTo>
                  <a:pt x="1134640" y="0"/>
                </a:lnTo>
                <a:lnTo>
                  <a:pt x="1214117" y="4305"/>
                </a:lnTo>
                <a:lnTo>
                  <a:pt x="1298823" y="10763"/>
                </a:lnTo>
                <a:lnTo>
                  <a:pt x="1385620" y="18297"/>
                </a:lnTo>
                <a:lnTo>
                  <a:pt x="1473463" y="31212"/>
                </a:lnTo>
                <a:lnTo>
                  <a:pt x="1565490" y="45203"/>
                </a:lnTo>
                <a:lnTo>
                  <a:pt x="1662745" y="62423"/>
                </a:lnTo>
                <a:lnTo>
                  <a:pt x="1761045" y="85024"/>
                </a:lnTo>
                <a:lnTo>
                  <a:pt x="1861437" y="109778"/>
                </a:lnTo>
                <a:lnTo>
                  <a:pt x="1964966" y="138837"/>
                </a:lnTo>
                <a:lnTo>
                  <a:pt x="2073724" y="171123"/>
                </a:lnTo>
                <a:lnTo>
                  <a:pt x="2075816" y="168972"/>
                </a:lnTo>
                <a:lnTo>
                  <a:pt x="2084182" y="167895"/>
                </a:lnTo>
                <a:lnTo>
                  <a:pt x="2097777" y="161438"/>
                </a:lnTo>
                <a:lnTo>
                  <a:pt x="2115554" y="154980"/>
                </a:lnTo>
                <a:lnTo>
                  <a:pt x="2137515" y="148523"/>
                </a:lnTo>
                <a:lnTo>
                  <a:pt x="2165750" y="138837"/>
                </a:lnTo>
                <a:lnTo>
                  <a:pt x="2196077" y="128074"/>
                </a:lnTo>
                <a:lnTo>
                  <a:pt x="2232678" y="117312"/>
                </a:lnTo>
                <a:lnTo>
                  <a:pt x="2272417" y="107625"/>
                </a:lnTo>
                <a:lnTo>
                  <a:pt x="2316338" y="94710"/>
                </a:lnTo>
                <a:lnTo>
                  <a:pt x="2364443" y="85024"/>
                </a:lnTo>
                <a:lnTo>
                  <a:pt x="2416730" y="72109"/>
                </a:lnTo>
                <a:lnTo>
                  <a:pt x="2471109" y="62423"/>
                </a:lnTo>
                <a:lnTo>
                  <a:pt x="2529671" y="49508"/>
                </a:lnTo>
                <a:lnTo>
                  <a:pt x="2589279" y="40899"/>
                </a:lnTo>
                <a:lnTo>
                  <a:pt x="2654117" y="31212"/>
                </a:lnTo>
                <a:lnTo>
                  <a:pt x="2722089" y="22602"/>
                </a:lnTo>
                <a:lnTo>
                  <a:pt x="2790064" y="16144"/>
                </a:lnTo>
                <a:lnTo>
                  <a:pt x="2862221" y="10763"/>
                </a:lnTo>
                <a:lnTo>
                  <a:pt x="2937515" y="6458"/>
                </a:lnTo>
                <a:lnTo>
                  <a:pt x="3012809" y="6458"/>
                </a:lnTo>
                <a:lnTo>
                  <a:pt x="3089149" y="6458"/>
                </a:lnTo>
                <a:lnTo>
                  <a:pt x="3169671" y="8610"/>
                </a:lnTo>
                <a:lnTo>
                  <a:pt x="3250194" y="13992"/>
                </a:lnTo>
                <a:lnTo>
                  <a:pt x="3334900" y="20449"/>
                </a:lnTo>
                <a:lnTo>
                  <a:pt x="3416468" y="33364"/>
                </a:lnTo>
                <a:lnTo>
                  <a:pt x="3503267" y="45203"/>
                </a:lnTo>
                <a:lnTo>
                  <a:pt x="3586927" y="64575"/>
                </a:lnTo>
                <a:lnTo>
                  <a:pt x="3673723" y="85024"/>
                </a:lnTo>
                <a:lnTo>
                  <a:pt x="3760521" y="109778"/>
                </a:lnTo>
                <a:lnTo>
                  <a:pt x="3848364" y="138837"/>
                </a:lnTo>
                <a:lnTo>
                  <a:pt x="3935161" y="171123"/>
                </a:lnTo>
                <a:lnTo>
                  <a:pt x="3938299" y="171123"/>
                </a:lnTo>
                <a:lnTo>
                  <a:pt x="3940390" y="173277"/>
                </a:lnTo>
                <a:lnTo>
                  <a:pt x="3944573" y="181887"/>
                </a:lnTo>
                <a:lnTo>
                  <a:pt x="3950848" y="193725"/>
                </a:lnTo>
                <a:lnTo>
                  <a:pt x="3959214" y="210945"/>
                </a:lnTo>
                <a:lnTo>
                  <a:pt x="3968625" y="233547"/>
                </a:lnTo>
                <a:lnTo>
                  <a:pt x="3979083" y="260453"/>
                </a:lnTo>
                <a:lnTo>
                  <a:pt x="3992678" y="291663"/>
                </a:lnTo>
                <a:lnTo>
                  <a:pt x="4005227" y="328257"/>
                </a:lnTo>
                <a:lnTo>
                  <a:pt x="4018821" y="370230"/>
                </a:lnTo>
                <a:lnTo>
                  <a:pt x="4035553" y="417585"/>
                </a:lnTo>
                <a:lnTo>
                  <a:pt x="4049148" y="467093"/>
                </a:lnTo>
                <a:lnTo>
                  <a:pt x="4062743" y="523058"/>
                </a:lnTo>
                <a:lnTo>
                  <a:pt x="4077383" y="582252"/>
                </a:lnTo>
                <a:lnTo>
                  <a:pt x="4090978" y="648978"/>
                </a:lnTo>
                <a:lnTo>
                  <a:pt x="4105619" y="718935"/>
                </a:lnTo>
                <a:lnTo>
                  <a:pt x="4115030" y="793197"/>
                </a:lnTo>
                <a:lnTo>
                  <a:pt x="4127579" y="871763"/>
                </a:lnTo>
                <a:lnTo>
                  <a:pt x="4135945" y="954635"/>
                </a:lnTo>
                <a:lnTo>
                  <a:pt x="4141174" y="1041810"/>
                </a:lnTo>
                <a:lnTo>
                  <a:pt x="4147449" y="1134368"/>
                </a:lnTo>
                <a:lnTo>
                  <a:pt x="4149540" y="1231230"/>
                </a:lnTo>
                <a:lnTo>
                  <a:pt x="4147449" y="1332398"/>
                </a:lnTo>
                <a:lnTo>
                  <a:pt x="4145357" y="1437870"/>
                </a:lnTo>
                <a:lnTo>
                  <a:pt x="4136991" y="1547648"/>
                </a:lnTo>
                <a:lnTo>
                  <a:pt x="4127579" y="1661730"/>
                </a:lnTo>
                <a:lnTo>
                  <a:pt x="4115030" y="1779041"/>
                </a:lnTo>
                <a:lnTo>
                  <a:pt x="4097253" y="1902811"/>
                </a:lnTo>
                <a:lnTo>
                  <a:pt x="4075292" y="2028731"/>
                </a:lnTo>
                <a:lnTo>
                  <a:pt x="4049148" y="2158958"/>
                </a:lnTo>
                <a:lnTo>
                  <a:pt x="4016730" y="2295641"/>
                </a:lnTo>
                <a:lnTo>
                  <a:pt x="3981174" y="2434478"/>
                </a:lnTo>
                <a:lnTo>
                  <a:pt x="3938299" y="2578696"/>
                </a:lnTo>
                <a:lnTo>
                  <a:pt x="3940390" y="2583001"/>
                </a:lnTo>
                <a:lnTo>
                  <a:pt x="3944573" y="2592686"/>
                </a:lnTo>
                <a:lnTo>
                  <a:pt x="3950848" y="2609906"/>
                </a:lnTo>
                <a:lnTo>
                  <a:pt x="3959214" y="2632508"/>
                </a:lnTo>
                <a:lnTo>
                  <a:pt x="3966534" y="2661566"/>
                </a:lnTo>
                <a:lnTo>
                  <a:pt x="3979083" y="2696006"/>
                </a:lnTo>
                <a:lnTo>
                  <a:pt x="3990586" y="2737981"/>
                </a:lnTo>
                <a:lnTo>
                  <a:pt x="4003135" y="2785336"/>
                </a:lnTo>
                <a:lnTo>
                  <a:pt x="4016730" y="2836996"/>
                </a:lnTo>
                <a:lnTo>
                  <a:pt x="4031370" y="2895113"/>
                </a:lnTo>
                <a:lnTo>
                  <a:pt x="4044965" y="2956459"/>
                </a:lnTo>
                <a:lnTo>
                  <a:pt x="4059606" y="3023186"/>
                </a:lnTo>
                <a:lnTo>
                  <a:pt x="4073200" y="3093142"/>
                </a:lnTo>
                <a:lnTo>
                  <a:pt x="4086795" y="3167404"/>
                </a:lnTo>
                <a:lnTo>
                  <a:pt x="4099344" y="3248122"/>
                </a:lnTo>
                <a:lnTo>
                  <a:pt x="4111893" y="3330994"/>
                </a:lnTo>
                <a:lnTo>
                  <a:pt x="4121305" y="3414941"/>
                </a:lnTo>
                <a:lnTo>
                  <a:pt x="4129671" y="3506422"/>
                </a:lnTo>
                <a:lnTo>
                  <a:pt x="4135945" y="3598981"/>
                </a:lnTo>
                <a:lnTo>
                  <a:pt x="4139083" y="3694767"/>
                </a:lnTo>
                <a:lnTo>
                  <a:pt x="4141174" y="3793782"/>
                </a:lnTo>
                <a:lnTo>
                  <a:pt x="4141174" y="3892797"/>
                </a:lnTo>
                <a:lnTo>
                  <a:pt x="4139083" y="3996117"/>
                </a:lnTo>
                <a:lnTo>
                  <a:pt x="4131762" y="4101589"/>
                </a:lnTo>
                <a:lnTo>
                  <a:pt x="4123396" y="4207062"/>
                </a:lnTo>
                <a:lnTo>
                  <a:pt x="4109802" y="4316839"/>
                </a:lnTo>
                <a:lnTo>
                  <a:pt x="4090978" y="4425540"/>
                </a:lnTo>
                <a:lnTo>
                  <a:pt x="4071109" y="4535317"/>
                </a:lnTo>
                <a:lnTo>
                  <a:pt x="4044965" y="4649400"/>
                </a:lnTo>
                <a:lnTo>
                  <a:pt x="4014638" y="4760254"/>
                </a:lnTo>
                <a:lnTo>
                  <a:pt x="3979083" y="4872184"/>
                </a:lnTo>
                <a:lnTo>
                  <a:pt x="3938299" y="4986267"/>
                </a:lnTo>
                <a:lnTo>
                  <a:pt x="3937253" y="4987342"/>
                </a:lnTo>
                <a:lnTo>
                  <a:pt x="3930978" y="4989495"/>
                </a:lnTo>
                <a:lnTo>
                  <a:pt x="3922612" y="4995952"/>
                </a:lnTo>
                <a:lnTo>
                  <a:pt x="3909018" y="5002410"/>
                </a:lnTo>
                <a:lnTo>
                  <a:pt x="3890194" y="5011020"/>
                </a:lnTo>
                <a:lnTo>
                  <a:pt x="3870325" y="5018554"/>
                </a:lnTo>
                <a:lnTo>
                  <a:pt x="3846273" y="5029317"/>
                </a:lnTo>
                <a:lnTo>
                  <a:pt x="3815946" y="5039002"/>
                </a:lnTo>
                <a:lnTo>
                  <a:pt x="3784573" y="5051917"/>
                </a:lnTo>
                <a:lnTo>
                  <a:pt x="3750064" y="5064832"/>
                </a:lnTo>
                <a:lnTo>
                  <a:pt x="3710325" y="5074519"/>
                </a:lnTo>
                <a:lnTo>
                  <a:pt x="3665357" y="5087434"/>
                </a:lnTo>
                <a:lnTo>
                  <a:pt x="3619345" y="5099272"/>
                </a:lnTo>
                <a:lnTo>
                  <a:pt x="3569149" y="5110035"/>
                </a:lnTo>
                <a:lnTo>
                  <a:pt x="3514769" y="5119722"/>
                </a:lnTo>
                <a:lnTo>
                  <a:pt x="3459344" y="5130484"/>
                </a:lnTo>
                <a:lnTo>
                  <a:pt x="3396599" y="5139094"/>
                </a:lnTo>
                <a:lnTo>
                  <a:pt x="3332808" y="5144475"/>
                </a:lnTo>
                <a:lnTo>
                  <a:pt x="3263789" y="5150933"/>
                </a:lnTo>
                <a:lnTo>
                  <a:pt x="3193724" y="5155238"/>
                </a:lnTo>
                <a:lnTo>
                  <a:pt x="3117384" y="5157390"/>
                </a:lnTo>
                <a:lnTo>
                  <a:pt x="3038953" y="5155238"/>
                </a:lnTo>
                <a:lnTo>
                  <a:pt x="2959476" y="5153085"/>
                </a:lnTo>
                <a:lnTo>
                  <a:pt x="2872678" y="5146628"/>
                </a:lnTo>
                <a:lnTo>
                  <a:pt x="2784835" y="5139094"/>
                </a:lnTo>
                <a:lnTo>
                  <a:pt x="2691764" y="5128332"/>
                </a:lnTo>
                <a:lnTo>
                  <a:pt x="2597645" y="5114340"/>
                </a:lnTo>
                <a:lnTo>
                  <a:pt x="2499345" y="5094967"/>
                </a:lnTo>
                <a:lnTo>
                  <a:pt x="2396861" y="5074519"/>
                </a:lnTo>
                <a:lnTo>
                  <a:pt x="2292286" y="5049765"/>
                </a:lnTo>
                <a:lnTo>
                  <a:pt x="2184574" y="5018554"/>
                </a:lnTo>
                <a:lnTo>
                  <a:pt x="2073724" y="4986267"/>
                </a:lnTo>
                <a:lnTo>
                  <a:pt x="2069541" y="4987342"/>
                </a:lnTo>
                <a:lnTo>
                  <a:pt x="2062221" y="4989495"/>
                </a:lnTo>
                <a:lnTo>
                  <a:pt x="2049672" y="4993800"/>
                </a:lnTo>
                <a:lnTo>
                  <a:pt x="2031894" y="5002410"/>
                </a:lnTo>
                <a:lnTo>
                  <a:pt x="2009934" y="5008867"/>
                </a:lnTo>
                <a:lnTo>
                  <a:pt x="1981698" y="5018554"/>
                </a:lnTo>
                <a:lnTo>
                  <a:pt x="1949280" y="5029317"/>
                </a:lnTo>
                <a:lnTo>
                  <a:pt x="1912679" y="5039002"/>
                </a:lnTo>
                <a:lnTo>
                  <a:pt x="1872940" y="5049765"/>
                </a:lnTo>
                <a:lnTo>
                  <a:pt x="1829019" y="5062680"/>
                </a:lnTo>
                <a:lnTo>
                  <a:pt x="1780914" y="5072367"/>
                </a:lnTo>
                <a:lnTo>
                  <a:pt x="1730718" y="5085282"/>
                </a:lnTo>
                <a:lnTo>
                  <a:pt x="1674248" y="5097120"/>
                </a:lnTo>
                <a:lnTo>
                  <a:pt x="1615686" y="5107882"/>
                </a:lnTo>
                <a:lnTo>
                  <a:pt x="1556077" y="5117569"/>
                </a:lnTo>
                <a:lnTo>
                  <a:pt x="1491242" y="5126179"/>
                </a:lnTo>
                <a:lnTo>
                  <a:pt x="1425358" y="5134789"/>
                </a:lnTo>
                <a:lnTo>
                  <a:pt x="1355293" y="5142322"/>
                </a:lnTo>
                <a:lnTo>
                  <a:pt x="1283136" y="5146628"/>
                </a:lnTo>
                <a:lnTo>
                  <a:pt x="1208888" y="5150933"/>
                </a:lnTo>
                <a:lnTo>
                  <a:pt x="1132548" y="5153085"/>
                </a:lnTo>
                <a:lnTo>
                  <a:pt x="1056209" y="5153085"/>
                </a:lnTo>
                <a:lnTo>
                  <a:pt x="975686" y="5150933"/>
                </a:lnTo>
                <a:lnTo>
                  <a:pt x="893072" y="5144475"/>
                </a:lnTo>
                <a:lnTo>
                  <a:pt x="811503" y="5136942"/>
                </a:lnTo>
                <a:lnTo>
                  <a:pt x="726797" y="5126179"/>
                </a:lnTo>
                <a:lnTo>
                  <a:pt x="642092" y="5112187"/>
                </a:lnTo>
                <a:lnTo>
                  <a:pt x="556340" y="5092815"/>
                </a:lnTo>
                <a:lnTo>
                  <a:pt x="469543" y="5072367"/>
                </a:lnTo>
                <a:lnTo>
                  <a:pt x="383790" y="5047612"/>
                </a:lnTo>
                <a:lnTo>
                  <a:pt x="294903" y="5018554"/>
                </a:lnTo>
                <a:lnTo>
                  <a:pt x="207060" y="4986267"/>
                </a:lnTo>
                <a:lnTo>
                  <a:pt x="207060" y="4984114"/>
                </a:lnTo>
                <a:lnTo>
                  <a:pt x="202877" y="4975504"/>
                </a:lnTo>
                <a:lnTo>
                  <a:pt x="196601" y="4962589"/>
                </a:lnTo>
                <a:lnTo>
                  <a:pt x="188235" y="4946445"/>
                </a:lnTo>
                <a:lnTo>
                  <a:pt x="178823" y="4923844"/>
                </a:lnTo>
                <a:lnTo>
                  <a:pt x="166274" y="4896937"/>
                </a:lnTo>
                <a:lnTo>
                  <a:pt x="154771" y="4865727"/>
                </a:lnTo>
                <a:lnTo>
                  <a:pt x="142222" y="4829134"/>
                </a:lnTo>
                <a:lnTo>
                  <a:pt x="128627" y="4787160"/>
                </a:lnTo>
                <a:lnTo>
                  <a:pt x="112941" y="4739805"/>
                </a:lnTo>
                <a:lnTo>
                  <a:pt x="98301" y="4690297"/>
                </a:lnTo>
                <a:lnTo>
                  <a:pt x="84706" y="4634332"/>
                </a:lnTo>
                <a:lnTo>
                  <a:pt x="70065" y="4572987"/>
                </a:lnTo>
                <a:lnTo>
                  <a:pt x="56471" y="4508412"/>
                </a:lnTo>
                <a:lnTo>
                  <a:pt x="43922" y="4438455"/>
                </a:lnTo>
                <a:lnTo>
                  <a:pt x="32418" y="4364194"/>
                </a:lnTo>
                <a:lnTo>
                  <a:pt x="21961" y="4285627"/>
                </a:lnTo>
                <a:lnTo>
                  <a:pt x="12549" y="4202757"/>
                </a:lnTo>
                <a:lnTo>
                  <a:pt x="6275" y="4113427"/>
                </a:lnTo>
                <a:lnTo>
                  <a:pt x="2092" y="4023022"/>
                </a:lnTo>
                <a:lnTo>
                  <a:pt x="0" y="3926160"/>
                </a:lnTo>
                <a:lnTo>
                  <a:pt x="0" y="3824992"/>
                </a:lnTo>
                <a:lnTo>
                  <a:pt x="4183" y="3719521"/>
                </a:lnTo>
                <a:lnTo>
                  <a:pt x="10458" y="3609742"/>
                </a:lnTo>
                <a:lnTo>
                  <a:pt x="19869" y="3495661"/>
                </a:lnTo>
                <a:lnTo>
                  <a:pt x="34510" y="3376196"/>
                </a:lnTo>
                <a:lnTo>
                  <a:pt x="52288" y="3254581"/>
                </a:lnTo>
                <a:lnTo>
                  <a:pt x="72157" y="3128659"/>
                </a:lnTo>
                <a:lnTo>
                  <a:pt x="98301" y="2996281"/>
                </a:lnTo>
                <a:lnTo>
                  <a:pt x="130719" y="2861749"/>
                </a:lnTo>
                <a:lnTo>
                  <a:pt x="166274" y="2720761"/>
                </a:lnTo>
                <a:lnTo>
                  <a:pt x="207060" y="2578696"/>
                </a:lnTo>
                <a:lnTo>
                  <a:pt x="207060" y="2574391"/>
                </a:lnTo>
                <a:lnTo>
                  <a:pt x="202877" y="2564704"/>
                </a:lnTo>
                <a:lnTo>
                  <a:pt x="196601" y="2547484"/>
                </a:lnTo>
                <a:lnTo>
                  <a:pt x="188235" y="2524883"/>
                </a:lnTo>
                <a:lnTo>
                  <a:pt x="178823" y="2493671"/>
                </a:lnTo>
                <a:lnTo>
                  <a:pt x="168366" y="2459231"/>
                </a:lnTo>
                <a:lnTo>
                  <a:pt x="156864" y="2417258"/>
                </a:lnTo>
                <a:lnTo>
                  <a:pt x="142222" y="2372056"/>
                </a:lnTo>
                <a:lnTo>
                  <a:pt x="128627" y="2320396"/>
                </a:lnTo>
                <a:lnTo>
                  <a:pt x="113987" y="2262278"/>
                </a:lnTo>
                <a:lnTo>
                  <a:pt x="100392" y="2200931"/>
                </a:lnTo>
                <a:lnTo>
                  <a:pt x="86797" y="2134204"/>
                </a:lnTo>
                <a:lnTo>
                  <a:pt x="72157" y="2064248"/>
                </a:lnTo>
                <a:lnTo>
                  <a:pt x="60654" y="1987835"/>
                </a:lnTo>
                <a:lnTo>
                  <a:pt x="48105" y="1909268"/>
                </a:lnTo>
                <a:lnTo>
                  <a:pt x="36601" y="1826396"/>
                </a:lnTo>
                <a:lnTo>
                  <a:pt x="26144" y="1740296"/>
                </a:lnTo>
                <a:lnTo>
                  <a:pt x="17778" y="1650968"/>
                </a:lnTo>
                <a:lnTo>
                  <a:pt x="10458" y="1558410"/>
                </a:lnTo>
                <a:lnTo>
                  <a:pt x="6275" y="1462625"/>
                </a:lnTo>
                <a:lnTo>
                  <a:pt x="4183" y="1363610"/>
                </a:lnTo>
                <a:lnTo>
                  <a:pt x="4183" y="1264595"/>
                </a:lnTo>
                <a:lnTo>
                  <a:pt x="8366" y="1161275"/>
                </a:lnTo>
                <a:lnTo>
                  <a:pt x="13595" y="1055801"/>
                </a:lnTo>
                <a:lnTo>
                  <a:pt x="24052" y="948176"/>
                </a:lnTo>
                <a:lnTo>
                  <a:pt x="37647" y="840552"/>
                </a:lnTo>
                <a:lnTo>
                  <a:pt x="54379" y="731850"/>
                </a:lnTo>
                <a:lnTo>
                  <a:pt x="76340" y="619920"/>
                </a:lnTo>
                <a:lnTo>
                  <a:pt x="102485" y="507990"/>
                </a:lnTo>
                <a:lnTo>
                  <a:pt x="132810" y="397137"/>
                </a:lnTo>
                <a:lnTo>
                  <a:pt x="166274" y="283053"/>
                </a:lnTo>
                <a:lnTo>
                  <a:pt x="207060" y="171123"/>
                </a:lnTo>
                <a:lnTo>
                  <a:pt x="211243" y="171123"/>
                </a:lnTo>
                <a:lnTo>
                  <a:pt x="216470" y="167895"/>
                </a:lnTo>
                <a:lnTo>
                  <a:pt x="226929" y="163590"/>
                </a:lnTo>
                <a:lnTo>
                  <a:pt x="238431" y="157133"/>
                </a:lnTo>
                <a:lnTo>
                  <a:pt x="255163" y="148523"/>
                </a:lnTo>
                <a:lnTo>
                  <a:pt x="275032" y="138837"/>
                </a:lnTo>
                <a:lnTo>
                  <a:pt x="299086" y="130227"/>
                </a:lnTo>
                <a:lnTo>
                  <a:pt x="327321" y="119464"/>
                </a:lnTo>
                <a:lnTo>
                  <a:pt x="357647" y="107625"/>
                </a:lnTo>
                <a:lnTo>
                  <a:pt x="391112" y="96863"/>
                </a:lnTo>
                <a:lnTo>
                  <a:pt x="427713" y="85024"/>
                </a:lnTo>
                <a:lnTo>
                  <a:pt x="467450" y="72109"/>
                </a:lnTo>
                <a:lnTo>
                  <a:pt x="512419" y="62423"/>
                </a:lnTo>
                <a:lnTo>
                  <a:pt x="560523" y="49508"/>
                </a:lnTo>
                <a:lnTo>
                  <a:pt x="610719" y="38745"/>
                </a:lnTo>
                <a:lnTo>
                  <a:pt x="664052" y="31212"/>
                </a:lnTo>
                <a:lnTo>
                  <a:pt x="722614" y="20449"/>
                </a:lnTo>
                <a:lnTo>
                  <a:pt x="783268" y="13992"/>
                </a:lnTo>
                <a:lnTo>
                  <a:pt x="847059" y="8610"/>
                </a:lnTo>
                <a:lnTo>
                  <a:pt x="912941" y="4305"/>
                </a:lnTo>
                <a:close/>
              </a:path>
            </a:pathLst>
          </a:custGeom>
          <a:solidFill>
            <a:schemeClr val="accent1"/>
          </a:solidFill>
        </p:spPr>
        <p:txBody>
          <a:bodyPr tIns="457200" rtlCol="0">
            <a:no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800600" y="3657600"/>
            <a:ext cx="3429000" cy="9906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Дата 4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11457-888E-422E-B19D-E4E486920646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CB1256A-04BC-40C1-A09C-6E3BF22759E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 advClick="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Четыре картинки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лилиния 6"/>
          <p:cNvSpPr>
            <a:spLocks/>
          </p:cNvSpPr>
          <p:nvPr/>
        </p:nvSpPr>
        <p:spPr bwMode="auto">
          <a:xfrm>
            <a:off x="915988" y="457200"/>
            <a:ext cx="2420937" cy="2632075"/>
          </a:xfrm>
          <a:custGeom>
            <a:avLst/>
            <a:gdLst>
              <a:gd name="T0" fmla="*/ 29076 w 5412"/>
              <a:gd name="T1" fmla="*/ 1577827 h 4454"/>
              <a:gd name="T2" fmla="*/ 1789 w 5412"/>
              <a:gd name="T3" fmla="*/ 1860890 h 4454"/>
              <a:gd name="T4" fmla="*/ 3579 w 5412"/>
              <a:gd name="T5" fmla="*/ 2094314 h 4454"/>
              <a:gd name="T6" fmla="*/ 24156 w 5412"/>
              <a:gd name="T7" fmla="*/ 2275734 h 4454"/>
              <a:gd name="T8" fmla="*/ 50548 w 5412"/>
              <a:gd name="T9" fmla="*/ 2405152 h 4454"/>
              <a:gd name="T10" fmla="*/ 72914 w 5412"/>
              <a:gd name="T11" fmla="*/ 2480202 h 4454"/>
              <a:gd name="T12" fmla="*/ 79177 w 5412"/>
              <a:gd name="T13" fmla="*/ 2497339 h 4454"/>
              <a:gd name="T14" fmla="*/ 343548 w 5412"/>
              <a:gd name="T15" fmla="*/ 2594845 h 4454"/>
              <a:gd name="T16" fmla="*/ 593604 w 5412"/>
              <a:gd name="T17" fmla="*/ 2627347 h 4454"/>
              <a:gd name="T18" fmla="*/ 817715 w 5412"/>
              <a:gd name="T19" fmla="*/ 2614938 h 4454"/>
              <a:gd name="T20" fmla="*/ 1002908 w 5412"/>
              <a:gd name="T21" fmla="*/ 2576526 h 4454"/>
              <a:gd name="T22" fmla="*/ 1136212 w 5412"/>
              <a:gd name="T23" fmla="*/ 2532205 h 4454"/>
              <a:gd name="T24" fmla="*/ 1205101 w 5412"/>
              <a:gd name="T25" fmla="*/ 2503840 h 4454"/>
              <a:gd name="T26" fmla="*/ 1407740 w 5412"/>
              <a:gd name="T27" fmla="*/ 2568253 h 4454"/>
              <a:gd name="T28" fmla="*/ 1694477 w 5412"/>
              <a:gd name="T29" fmla="*/ 2624984 h 4454"/>
              <a:gd name="T30" fmla="*/ 1931561 w 5412"/>
              <a:gd name="T31" fmla="*/ 2627347 h 4454"/>
              <a:gd name="T32" fmla="*/ 2115860 w 5412"/>
              <a:gd name="T33" fmla="*/ 2596027 h 4454"/>
              <a:gd name="T34" fmla="*/ 2247374 w 5412"/>
              <a:gd name="T35" fmla="*/ 2550524 h 4454"/>
              <a:gd name="T36" fmla="*/ 2322078 w 5412"/>
              <a:gd name="T37" fmla="*/ 2510931 h 4454"/>
              <a:gd name="T38" fmla="*/ 2340865 w 5412"/>
              <a:gd name="T39" fmla="*/ 2497339 h 4454"/>
              <a:gd name="T40" fmla="*/ 2399465 w 5412"/>
              <a:gd name="T41" fmla="*/ 2222549 h 4454"/>
              <a:gd name="T42" fmla="*/ 2419148 w 5412"/>
              <a:gd name="T43" fmla="*/ 1961351 h 4454"/>
              <a:gd name="T44" fmla="*/ 2410648 w 5412"/>
              <a:gd name="T45" fmla="*/ 1727927 h 4454"/>
              <a:gd name="T46" fmla="*/ 2387387 w 5412"/>
              <a:gd name="T47" fmla="*/ 1534097 h 4454"/>
              <a:gd name="T48" fmla="*/ 2360995 w 5412"/>
              <a:gd name="T49" fmla="*/ 1394042 h 4454"/>
              <a:gd name="T50" fmla="*/ 2342655 w 5412"/>
              <a:gd name="T51" fmla="*/ 1323129 h 4454"/>
              <a:gd name="T52" fmla="*/ 2382467 w 5412"/>
              <a:gd name="T53" fmla="*/ 1110979 h 4454"/>
              <a:gd name="T54" fmla="*/ 2416464 w 5412"/>
              <a:gd name="T55" fmla="*/ 810187 h 4454"/>
              <a:gd name="T56" fmla="*/ 2418253 w 5412"/>
              <a:gd name="T57" fmla="*/ 561399 h 4454"/>
              <a:gd name="T58" fmla="*/ 2399465 w 5412"/>
              <a:gd name="T59" fmla="*/ 368751 h 4454"/>
              <a:gd name="T60" fmla="*/ 2372178 w 5412"/>
              <a:gd name="T61" fmla="*/ 231651 h 4454"/>
              <a:gd name="T62" fmla="*/ 2348023 w 5412"/>
              <a:gd name="T63" fmla="*/ 153055 h 4454"/>
              <a:gd name="T64" fmla="*/ 2287633 w 5412"/>
              <a:gd name="T65" fmla="*/ 107552 h 4454"/>
              <a:gd name="T66" fmla="*/ 2025947 w 5412"/>
              <a:gd name="T67" fmla="*/ 26002 h 4454"/>
              <a:gd name="T68" fmla="*/ 1780364 w 5412"/>
              <a:gd name="T69" fmla="*/ 4728 h 4454"/>
              <a:gd name="T70" fmla="*/ 1562963 w 5412"/>
              <a:gd name="T71" fmla="*/ 24820 h 4454"/>
              <a:gd name="T72" fmla="*/ 1387610 w 5412"/>
              <a:gd name="T73" fmla="*/ 65595 h 4454"/>
              <a:gd name="T74" fmla="*/ 1266832 w 5412"/>
              <a:gd name="T75" fmla="*/ 108734 h 4454"/>
              <a:gd name="T76" fmla="*/ 1212705 w 5412"/>
              <a:gd name="T77" fmla="*/ 132963 h 4454"/>
              <a:gd name="T78" fmla="*/ 952360 w 5412"/>
              <a:gd name="T79" fmla="*/ 47867 h 4454"/>
              <a:gd name="T80" fmla="*/ 674123 w 5412"/>
              <a:gd name="T81" fmla="*/ 3546 h 4454"/>
              <a:gd name="T82" fmla="*/ 447328 w 5412"/>
              <a:gd name="T83" fmla="*/ 8864 h 4454"/>
              <a:gd name="T84" fmla="*/ 273317 w 5412"/>
              <a:gd name="T85" fmla="*/ 45503 h 4454"/>
              <a:gd name="T86" fmla="*/ 153881 w 5412"/>
              <a:gd name="T87" fmla="*/ 92188 h 4454"/>
              <a:gd name="T88" fmla="*/ 90360 w 5412"/>
              <a:gd name="T89" fmla="*/ 127053 h 4454"/>
              <a:gd name="T90" fmla="*/ 79177 w 5412"/>
              <a:gd name="T91" fmla="*/ 135918 h 4454"/>
              <a:gd name="T92" fmla="*/ 29076 w 5412"/>
              <a:gd name="T93" fmla="*/ 357523 h 4454"/>
              <a:gd name="T94" fmla="*/ 2684 w 5412"/>
              <a:gd name="T95" fmla="*/ 621676 h 4454"/>
              <a:gd name="T96" fmla="*/ 5815 w 5412"/>
              <a:gd name="T97" fmla="*/ 861009 h 4454"/>
              <a:gd name="T98" fmla="*/ 27287 w 5412"/>
              <a:gd name="T99" fmla="*/ 1064294 h 4454"/>
              <a:gd name="T100" fmla="*/ 55021 w 5412"/>
              <a:gd name="T101" fmla="*/ 1213804 h 4454"/>
              <a:gd name="T102" fmla="*/ 75598 w 5412"/>
              <a:gd name="T103" fmla="*/ 1300082 h 445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412" h="4454">
                <a:moveTo>
                  <a:pt x="177" y="2227"/>
                </a:moveTo>
                <a:lnTo>
                  <a:pt x="144" y="2342"/>
                </a:lnTo>
                <a:lnTo>
                  <a:pt x="113" y="2454"/>
                </a:lnTo>
                <a:lnTo>
                  <a:pt x="86" y="2563"/>
                </a:lnTo>
                <a:lnTo>
                  <a:pt x="65" y="2670"/>
                </a:lnTo>
                <a:lnTo>
                  <a:pt x="46" y="2772"/>
                </a:lnTo>
                <a:lnTo>
                  <a:pt x="31" y="2872"/>
                </a:lnTo>
                <a:lnTo>
                  <a:pt x="19" y="2968"/>
                </a:lnTo>
                <a:lnTo>
                  <a:pt x="10" y="3060"/>
                </a:lnTo>
                <a:lnTo>
                  <a:pt x="4" y="3149"/>
                </a:lnTo>
                <a:lnTo>
                  <a:pt x="0" y="3235"/>
                </a:lnTo>
                <a:lnTo>
                  <a:pt x="0" y="3317"/>
                </a:lnTo>
                <a:lnTo>
                  <a:pt x="0" y="3396"/>
                </a:lnTo>
                <a:lnTo>
                  <a:pt x="4" y="3473"/>
                </a:lnTo>
                <a:lnTo>
                  <a:pt x="8" y="3544"/>
                </a:lnTo>
                <a:lnTo>
                  <a:pt x="15" y="3613"/>
                </a:lnTo>
                <a:lnTo>
                  <a:pt x="23" y="3678"/>
                </a:lnTo>
                <a:lnTo>
                  <a:pt x="33" y="3740"/>
                </a:lnTo>
                <a:lnTo>
                  <a:pt x="42" y="3797"/>
                </a:lnTo>
                <a:lnTo>
                  <a:pt x="54" y="3851"/>
                </a:lnTo>
                <a:lnTo>
                  <a:pt x="65" y="3903"/>
                </a:lnTo>
                <a:lnTo>
                  <a:pt x="77" y="3949"/>
                </a:lnTo>
                <a:lnTo>
                  <a:pt x="88" y="3993"/>
                </a:lnTo>
                <a:lnTo>
                  <a:pt x="102" y="4034"/>
                </a:lnTo>
                <a:lnTo>
                  <a:pt x="113" y="4070"/>
                </a:lnTo>
                <a:lnTo>
                  <a:pt x="125" y="4103"/>
                </a:lnTo>
                <a:lnTo>
                  <a:pt x="136" y="4131"/>
                </a:lnTo>
                <a:lnTo>
                  <a:pt x="146" y="4156"/>
                </a:lnTo>
                <a:lnTo>
                  <a:pt x="156" y="4178"/>
                </a:lnTo>
                <a:lnTo>
                  <a:pt x="163" y="4197"/>
                </a:lnTo>
                <a:lnTo>
                  <a:pt x="169" y="4210"/>
                </a:lnTo>
                <a:lnTo>
                  <a:pt x="175" y="4220"/>
                </a:lnTo>
                <a:lnTo>
                  <a:pt x="177" y="4226"/>
                </a:lnTo>
                <a:lnTo>
                  <a:pt x="296" y="4270"/>
                </a:lnTo>
                <a:lnTo>
                  <a:pt x="415" y="4308"/>
                </a:lnTo>
                <a:lnTo>
                  <a:pt x="534" y="4341"/>
                </a:lnTo>
                <a:lnTo>
                  <a:pt x="651" y="4368"/>
                </a:lnTo>
                <a:lnTo>
                  <a:pt x="768" y="4391"/>
                </a:lnTo>
                <a:lnTo>
                  <a:pt x="883" y="4410"/>
                </a:lnTo>
                <a:lnTo>
                  <a:pt x="996" y="4425"/>
                </a:lnTo>
                <a:lnTo>
                  <a:pt x="1108" y="4435"/>
                </a:lnTo>
                <a:lnTo>
                  <a:pt x="1219" y="4442"/>
                </a:lnTo>
                <a:lnTo>
                  <a:pt x="1327" y="4446"/>
                </a:lnTo>
                <a:lnTo>
                  <a:pt x="1432" y="4446"/>
                </a:lnTo>
                <a:lnTo>
                  <a:pt x="1536" y="4444"/>
                </a:lnTo>
                <a:lnTo>
                  <a:pt x="1638" y="4441"/>
                </a:lnTo>
                <a:lnTo>
                  <a:pt x="1734" y="4433"/>
                </a:lnTo>
                <a:lnTo>
                  <a:pt x="1828" y="4425"/>
                </a:lnTo>
                <a:lnTo>
                  <a:pt x="1920" y="4414"/>
                </a:lnTo>
                <a:lnTo>
                  <a:pt x="2006" y="4402"/>
                </a:lnTo>
                <a:lnTo>
                  <a:pt x="2089" y="4389"/>
                </a:lnTo>
                <a:lnTo>
                  <a:pt x="2167" y="4375"/>
                </a:lnTo>
                <a:lnTo>
                  <a:pt x="2242" y="4360"/>
                </a:lnTo>
                <a:lnTo>
                  <a:pt x="2311" y="4345"/>
                </a:lnTo>
                <a:lnTo>
                  <a:pt x="2377" y="4329"/>
                </a:lnTo>
                <a:lnTo>
                  <a:pt x="2436" y="4314"/>
                </a:lnTo>
                <a:lnTo>
                  <a:pt x="2492" y="4300"/>
                </a:lnTo>
                <a:lnTo>
                  <a:pt x="2540" y="4285"/>
                </a:lnTo>
                <a:lnTo>
                  <a:pt x="2584" y="4274"/>
                </a:lnTo>
                <a:lnTo>
                  <a:pt x="2621" y="4262"/>
                </a:lnTo>
                <a:lnTo>
                  <a:pt x="2651" y="4250"/>
                </a:lnTo>
                <a:lnTo>
                  <a:pt x="2676" y="4243"/>
                </a:lnTo>
                <a:lnTo>
                  <a:pt x="2694" y="4237"/>
                </a:lnTo>
                <a:lnTo>
                  <a:pt x="2705" y="4233"/>
                </a:lnTo>
                <a:lnTo>
                  <a:pt x="2707" y="4231"/>
                </a:lnTo>
                <a:lnTo>
                  <a:pt x="2859" y="4275"/>
                </a:lnTo>
                <a:lnTo>
                  <a:pt x="3005" y="4314"/>
                </a:lnTo>
                <a:lnTo>
                  <a:pt x="3147" y="4346"/>
                </a:lnTo>
                <a:lnTo>
                  <a:pt x="3283" y="4375"/>
                </a:lnTo>
                <a:lnTo>
                  <a:pt x="3415" y="4398"/>
                </a:lnTo>
                <a:lnTo>
                  <a:pt x="3544" y="4418"/>
                </a:lnTo>
                <a:lnTo>
                  <a:pt x="3669" y="4433"/>
                </a:lnTo>
                <a:lnTo>
                  <a:pt x="3788" y="4442"/>
                </a:lnTo>
                <a:lnTo>
                  <a:pt x="3903" y="4450"/>
                </a:lnTo>
                <a:lnTo>
                  <a:pt x="4014" y="4454"/>
                </a:lnTo>
                <a:lnTo>
                  <a:pt x="4120" y="4454"/>
                </a:lnTo>
                <a:lnTo>
                  <a:pt x="4222" y="4452"/>
                </a:lnTo>
                <a:lnTo>
                  <a:pt x="4318" y="4446"/>
                </a:lnTo>
                <a:lnTo>
                  <a:pt x="4410" y="4439"/>
                </a:lnTo>
                <a:lnTo>
                  <a:pt x="4498" y="4431"/>
                </a:lnTo>
                <a:lnTo>
                  <a:pt x="4581" y="4419"/>
                </a:lnTo>
                <a:lnTo>
                  <a:pt x="4658" y="4406"/>
                </a:lnTo>
                <a:lnTo>
                  <a:pt x="4730" y="4393"/>
                </a:lnTo>
                <a:lnTo>
                  <a:pt x="4800" y="4377"/>
                </a:lnTo>
                <a:lnTo>
                  <a:pt x="4863" y="4362"/>
                </a:lnTo>
                <a:lnTo>
                  <a:pt x="4921" y="4346"/>
                </a:lnTo>
                <a:lnTo>
                  <a:pt x="4974" y="4331"/>
                </a:lnTo>
                <a:lnTo>
                  <a:pt x="5024" y="4316"/>
                </a:lnTo>
                <a:lnTo>
                  <a:pt x="5066" y="4300"/>
                </a:lnTo>
                <a:lnTo>
                  <a:pt x="5105" y="4285"/>
                </a:lnTo>
                <a:lnTo>
                  <a:pt x="5139" y="4272"/>
                </a:lnTo>
                <a:lnTo>
                  <a:pt x="5168" y="4260"/>
                </a:lnTo>
                <a:lnTo>
                  <a:pt x="5191" y="4249"/>
                </a:lnTo>
                <a:lnTo>
                  <a:pt x="5210" y="4239"/>
                </a:lnTo>
                <a:lnTo>
                  <a:pt x="5222" y="4233"/>
                </a:lnTo>
                <a:lnTo>
                  <a:pt x="5230" y="4227"/>
                </a:lnTo>
                <a:lnTo>
                  <a:pt x="5233" y="4226"/>
                </a:lnTo>
                <a:lnTo>
                  <a:pt x="5268" y="4133"/>
                </a:lnTo>
                <a:lnTo>
                  <a:pt x="5299" y="4039"/>
                </a:lnTo>
                <a:lnTo>
                  <a:pt x="5324" y="3945"/>
                </a:lnTo>
                <a:lnTo>
                  <a:pt x="5347" y="3853"/>
                </a:lnTo>
                <a:lnTo>
                  <a:pt x="5364" y="3761"/>
                </a:lnTo>
                <a:lnTo>
                  <a:pt x="5379" y="3671"/>
                </a:lnTo>
                <a:lnTo>
                  <a:pt x="5391" y="3580"/>
                </a:lnTo>
                <a:lnTo>
                  <a:pt x="5399" y="3492"/>
                </a:lnTo>
                <a:lnTo>
                  <a:pt x="5404" y="3406"/>
                </a:lnTo>
                <a:lnTo>
                  <a:pt x="5408" y="3319"/>
                </a:lnTo>
                <a:lnTo>
                  <a:pt x="5408" y="3235"/>
                </a:lnTo>
                <a:lnTo>
                  <a:pt x="5406" y="3154"/>
                </a:lnTo>
                <a:lnTo>
                  <a:pt x="5402" y="3076"/>
                </a:lnTo>
                <a:lnTo>
                  <a:pt x="5397" y="2997"/>
                </a:lnTo>
                <a:lnTo>
                  <a:pt x="5389" y="2924"/>
                </a:lnTo>
                <a:lnTo>
                  <a:pt x="5381" y="2851"/>
                </a:lnTo>
                <a:lnTo>
                  <a:pt x="5372" y="2782"/>
                </a:lnTo>
                <a:lnTo>
                  <a:pt x="5360" y="2717"/>
                </a:lnTo>
                <a:lnTo>
                  <a:pt x="5349" y="2655"/>
                </a:lnTo>
                <a:lnTo>
                  <a:pt x="5337" y="2596"/>
                </a:lnTo>
                <a:lnTo>
                  <a:pt x="5326" y="2540"/>
                </a:lnTo>
                <a:lnTo>
                  <a:pt x="5312" y="2488"/>
                </a:lnTo>
                <a:lnTo>
                  <a:pt x="5301" y="2442"/>
                </a:lnTo>
                <a:lnTo>
                  <a:pt x="5289" y="2398"/>
                </a:lnTo>
                <a:lnTo>
                  <a:pt x="5278" y="2359"/>
                </a:lnTo>
                <a:lnTo>
                  <a:pt x="5266" y="2325"/>
                </a:lnTo>
                <a:lnTo>
                  <a:pt x="5258" y="2296"/>
                </a:lnTo>
                <a:lnTo>
                  <a:pt x="5249" y="2271"/>
                </a:lnTo>
                <a:lnTo>
                  <a:pt x="5243" y="2252"/>
                </a:lnTo>
                <a:lnTo>
                  <a:pt x="5237" y="2239"/>
                </a:lnTo>
                <a:lnTo>
                  <a:pt x="5233" y="2229"/>
                </a:lnTo>
                <a:lnTo>
                  <a:pt x="5233" y="2227"/>
                </a:lnTo>
                <a:lnTo>
                  <a:pt x="5268" y="2108"/>
                </a:lnTo>
                <a:lnTo>
                  <a:pt x="5299" y="1991"/>
                </a:lnTo>
                <a:lnTo>
                  <a:pt x="5326" y="1880"/>
                </a:lnTo>
                <a:lnTo>
                  <a:pt x="5349" y="1770"/>
                </a:lnTo>
                <a:lnTo>
                  <a:pt x="5368" y="1664"/>
                </a:lnTo>
                <a:lnTo>
                  <a:pt x="5383" y="1563"/>
                </a:lnTo>
                <a:lnTo>
                  <a:pt x="5395" y="1465"/>
                </a:lnTo>
                <a:lnTo>
                  <a:pt x="5402" y="1371"/>
                </a:lnTo>
                <a:lnTo>
                  <a:pt x="5408" y="1279"/>
                </a:lnTo>
                <a:lnTo>
                  <a:pt x="5412" y="1190"/>
                </a:lnTo>
                <a:lnTo>
                  <a:pt x="5412" y="1108"/>
                </a:lnTo>
                <a:lnTo>
                  <a:pt x="5410" y="1027"/>
                </a:lnTo>
                <a:lnTo>
                  <a:pt x="5406" y="950"/>
                </a:lnTo>
                <a:lnTo>
                  <a:pt x="5400" y="877"/>
                </a:lnTo>
                <a:lnTo>
                  <a:pt x="5393" y="808"/>
                </a:lnTo>
                <a:lnTo>
                  <a:pt x="5385" y="743"/>
                </a:lnTo>
                <a:lnTo>
                  <a:pt x="5374" y="682"/>
                </a:lnTo>
                <a:lnTo>
                  <a:pt x="5364" y="624"/>
                </a:lnTo>
                <a:lnTo>
                  <a:pt x="5352" y="570"/>
                </a:lnTo>
                <a:lnTo>
                  <a:pt x="5339" y="518"/>
                </a:lnTo>
                <a:lnTo>
                  <a:pt x="5328" y="472"/>
                </a:lnTo>
                <a:lnTo>
                  <a:pt x="5314" y="430"/>
                </a:lnTo>
                <a:lnTo>
                  <a:pt x="5303" y="392"/>
                </a:lnTo>
                <a:lnTo>
                  <a:pt x="5289" y="357"/>
                </a:lnTo>
                <a:lnTo>
                  <a:pt x="5278" y="326"/>
                </a:lnTo>
                <a:lnTo>
                  <a:pt x="5268" y="299"/>
                </a:lnTo>
                <a:lnTo>
                  <a:pt x="5258" y="278"/>
                </a:lnTo>
                <a:lnTo>
                  <a:pt x="5249" y="259"/>
                </a:lnTo>
                <a:lnTo>
                  <a:pt x="5243" y="246"/>
                </a:lnTo>
                <a:lnTo>
                  <a:pt x="5237" y="234"/>
                </a:lnTo>
                <a:lnTo>
                  <a:pt x="5233" y="228"/>
                </a:lnTo>
                <a:lnTo>
                  <a:pt x="5233" y="227"/>
                </a:lnTo>
                <a:lnTo>
                  <a:pt x="5114" y="182"/>
                </a:lnTo>
                <a:lnTo>
                  <a:pt x="4995" y="146"/>
                </a:lnTo>
                <a:lnTo>
                  <a:pt x="4878" y="113"/>
                </a:lnTo>
                <a:lnTo>
                  <a:pt x="4759" y="84"/>
                </a:lnTo>
                <a:lnTo>
                  <a:pt x="4644" y="61"/>
                </a:lnTo>
                <a:lnTo>
                  <a:pt x="4529" y="44"/>
                </a:lnTo>
                <a:lnTo>
                  <a:pt x="4416" y="29"/>
                </a:lnTo>
                <a:lnTo>
                  <a:pt x="4302" y="19"/>
                </a:lnTo>
                <a:lnTo>
                  <a:pt x="4193" y="12"/>
                </a:lnTo>
                <a:lnTo>
                  <a:pt x="4085" y="8"/>
                </a:lnTo>
                <a:lnTo>
                  <a:pt x="3980" y="8"/>
                </a:lnTo>
                <a:lnTo>
                  <a:pt x="3876" y="10"/>
                </a:lnTo>
                <a:lnTo>
                  <a:pt x="3776" y="15"/>
                </a:lnTo>
                <a:lnTo>
                  <a:pt x="3678" y="21"/>
                </a:lnTo>
                <a:lnTo>
                  <a:pt x="3584" y="31"/>
                </a:lnTo>
                <a:lnTo>
                  <a:pt x="3494" y="42"/>
                </a:lnTo>
                <a:lnTo>
                  <a:pt x="3408" y="54"/>
                </a:lnTo>
                <a:lnTo>
                  <a:pt x="3325" y="67"/>
                </a:lnTo>
                <a:lnTo>
                  <a:pt x="3246" y="81"/>
                </a:lnTo>
                <a:lnTo>
                  <a:pt x="3172" y="96"/>
                </a:lnTo>
                <a:lnTo>
                  <a:pt x="3102" y="111"/>
                </a:lnTo>
                <a:lnTo>
                  <a:pt x="3037" y="127"/>
                </a:lnTo>
                <a:lnTo>
                  <a:pt x="2978" y="142"/>
                </a:lnTo>
                <a:lnTo>
                  <a:pt x="2924" y="157"/>
                </a:lnTo>
                <a:lnTo>
                  <a:pt x="2876" y="171"/>
                </a:lnTo>
                <a:lnTo>
                  <a:pt x="2832" y="184"/>
                </a:lnTo>
                <a:lnTo>
                  <a:pt x="2795" y="196"/>
                </a:lnTo>
                <a:lnTo>
                  <a:pt x="2765" y="205"/>
                </a:lnTo>
                <a:lnTo>
                  <a:pt x="2740" y="215"/>
                </a:lnTo>
                <a:lnTo>
                  <a:pt x="2722" y="221"/>
                </a:lnTo>
                <a:lnTo>
                  <a:pt x="2711" y="225"/>
                </a:lnTo>
                <a:lnTo>
                  <a:pt x="2707" y="227"/>
                </a:lnTo>
                <a:lnTo>
                  <a:pt x="2557" y="182"/>
                </a:lnTo>
                <a:lnTo>
                  <a:pt x="2409" y="142"/>
                </a:lnTo>
                <a:lnTo>
                  <a:pt x="2267" y="109"/>
                </a:lnTo>
                <a:lnTo>
                  <a:pt x="2129" y="81"/>
                </a:lnTo>
                <a:lnTo>
                  <a:pt x="1997" y="58"/>
                </a:lnTo>
                <a:lnTo>
                  <a:pt x="1868" y="38"/>
                </a:lnTo>
                <a:lnTo>
                  <a:pt x="1743" y="23"/>
                </a:lnTo>
                <a:lnTo>
                  <a:pt x="1622" y="12"/>
                </a:lnTo>
                <a:lnTo>
                  <a:pt x="1507" y="6"/>
                </a:lnTo>
                <a:lnTo>
                  <a:pt x="1396" y="2"/>
                </a:lnTo>
                <a:lnTo>
                  <a:pt x="1290" y="0"/>
                </a:lnTo>
                <a:lnTo>
                  <a:pt x="1188" y="4"/>
                </a:lnTo>
                <a:lnTo>
                  <a:pt x="1092" y="8"/>
                </a:lnTo>
                <a:lnTo>
                  <a:pt x="1000" y="15"/>
                </a:lnTo>
                <a:lnTo>
                  <a:pt x="912" y="25"/>
                </a:lnTo>
                <a:lnTo>
                  <a:pt x="829" y="36"/>
                </a:lnTo>
                <a:lnTo>
                  <a:pt x="753" y="48"/>
                </a:lnTo>
                <a:lnTo>
                  <a:pt x="680" y="61"/>
                </a:lnTo>
                <a:lnTo>
                  <a:pt x="611" y="77"/>
                </a:lnTo>
                <a:lnTo>
                  <a:pt x="547" y="92"/>
                </a:lnTo>
                <a:lnTo>
                  <a:pt x="490" y="108"/>
                </a:lnTo>
                <a:lnTo>
                  <a:pt x="436" y="125"/>
                </a:lnTo>
                <a:lnTo>
                  <a:pt x="386" y="140"/>
                </a:lnTo>
                <a:lnTo>
                  <a:pt x="344" y="156"/>
                </a:lnTo>
                <a:lnTo>
                  <a:pt x="305" y="169"/>
                </a:lnTo>
                <a:lnTo>
                  <a:pt x="271" y="182"/>
                </a:lnTo>
                <a:lnTo>
                  <a:pt x="242" y="196"/>
                </a:lnTo>
                <a:lnTo>
                  <a:pt x="219" y="205"/>
                </a:lnTo>
                <a:lnTo>
                  <a:pt x="202" y="215"/>
                </a:lnTo>
                <a:lnTo>
                  <a:pt x="188" y="221"/>
                </a:lnTo>
                <a:lnTo>
                  <a:pt x="180" y="225"/>
                </a:lnTo>
                <a:lnTo>
                  <a:pt x="177" y="227"/>
                </a:lnTo>
                <a:lnTo>
                  <a:pt x="177" y="230"/>
                </a:lnTo>
                <a:lnTo>
                  <a:pt x="142" y="324"/>
                </a:lnTo>
                <a:lnTo>
                  <a:pt x="113" y="419"/>
                </a:lnTo>
                <a:lnTo>
                  <a:pt x="86" y="511"/>
                </a:lnTo>
                <a:lnTo>
                  <a:pt x="65" y="605"/>
                </a:lnTo>
                <a:lnTo>
                  <a:pt x="46" y="695"/>
                </a:lnTo>
                <a:lnTo>
                  <a:pt x="31" y="787"/>
                </a:lnTo>
                <a:lnTo>
                  <a:pt x="19" y="875"/>
                </a:lnTo>
                <a:lnTo>
                  <a:pt x="12" y="964"/>
                </a:lnTo>
                <a:lnTo>
                  <a:pt x="6" y="1052"/>
                </a:lnTo>
                <a:lnTo>
                  <a:pt x="4" y="1137"/>
                </a:lnTo>
                <a:lnTo>
                  <a:pt x="2" y="1221"/>
                </a:lnTo>
                <a:lnTo>
                  <a:pt x="4" y="1302"/>
                </a:lnTo>
                <a:lnTo>
                  <a:pt x="8" y="1380"/>
                </a:lnTo>
                <a:lnTo>
                  <a:pt x="13" y="1457"/>
                </a:lnTo>
                <a:lnTo>
                  <a:pt x="21" y="1532"/>
                </a:lnTo>
                <a:lnTo>
                  <a:pt x="31" y="1603"/>
                </a:lnTo>
                <a:lnTo>
                  <a:pt x="40" y="1672"/>
                </a:lnTo>
                <a:lnTo>
                  <a:pt x="50" y="1737"/>
                </a:lnTo>
                <a:lnTo>
                  <a:pt x="61" y="1801"/>
                </a:lnTo>
                <a:lnTo>
                  <a:pt x="73" y="1858"/>
                </a:lnTo>
                <a:lnTo>
                  <a:pt x="86" y="1914"/>
                </a:lnTo>
                <a:lnTo>
                  <a:pt x="98" y="1964"/>
                </a:lnTo>
                <a:lnTo>
                  <a:pt x="111" y="2012"/>
                </a:lnTo>
                <a:lnTo>
                  <a:pt x="123" y="2054"/>
                </a:lnTo>
                <a:lnTo>
                  <a:pt x="132" y="2095"/>
                </a:lnTo>
                <a:lnTo>
                  <a:pt x="144" y="2127"/>
                </a:lnTo>
                <a:lnTo>
                  <a:pt x="154" y="2158"/>
                </a:lnTo>
                <a:lnTo>
                  <a:pt x="161" y="2181"/>
                </a:lnTo>
                <a:lnTo>
                  <a:pt x="169" y="2200"/>
                </a:lnTo>
                <a:lnTo>
                  <a:pt x="173" y="2215"/>
                </a:lnTo>
                <a:lnTo>
                  <a:pt x="177" y="2223"/>
                </a:lnTo>
                <a:lnTo>
                  <a:pt x="177" y="2227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Полилиния 6"/>
          <p:cNvSpPr>
            <a:spLocks/>
          </p:cNvSpPr>
          <p:nvPr/>
        </p:nvSpPr>
        <p:spPr bwMode="auto">
          <a:xfrm>
            <a:off x="3544888" y="457200"/>
            <a:ext cx="2420937" cy="2632075"/>
          </a:xfrm>
          <a:custGeom>
            <a:avLst/>
            <a:gdLst>
              <a:gd name="T0" fmla="*/ 29076 w 5412"/>
              <a:gd name="T1" fmla="*/ 1577827 h 4454"/>
              <a:gd name="T2" fmla="*/ 1789 w 5412"/>
              <a:gd name="T3" fmla="*/ 1860890 h 4454"/>
              <a:gd name="T4" fmla="*/ 3579 w 5412"/>
              <a:gd name="T5" fmla="*/ 2094314 h 4454"/>
              <a:gd name="T6" fmla="*/ 24156 w 5412"/>
              <a:gd name="T7" fmla="*/ 2275734 h 4454"/>
              <a:gd name="T8" fmla="*/ 50548 w 5412"/>
              <a:gd name="T9" fmla="*/ 2405152 h 4454"/>
              <a:gd name="T10" fmla="*/ 72914 w 5412"/>
              <a:gd name="T11" fmla="*/ 2480202 h 4454"/>
              <a:gd name="T12" fmla="*/ 79177 w 5412"/>
              <a:gd name="T13" fmla="*/ 2497339 h 4454"/>
              <a:gd name="T14" fmla="*/ 343548 w 5412"/>
              <a:gd name="T15" fmla="*/ 2594845 h 4454"/>
              <a:gd name="T16" fmla="*/ 593604 w 5412"/>
              <a:gd name="T17" fmla="*/ 2627347 h 4454"/>
              <a:gd name="T18" fmla="*/ 817715 w 5412"/>
              <a:gd name="T19" fmla="*/ 2614938 h 4454"/>
              <a:gd name="T20" fmla="*/ 1002908 w 5412"/>
              <a:gd name="T21" fmla="*/ 2576526 h 4454"/>
              <a:gd name="T22" fmla="*/ 1136212 w 5412"/>
              <a:gd name="T23" fmla="*/ 2532205 h 4454"/>
              <a:gd name="T24" fmla="*/ 1205101 w 5412"/>
              <a:gd name="T25" fmla="*/ 2503840 h 4454"/>
              <a:gd name="T26" fmla="*/ 1407740 w 5412"/>
              <a:gd name="T27" fmla="*/ 2568253 h 4454"/>
              <a:gd name="T28" fmla="*/ 1694477 w 5412"/>
              <a:gd name="T29" fmla="*/ 2624984 h 4454"/>
              <a:gd name="T30" fmla="*/ 1931561 w 5412"/>
              <a:gd name="T31" fmla="*/ 2627347 h 4454"/>
              <a:gd name="T32" fmla="*/ 2115860 w 5412"/>
              <a:gd name="T33" fmla="*/ 2596027 h 4454"/>
              <a:gd name="T34" fmla="*/ 2247374 w 5412"/>
              <a:gd name="T35" fmla="*/ 2550524 h 4454"/>
              <a:gd name="T36" fmla="*/ 2322078 w 5412"/>
              <a:gd name="T37" fmla="*/ 2510931 h 4454"/>
              <a:gd name="T38" fmla="*/ 2340865 w 5412"/>
              <a:gd name="T39" fmla="*/ 2497339 h 4454"/>
              <a:gd name="T40" fmla="*/ 2399465 w 5412"/>
              <a:gd name="T41" fmla="*/ 2222549 h 4454"/>
              <a:gd name="T42" fmla="*/ 2419148 w 5412"/>
              <a:gd name="T43" fmla="*/ 1961351 h 4454"/>
              <a:gd name="T44" fmla="*/ 2410648 w 5412"/>
              <a:gd name="T45" fmla="*/ 1727927 h 4454"/>
              <a:gd name="T46" fmla="*/ 2387387 w 5412"/>
              <a:gd name="T47" fmla="*/ 1534097 h 4454"/>
              <a:gd name="T48" fmla="*/ 2360995 w 5412"/>
              <a:gd name="T49" fmla="*/ 1394042 h 4454"/>
              <a:gd name="T50" fmla="*/ 2342655 w 5412"/>
              <a:gd name="T51" fmla="*/ 1323129 h 4454"/>
              <a:gd name="T52" fmla="*/ 2382467 w 5412"/>
              <a:gd name="T53" fmla="*/ 1110979 h 4454"/>
              <a:gd name="T54" fmla="*/ 2416464 w 5412"/>
              <a:gd name="T55" fmla="*/ 810187 h 4454"/>
              <a:gd name="T56" fmla="*/ 2418253 w 5412"/>
              <a:gd name="T57" fmla="*/ 561399 h 4454"/>
              <a:gd name="T58" fmla="*/ 2399465 w 5412"/>
              <a:gd name="T59" fmla="*/ 368751 h 4454"/>
              <a:gd name="T60" fmla="*/ 2372178 w 5412"/>
              <a:gd name="T61" fmla="*/ 231651 h 4454"/>
              <a:gd name="T62" fmla="*/ 2348023 w 5412"/>
              <a:gd name="T63" fmla="*/ 153055 h 4454"/>
              <a:gd name="T64" fmla="*/ 2287633 w 5412"/>
              <a:gd name="T65" fmla="*/ 107552 h 4454"/>
              <a:gd name="T66" fmla="*/ 2025947 w 5412"/>
              <a:gd name="T67" fmla="*/ 26002 h 4454"/>
              <a:gd name="T68" fmla="*/ 1780364 w 5412"/>
              <a:gd name="T69" fmla="*/ 4728 h 4454"/>
              <a:gd name="T70" fmla="*/ 1562963 w 5412"/>
              <a:gd name="T71" fmla="*/ 24820 h 4454"/>
              <a:gd name="T72" fmla="*/ 1387610 w 5412"/>
              <a:gd name="T73" fmla="*/ 65595 h 4454"/>
              <a:gd name="T74" fmla="*/ 1266832 w 5412"/>
              <a:gd name="T75" fmla="*/ 108734 h 4454"/>
              <a:gd name="T76" fmla="*/ 1212705 w 5412"/>
              <a:gd name="T77" fmla="*/ 132963 h 4454"/>
              <a:gd name="T78" fmla="*/ 952360 w 5412"/>
              <a:gd name="T79" fmla="*/ 47867 h 4454"/>
              <a:gd name="T80" fmla="*/ 674123 w 5412"/>
              <a:gd name="T81" fmla="*/ 3546 h 4454"/>
              <a:gd name="T82" fmla="*/ 447328 w 5412"/>
              <a:gd name="T83" fmla="*/ 8864 h 4454"/>
              <a:gd name="T84" fmla="*/ 273317 w 5412"/>
              <a:gd name="T85" fmla="*/ 45503 h 4454"/>
              <a:gd name="T86" fmla="*/ 153881 w 5412"/>
              <a:gd name="T87" fmla="*/ 92188 h 4454"/>
              <a:gd name="T88" fmla="*/ 90360 w 5412"/>
              <a:gd name="T89" fmla="*/ 127053 h 4454"/>
              <a:gd name="T90" fmla="*/ 79177 w 5412"/>
              <a:gd name="T91" fmla="*/ 135918 h 4454"/>
              <a:gd name="T92" fmla="*/ 29076 w 5412"/>
              <a:gd name="T93" fmla="*/ 357523 h 4454"/>
              <a:gd name="T94" fmla="*/ 2684 w 5412"/>
              <a:gd name="T95" fmla="*/ 621676 h 4454"/>
              <a:gd name="T96" fmla="*/ 5815 w 5412"/>
              <a:gd name="T97" fmla="*/ 861009 h 4454"/>
              <a:gd name="T98" fmla="*/ 27287 w 5412"/>
              <a:gd name="T99" fmla="*/ 1064294 h 4454"/>
              <a:gd name="T100" fmla="*/ 55021 w 5412"/>
              <a:gd name="T101" fmla="*/ 1213804 h 4454"/>
              <a:gd name="T102" fmla="*/ 75598 w 5412"/>
              <a:gd name="T103" fmla="*/ 1300082 h 445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412" h="4454">
                <a:moveTo>
                  <a:pt x="177" y="2227"/>
                </a:moveTo>
                <a:lnTo>
                  <a:pt x="144" y="2342"/>
                </a:lnTo>
                <a:lnTo>
                  <a:pt x="113" y="2454"/>
                </a:lnTo>
                <a:lnTo>
                  <a:pt x="86" y="2563"/>
                </a:lnTo>
                <a:lnTo>
                  <a:pt x="65" y="2670"/>
                </a:lnTo>
                <a:lnTo>
                  <a:pt x="46" y="2772"/>
                </a:lnTo>
                <a:lnTo>
                  <a:pt x="31" y="2872"/>
                </a:lnTo>
                <a:lnTo>
                  <a:pt x="19" y="2968"/>
                </a:lnTo>
                <a:lnTo>
                  <a:pt x="10" y="3060"/>
                </a:lnTo>
                <a:lnTo>
                  <a:pt x="4" y="3149"/>
                </a:lnTo>
                <a:lnTo>
                  <a:pt x="0" y="3235"/>
                </a:lnTo>
                <a:lnTo>
                  <a:pt x="0" y="3317"/>
                </a:lnTo>
                <a:lnTo>
                  <a:pt x="0" y="3396"/>
                </a:lnTo>
                <a:lnTo>
                  <a:pt x="4" y="3473"/>
                </a:lnTo>
                <a:lnTo>
                  <a:pt x="8" y="3544"/>
                </a:lnTo>
                <a:lnTo>
                  <a:pt x="15" y="3613"/>
                </a:lnTo>
                <a:lnTo>
                  <a:pt x="23" y="3678"/>
                </a:lnTo>
                <a:lnTo>
                  <a:pt x="33" y="3740"/>
                </a:lnTo>
                <a:lnTo>
                  <a:pt x="42" y="3797"/>
                </a:lnTo>
                <a:lnTo>
                  <a:pt x="54" y="3851"/>
                </a:lnTo>
                <a:lnTo>
                  <a:pt x="65" y="3903"/>
                </a:lnTo>
                <a:lnTo>
                  <a:pt x="77" y="3949"/>
                </a:lnTo>
                <a:lnTo>
                  <a:pt x="88" y="3993"/>
                </a:lnTo>
                <a:lnTo>
                  <a:pt x="102" y="4034"/>
                </a:lnTo>
                <a:lnTo>
                  <a:pt x="113" y="4070"/>
                </a:lnTo>
                <a:lnTo>
                  <a:pt x="125" y="4103"/>
                </a:lnTo>
                <a:lnTo>
                  <a:pt x="136" y="4131"/>
                </a:lnTo>
                <a:lnTo>
                  <a:pt x="146" y="4156"/>
                </a:lnTo>
                <a:lnTo>
                  <a:pt x="156" y="4178"/>
                </a:lnTo>
                <a:lnTo>
                  <a:pt x="163" y="4197"/>
                </a:lnTo>
                <a:lnTo>
                  <a:pt x="169" y="4210"/>
                </a:lnTo>
                <a:lnTo>
                  <a:pt x="175" y="4220"/>
                </a:lnTo>
                <a:lnTo>
                  <a:pt x="177" y="4226"/>
                </a:lnTo>
                <a:lnTo>
                  <a:pt x="296" y="4270"/>
                </a:lnTo>
                <a:lnTo>
                  <a:pt x="415" y="4308"/>
                </a:lnTo>
                <a:lnTo>
                  <a:pt x="534" y="4341"/>
                </a:lnTo>
                <a:lnTo>
                  <a:pt x="651" y="4368"/>
                </a:lnTo>
                <a:lnTo>
                  <a:pt x="768" y="4391"/>
                </a:lnTo>
                <a:lnTo>
                  <a:pt x="883" y="4410"/>
                </a:lnTo>
                <a:lnTo>
                  <a:pt x="996" y="4425"/>
                </a:lnTo>
                <a:lnTo>
                  <a:pt x="1108" y="4435"/>
                </a:lnTo>
                <a:lnTo>
                  <a:pt x="1219" y="4442"/>
                </a:lnTo>
                <a:lnTo>
                  <a:pt x="1327" y="4446"/>
                </a:lnTo>
                <a:lnTo>
                  <a:pt x="1432" y="4446"/>
                </a:lnTo>
                <a:lnTo>
                  <a:pt x="1536" y="4444"/>
                </a:lnTo>
                <a:lnTo>
                  <a:pt x="1638" y="4441"/>
                </a:lnTo>
                <a:lnTo>
                  <a:pt x="1734" y="4433"/>
                </a:lnTo>
                <a:lnTo>
                  <a:pt x="1828" y="4425"/>
                </a:lnTo>
                <a:lnTo>
                  <a:pt x="1920" y="4414"/>
                </a:lnTo>
                <a:lnTo>
                  <a:pt x="2006" y="4402"/>
                </a:lnTo>
                <a:lnTo>
                  <a:pt x="2089" y="4389"/>
                </a:lnTo>
                <a:lnTo>
                  <a:pt x="2167" y="4375"/>
                </a:lnTo>
                <a:lnTo>
                  <a:pt x="2242" y="4360"/>
                </a:lnTo>
                <a:lnTo>
                  <a:pt x="2311" y="4345"/>
                </a:lnTo>
                <a:lnTo>
                  <a:pt x="2377" y="4329"/>
                </a:lnTo>
                <a:lnTo>
                  <a:pt x="2436" y="4314"/>
                </a:lnTo>
                <a:lnTo>
                  <a:pt x="2492" y="4300"/>
                </a:lnTo>
                <a:lnTo>
                  <a:pt x="2540" y="4285"/>
                </a:lnTo>
                <a:lnTo>
                  <a:pt x="2584" y="4274"/>
                </a:lnTo>
                <a:lnTo>
                  <a:pt x="2621" y="4262"/>
                </a:lnTo>
                <a:lnTo>
                  <a:pt x="2651" y="4250"/>
                </a:lnTo>
                <a:lnTo>
                  <a:pt x="2676" y="4243"/>
                </a:lnTo>
                <a:lnTo>
                  <a:pt x="2694" y="4237"/>
                </a:lnTo>
                <a:lnTo>
                  <a:pt x="2705" y="4233"/>
                </a:lnTo>
                <a:lnTo>
                  <a:pt x="2707" y="4231"/>
                </a:lnTo>
                <a:lnTo>
                  <a:pt x="2859" y="4275"/>
                </a:lnTo>
                <a:lnTo>
                  <a:pt x="3005" y="4314"/>
                </a:lnTo>
                <a:lnTo>
                  <a:pt x="3147" y="4346"/>
                </a:lnTo>
                <a:lnTo>
                  <a:pt x="3283" y="4375"/>
                </a:lnTo>
                <a:lnTo>
                  <a:pt x="3415" y="4398"/>
                </a:lnTo>
                <a:lnTo>
                  <a:pt x="3544" y="4418"/>
                </a:lnTo>
                <a:lnTo>
                  <a:pt x="3669" y="4433"/>
                </a:lnTo>
                <a:lnTo>
                  <a:pt x="3788" y="4442"/>
                </a:lnTo>
                <a:lnTo>
                  <a:pt x="3903" y="4450"/>
                </a:lnTo>
                <a:lnTo>
                  <a:pt x="4014" y="4454"/>
                </a:lnTo>
                <a:lnTo>
                  <a:pt x="4120" y="4454"/>
                </a:lnTo>
                <a:lnTo>
                  <a:pt x="4222" y="4452"/>
                </a:lnTo>
                <a:lnTo>
                  <a:pt x="4318" y="4446"/>
                </a:lnTo>
                <a:lnTo>
                  <a:pt x="4410" y="4439"/>
                </a:lnTo>
                <a:lnTo>
                  <a:pt x="4498" y="4431"/>
                </a:lnTo>
                <a:lnTo>
                  <a:pt x="4581" y="4419"/>
                </a:lnTo>
                <a:lnTo>
                  <a:pt x="4658" y="4406"/>
                </a:lnTo>
                <a:lnTo>
                  <a:pt x="4730" y="4393"/>
                </a:lnTo>
                <a:lnTo>
                  <a:pt x="4800" y="4377"/>
                </a:lnTo>
                <a:lnTo>
                  <a:pt x="4863" y="4362"/>
                </a:lnTo>
                <a:lnTo>
                  <a:pt x="4921" y="4346"/>
                </a:lnTo>
                <a:lnTo>
                  <a:pt x="4974" y="4331"/>
                </a:lnTo>
                <a:lnTo>
                  <a:pt x="5024" y="4316"/>
                </a:lnTo>
                <a:lnTo>
                  <a:pt x="5066" y="4300"/>
                </a:lnTo>
                <a:lnTo>
                  <a:pt x="5105" y="4285"/>
                </a:lnTo>
                <a:lnTo>
                  <a:pt x="5139" y="4272"/>
                </a:lnTo>
                <a:lnTo>
                  <a:pt x="5168" y="4260"/>
                </a:lnTo>
                <a:lnTo>
                  <a:pt x="5191" y="4249"/>
                </a:lnTo>
                <a:lnTo>
                  <a:pt x="5210" y="4239"/>
                </a:lnTo>
                <a:lnTo>
                  <a:pt x="5222" y="4233"/>
                </a:lnTo>
                <a:lnTo>
                  <a:pt x="5230" y="4227"/>
                </a:lnTo>
                <a:lnTo>
                  <a:pt x="5233" y="4226"/>
                </a:lnTo>
                <a:lnTo>
                  <a:pt x="5268" y="4133"/>
                </a:lnTo>
                <a:lnTo>
                  <a:pt x="5299" y="4039"/>
                </a:lnTo>
                <a:lnTo>
                  <a:pt x="5324" y="3945"/>
                </a:lnTo>
                <a:lnTo>
                  <a:pt x="5347" y="3853"/>
                </a:lnTo>
                <a:lnTo>
                  <a:pt x="5364" y="3761"/>
                </a:lnTo>
                <a:lnTo>
                  <a:pt x="5379" y="3671"/>
                </a:lnTo>
                <a:lnTo>
                  <a:pt x="5391" y="3580"/>
                </a:lnTo>
                <a:lnTo>
                  <a:pt x="5399" y="3492"/>
                </a:lnTo>
                <a:lnTo>
                  <a:pt x="5404" y="3406"/>
                </a:lnTo>
                <a:lnTo>
                  <a:pt x="5408" y="3319"/>
                </a:lnTo>
                <a:lnTo>
                  <a:pt x="5408" y="3235"/>
                </a:lnTo>
                <a:lnTo>
                  <a:pt x="5406" y="3154"/>
                </a:lnTo>
                <a:lnTo>
                  <a:pt x="5402" y="3076"/>
                </a:lnTo>
                <a:lnTo>
                  <a:pt x="5397" y="2997"/>
                </a:lnTo>
                <a:lnTo>
                  <a:pt x="5389" y="2924"/>
                </a:lnTo>
                <a:lnTo>
                  <a:pt x="5381" y="2851"/>
                </a:lnTo>
                <a:lnTo>
                  <a:pt x="5372" y="2782"/>
                </a:lnTo>
                <a:lnTo>
                  <a:pt x="5360" y="2717"/>
                </a:lnTo>
                <a:lnTo>
                  <a:pt x="5349" y="2655"/>
                </a:lnTo>
                <a:lnTo>
                  <a:pt x="5337" y="2596"/>
                </a:lnTo>
                <a:lnTo>
                  <a:pt x="5326" y="2540"/>
                </a:lnTo>
                <a:lnTo>
                  <a:pt x="5312" y="2488"/>
                </a:lnTo>
                <a:lnTo>
                  <a:pt x="5301" y="2442"/>
                </a:lnTo>
                <a:lnTo>
                  <a:pt x="5289" y="2398"/>
                </a:lnTo>
                <a:lnTo>
                  <a:pt x="5278" y="2359"/>
                </a:lnTo>
                <a:lnTo>
                  <a:pt x="5266" y="2325"/>
                </a:lnTo>
                <a:lnTo>
                  <a:pt x="5258" y="2296"/>
                </a:lnTo>
                <a:lnTo>
                  <a:pt x="5249" y="2271"/>
                </a:lnTo>
                <a:lnTo>
                  <a:pt x="5243" y="2252"/>
                </a:lnTo>
                <a:lnTo>
                  <a:pt x="5237" y="2239"/>
                </a:lnTo>
                <a:lnTo>
                  <a:pt x="5233" y="2229"/>
                </a:lnTo>
                <a:lnTo>
                  <a:pt x="5233" y="2227"/>
                </a:lnTo>
                <a:lnTo>
                  <a:pt x="5268" y="2108"/>
                </a:lnTo>
                <a:lnTo>
                  <a:pt x="5299" y="1991"/>
                </a:lnTo>
                <a:lnTo>
                  <a:pt x="5326" y="1880"/>
                </a:lnTo>
                <a:lnTo>
                  <a:pt x="5349" y="1770"/>
                </a:lnTo>
                <a:lnTo>
                  <a:pt x="5368" y="1664"/>
                </a:lnTo>
                <a:lnTo>
                  <a:pt x="5383" y="1563"/>
                </a:lnTo>
                <a:lnTo>
                  <a:pt x="5395" y="1465"/>
                </a:lnTo>
                <a:lnTo>
                  <a:pt x="5402" y="1371"/>
                </a:lnTo>
                <a:lnTo>
                  <a:pt x="5408" y="1279"/>
                </a:lnTo>
                <a:lnTo>
                  <a:pt x="5412" y="1190"/>
                </a:lnTo>
                <a:lnTo>
                  <a:pt x="5412" y="1108"/>
                </a:lnTo>
                <a:lnTo>
                  <a:pt x="5410" y="1027"/>
                </a:lnTo>
                <a:lnTo>
                  <a:pt x="5406" y="950"/>
                </a:lnTo>
                <a:lnTo>
                  <a:pt x="5400" y="877"/>
                </a:lnTo>
                <a:lnTo>
                  <a:pt x="5393" y="808"/>
                </a:lnTo>
                <a:lnTo>
                  <a:pt x="5385" y="743"/>
                </a:lnTo>
                <a:lnTo>
                  <a:pt x="5374" y="682"/>
                </a:lnTo>
                <a:lnTo>
                  <a:pt x="5364" y="624"/>
                </a:lnTo>
                <a:lnTo>
                  <a:pt x="5352" y="570"/>
                </a:lnTo>
                <a:lnTo>
                  <a:pt x="5339" y="518"/>
                </a:lnTo>
                <a:lnTo>
                  <a:pt x="5328" y="472"/>
                </a:lnTo>
                <a:lnTo>
                  <a:pt x="5314" y="430"/>
                </a:lnTo>
                <a:lnTo>
                  <a:pt x="5303" y="392"/>
                </a:lnTo>
                <a:lnTo>
                  <a:pt x="5289" y="357"/>
                </a:lnTo>
                <a:lnTo>
                  <a:pt x="5278" y="326"/>
                </a:lnTo>
                <a:lnTo>
                  <a:pt x="5268" y="299"/>
                </a:lnTo>
                <a:lnTo>
                  <a:pt x="5258" y="278"/>
                </a:lnTo>
                <a:lnTo>
                  <a:pt x="5249" y="259"/>
                </a:lnTo>
                <a:lnTo>
                  <a:pt x="5243" y="246"/>
                </a:lnTo>
                <a:lnTo>
                  <a:pt x="5237" y="234"/>
                </a:lnTo>
                <a:lnTo>
                  <a:pt x="5233" y="228"/>
                </a:lnTo>
                <a:lnTo>
                  <a:pt x="5233" y="227"/>
                </a:lnTo>
                <a:lnTo>
                  <a:pt x="5114" y="182"/>
                </a:lnTo>
                <a:lnTo>
                  <a:pt x="4995" y="146"/>
                </a:lnTo>
                <a:lnTo>
                  <a:pt x="4878" y="113"/>
                </a:lnTo>
                <a:lnTo>
                  <a:pt x="4759" y="84"/>
                </a:lnTo>
                <a:lnTo>
                  <a:pt x="4644" y="61"/>
                </a:lnTo>
                <a:lnTo>
                  <a:pt x="4529" y="44"/>
                </a:lnTo>
                <a:lnTo>
                  <a:pt x="4416" y="29"/>
                </a:lnTo>
                <a:lnTo>
                  <a:pt x="4302" y="19"/>
                </a:lnTo>
                <a:lnTo>
                  <a:pt x="4193" y="12"/>
                </a:lnTo>
                <a:lnTo>
                  <a:pt x="4085" y="8"/>
                </a:lnTo>
                <a:lnTo>
                  <a:pt x="3980" y="8"/>
                </a:lnTo>
                <a:lnTo>
                  <a:pt x="3876" y="10"/>
                </a:lnTo>
                <a:lnTo>
                  <a:pt x="3776" y="15"/>
                </a:lnTo>
                <a:lnTo>
                  <a:pt x="3678" y="21"/>
                </a:lnTo>
                <a:lnTo>
                  <a:pt x="3584" y="31"/>
                </a:lnTo>
                <a:lnTo>
                  <a:pt x="3494" y="42"/>
                </a:lnTo>
                <a:lnTo>
                  <a:pt x="3408" y="54"/>
                </a:lnTo>
                <a:lnTo>
                  <a:pt x="3325" y="67"/>
                </a:lnTo>
                <a:lnTo>
                  <a:pt x="3246" y="81"/>
                </a:lnTo>
                <a:lnTo>
                  <a:pt x="3172" y="96"/>
                </a:lnTo>
                <a:lnTo>
                  <a:pt x="3102" y="111"/>
                </a:lnTo>
                <a:lnTo>
                  <a:pt x="3037" y="127"/>
                </a:lnTo>
                <a:lnTo>
                  <a:pt x="2978" y="142"/>
                </a:lnTo>
                <a:lnTo>
                  <a:pt x="2924" y="157"/>
                </a:lnTo>
                <a:lnTo>
                  <a:pt x="2876" y="171"/>
                </a:lnTo>
                <a:lnTo>
                  <a:pt x="2832" y="184"/>
                </a:lnTo>
                <a:lnTo>
                  <a:pt x="2795" y="196"/>
                </a:lnTo>
                <a:lnTo>
                  <a:pt x="2765" y="205"/>
                </a:lnTo>
                <a:lnTo>
                  <a:pt x="2740" y="215"/>
                </a:lnTo>
                <a:lnTo>
                  <a:pt x="2722" y="221"/>
                </a:lnTo>
                <a:lnTo>
                  <a:pt x="2711" y="225"/>
                </a:lnTo>
                <a:lnTo>
                  <a:pt x="2707" y="227"/>
                </a:lnTo>
                <a:lnTo>
                  <a:pt x="2557" y="182"/>
                </a:lnTo>
                <a:lnTo>
                  <a:pt x="2409" y="142"/>
                </a:lnTo>
                <a:lnTo>
                  <a:pt x="2267" y="109"/>
                </a:lnTo>
                <a:lnTo>
                  <a:pt x="2129" y="81"/>
                </a:lnTo>
                <a:lnTo>
                  <a:pt x="1997" y="58"/>
                </a:lnTo>
                <a:lnTo>
                  <a:pt x="1868" y="38"/>
                </a:lnTo>
                <a:lnTo>
                  <a:pt x="1743" y="23"/>
                </a:lnTo>
                <a:lnTo>
                  <a:pt x="1622" y="12"/>
                </a:lnTo>
                <a:lnTo>
                  <a:pt x="1507" y="6"/>
                </a:lnTo>
                <a:lnTo>
                  <a:pt x="1396" y="2"/>
                </a:lnTo>
                <a:lnTo>
                  <a:pt x="1290" y="0"/>
                </a:lnTo>
                <a:lnTo>
                  <a:pt x="1188" y="4"/>
                </a:lnTo>
                <a:lnTo>
                  <a:pt x="1092" y="8"/>
                </a:lnTo>
                <a:lnTo>
                  <a:pt x="1000" y="15"/>
                </a:lnTo>
                <a:lnTo>
                  <a:pt x="912" y="25"/>
                </a:lnTo>
                <a:lnTo>
                  <a:pt x="829" y="36"/>
                </a:lnTo>
                <a:lnTo>
                  <a:pt x="753" y="48"/>
                </a:lnTo>
                <a:lnTo>
                  <a:pt x="680" y="61"/>
                </a:lnTo>
                <a:lnTo>
                  <a:pt x="611" y="77"/>
                </a:lnTo>
                <a:lnTo>
                  <a:pt x="547" y="92"/>
                </a:lnTo>
                <a:lnTo>
                  <a:pt x="490" y="108"/>
                </a:lnTo>
                <a:lnTo>
                  <a:pt x="436" y="125"/>
                </a:lnTo>
                <a:lnTo>
                  <a:pt x="386" y="140"/>
                </a:lnTo>
                <a:lnTo>
                  <a:pt x="344" y="156"/>
                </a:lnTo>
                <a:lnTo>
                  <a:pt x="305" y="169"/>
                </a:lnTo>
                <a:lnTo>
                  <a:pt x="271" y="182"/>
                </a:lnTo>
                <a:lnTo>
                  <a:pt x="242" y="196"/>
                </a:lnTo>
                <a:lnTo>
                  <a:pt x="219" y="205"/>
                </a:lnTo>
                <a:lnTo>
                  <a:pt x="202" y="215"/>
                </a:lnTo>
                <a:lnTo>
                  <a:pt x="188" y="221"/>
                </a:lnTo>
                <a:lnTo>
                  <a:pt x="180" y="225"/>
                </a:lnTo>
                <a:lnTo>
                  <a:pt x="177" y="227"/>
                </a:lnTo>
                <a:lnTo>
                  <a:pt x="177" y="230"/>
                </a:lnTo>
                <a:lnTo>
                  <a:pt x="142" y="324"/>
                </a:lnTo>
                <a:lnTo>
                  <a:pt x="113" y="419"/>
                </a:lnTo>
                <a:lnTo>
                  <a:pt x="86" y="511"/>
                </a:lnTo>
                <a:lnTo>
                  <a:pt x="65" y="605"/>
                </a:lnTo>
                <a:lnTo>
                  <a:pt x="46" y="695"/>
                </a:lnTo>
                <a:lnTo>
                  <a:pt x="31" y="787"/>
                </a:lnTo>
                <a:lnTo>
                  <a:pt x="19" y="875"/>
                </a:lnTo>
                <a:lnTo>
                  <a:pt x="12" y="964"/>
                </a:lnTo>
                <a:lnTo>
                  <a:pt x="6" y="1052"/>
                </a:lnTo>
                <a:lnTo>
                  <a:pt x="4" y="1137"/>
                </a:lnTo>
                <a:lnTo>
                  <a:pt x="2" y="1221"/>
                </a:lnTo>
                <a:lnTo>
                  <a:pt x="4" y="1302"/>
                </a:lnTo>
                <a:lnTo>
                  <a:pt x="8" y="1380"/>
                </a:lnTo>
                <a:lnTo>
                  <a:pt x="13" y="1457"/>
                </a:lnTo>
                <a:lnTo>
                  <a:pt x="21" y="1532"/>
                </a:lnTo>
                <a:lnTo>
                  <a:pt x="31" y="1603"/>
                </a:lnTo>
                <a:lnTo>
                  <a:pt x="40" y="1672"/>
                </a:lnTo>
                <a:lnTo>
                  <a:pt x="50" y="1737"/>
                </a:lnTo>
                <a:lnTo>
                  <a:pt x="61" y="1801"/>
                </a:lnTo>
                <a:lnTo>
                  <a:pt x="73" y="1858"/>
                </a:lnTo>
                <a:lnTo>
                  <a:pt x="86" y="1914"/>
                </a:lnTo>
                <a:lnTo>
                  <a:pt x="98" y="1964"/>
                </a:lnTo>
                <a:lnTo>
                  <a:pt x="111" y="2012"/>
                </a:lnTo>
                <a:lnTo>
                  <a:pt x="123" y="2054"/>
                </a:lnTo>
                <a:lnTo>
                  <a:pt x="132" y="2095"/>
                </a:lnTo>
                <a:lnTo>
                  <a:pt x="144" y="2127"/>
                </a:lnTo>
                <a:lnTo>
                  <a:pt x="154" y="2158"/>
                </a:lnTo>
                <a:lnTo>
                  <a:pt x="161" y="2181"/>
                </a:lnTo>
                <a:lnTo>
                  <a:pt x="169" y="2200"/>
                </a:lnTo>
                <a:lnTo>
                  <a:pt x="173" y="2215"/>
                </a:lnTo>
                <a:lnTo>
                  <a:pt x="177" y="2223"/>
                </a:lnTo>
                <a:lnTo>
                  <a:pt x="177" y="2227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2" name="Полилиния 6"/>
          <p:cNvSpPr>
            <a:spLocks/>
          </p:cNvSpPr>
          <p:nvPr/>
        </p:nvSpPr>
        <p:spPr bwMode="auto">
          <a:xfrm>
            <a:off x="3173413" y="3248025"/>
            <a:ext cx="2420937" cy="2632075"/>
          </a:xfrm>
          <a:custGeom>
            <a:avLst/>
            <a:gdLst>
              <a:gd name="T0" fmla="*/ 29076 w 5412"/>
              <a:gd name="T1" fmla="*/ 1577827 h 4454"/>
              <a:gd name="T2" fmla="*/ 1789 w 5412"/>
              <a:gd name="T3" fmla="*/ 1860890 h 4454"/>
              <a:gd name="T4" fmla="*/ 3579 w 5412"/>
              <a:gd name="T5" fmla="*/ 2094314 h 4454"/>
              <a:gd name="T6" fmla="*/ 24156 w 5412"/>
              <a:gd name="T7" fmla="*/ 2275734 h 4454"/>
              <a:gd name="T8" fmla="*/ 50548 w 5412"/>
              <a:gd name="T9" fmla="*/ 2405152 h 4454"/>
              <a:gd name="T10" fmla="*/ 72914 w 5412"/>
              <a:gd name="T11" fmla="*/ 2480202 h 4454"/>
              <a:gd name="T12" fmla="*/ 79177 w 5412"/>
              <a:gd name="T13" fmla="*/ 2497339 h 4454"/>
              <a:gd name="T14" fmla="*/ 343548 w 5412"/>
              <a:gd name="T15" fmla="*/ 2594845 h 4454"/>
              <a:gd name="T16" fmla="*/ 593604 w 5412"/>
              <a:gd name="T17" fmla="*/ 2627347 h 4454"/>
              <a:gd name="T18" fmla="*/ 817715 w 5412"/>
              <a:gd name="T19" fmla="*/ 2614938 h 4454"/>
              <a:gd name="T20" fmla="*/ 1002908 w 5412"/>
              <a:gd name="T21" fmla="*/ 2576526 h 4454"/>
              <a:gd name="T22" fmla="*/ 1136212 w 5412"/>
              <a:gd name="T23" fmla="*/ 2532205 h 4454"/>
              <a:gd name="T24" fmla="*/ 1205101 w 5412"/>
              <a:gd name="T25" fmla="*/ 2503840 h 4454"/>
              <a:gd name="T26" fmla="*/ 1407740 w 5412"/>
              <a:gd name="T27" fmla="*/ 2568253 h 4454"/>
              <a:gd name="T28" fmla="*/ 1694477 w 5412"/>
              <a:gd name="T29" fmla="*/ 2624984 h 4454"/>
              <a:gd name="T30" fmla="*/ 1931561 w 5412"/>
              <a:gd name="T31" fmla="*/ 2627347 h 4454"/>
              <a:gd name="T32" fmla="*/ 2115860 w 5412"/>
              <a:gd name="T33" fmla="*/ 2596027 h 4454"/>
              <a:gd name="T34" fmla="*/ 2247374 w 5412"/>
              <a:gd name="T35" fmla="*/ 2550524 h 4454"/>
              <a:gd name="T36" fmla="*/ 2322078 w 5412"/>
              <a:gd name="T37" fmla="*/ 2510931 h 4454"/>
              <a:gd name="T38" fmla="*/ 2340865 w 5412"/>
              <a:gd name="T39" fmla="*/ 2497339 h 4454"/>
              <a:gd name="T40" fmla="*/ 2399465 w 5412"/>
              <a:gd name="T41" fmla="*/ 2222549 h 4454"/>
              <a:gd name="T42" fmla="*/ 2419148 w 5412"/>
              <a:gd name="T43" fmla="*/ 1961351 h 4454"/>
              <a:gd name="T44" fmla="*/ 2410648 w 5412"/>
              <a:gd name="T45" fmla="*/ 1727927 h 4454"/>
              <a:gd name="T46" fmla="*/ 2387387 w 5412"/>
              <a:gd name="T47" fmla="*/ 1534097 h 4454"/>
              <a:gd name="T48" fmla="*/ 2360995 w 5412"/>
              <a:gd name="T49" fmla="*/ 1394042 h 4454"/>
              <a:gd name="T50" fmla="*/ 2342655 w 5412"/>
              <a:gd name="T51" fmla="*/ 1323129 h 4454"/>
              <a:gd name="T52" fmla="*/ 2382467 w 5412"/>
              <a:gd name="T53" fmla="*/ 1110979 h 4454"/>
              <a:gd name="T54" fmla="*/ 2416464 w 5412"/>
              <a:gd name="T55" fmla="*/ 810187 h 4454"/>
              <a:gd name="T56" fmla="*/ 2418253 w 5412"/>
              <a:gd name="T57" fmla="*/ 561399 h 4454"/>
              <a:gd name="T58" fmla="*/ 2399465 w 5412"/>
              <a:gd name="T59" fmla="*/ 368751 h 4454"/>
              <a:gd name="T60" fmla="*/ 2372178 w 5412"/>
              <a:gd name="T61" fmla="*/ 231651 h 4454"/>
              <a:gd name="T62" fmla="*/ 2348023 w 5412"/>
              <a:gd name="T63" fmla="*/ 153055 h 4454"/>
              <a:gd name="T64" fmla="*/ 2287633 w 5412"/>
              <a:gd name="T65" fmla="*/ 107552 h 4454"/>
              <a:gd name="T66" fmla="*/ 2025947 w 5412"/>
              <a:gd name="T67" fmla="*/ 26002 h 4454"/>
              <a:gd name="T68" fmla="*/ 1780364 w 5412"/>
              <a:gd name="T69" fmla="*/ 4728 h 4454"/>
              <a:gd name="T70" fmla="*/ 1562963 w 5412"/>
              <a:gd name="T71" fmla="*/ 24820 h 4454"/>
              <a:gd name="T72" fmla="*/ 1387610 w 5412"/>
              <a:gd name="T73" fmla="*/ 65595 h 4454"/>
              <a:gd name="T74" fmla="*/ 1266832 w 5412"/>
              <a:gd name="T75" fmla="*/ 108734 h 4454"/>
              <a:gd name="T76" fmla="*/ 1212705 w 5412"/>
              <a:gd name="T77" fmla="*/ 132963 h 4454"/>
              <a:gd name="T78" fmla="*/ 952360 w 5412"/>
              <a:gd name="T79" fmla="*/ 47867 h 4454"/>
              <a:gd name="T80" fmla="*/ 674123 w 5412"/>
              <a:gd name="T81" fmla="*/ 3546 h 4454"/>
              <a:gd name="T82" fmla="*/ 447328 w 5412"/>
              <a:gd name="T83" fmla="*/ 8864 h 4454"/>
              <a:gd name="T84" fmla="*/ 273317 w 5412"/>
              <a:gd name="T85" fmla="*/ 45503 h 4454"/>
              <a:gd name="T86" fmla="*/ 153881 w 5412"/>
              <a:gd name="T87" fmla="*/ 92188 h 4454"/>
              <a:gd name="T88" fmla="*/ 90360 w 5412"/>
              <a:gd name="T89" fmla="*/ 127053 h 4454"/>
              <a:gd name="T90" fmla="*/ 79177 w 5412"/>
              <a:gd name="T91" fmla="*/ 135918 h 4454"/>
              <a:gd name="T92" fmla="*/ 29076 w 5412"/>
              <a:gd name="T93" fmla="*/ 357523 h 4454"/>
              <a:gd name="T94" fmla="*/ 2684 w 5412"/>
              <a:gd name="T95" fmla="*/ 621676 h 4454"/>
              <a:gd name="T96" fmla="*/ 5815 w 5412"/>
              <a:gd name="T97" fmla="*/ 861009 h 4454"/>
              <a:gd name="T98" fmla="*/ 27287 w 5412"/>
              <a:gd name="T99" fmla="*/ 1064294 h 4454"/>
              <a:gd name="T100" fmla="*/ 55021 w 5412"/>
              <a:gd name="T101" fmla="*/ 1213804 h 4454"/>
              <a:gd name="T102" fmla="*/ 75598 w 5412"/>
              <a:gd name="T103" fmla="*/ 1300082 h 445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412" h="4454">
                <a:moveTo>
                  <a:pt x="177" y="2227"/>
                </a:moveTo>
                <a:lnTo>
                  <a:pt x="144" y="2342"/>
                </a:lnTo>
                <a:lnTo>
                  <a:pt x="113" y="2454"/>
                </a:lnTo>
                <a:lnTo>
                  <a:pt x="86" y="2563"/>
                </a:lnTo>
                <a:lnTo>
                  <a:pt x="65" y="2670"/>
                </a:lnTo>
                <a:lnTo>
                  <a:pt x="46" y="2772"/>
                </a:lnTo>
                <a:lnTo>
                  <a:pt x="31" y="2872"/>
                </a:lnTo>
                <a:lnTo>
                  <a:pt x="19" y="2968"/>
                </a:lnTo>
                <a:lnTo>
                  <a:pt x="10" y="3060"/>
                </a:lnTo>
                <a:lnTo>
                  <a:pt x="4" y="3149"/>
                </a:lnTo>
                <a:lnTo>
                  <a:pt x="0" y="3235"/>
                </a:lnTo>
                <a:lnTo>
                  <a:pt x="0" y="3317"/>
                </a:lnTo>
                <a:lnTo>
                  <a:pt x="0" y="3396"/>
                </a:lnTo>
                <a:lnTo>
                  <a:pt x="4" y="3473"/>
                </a:lnTo>
                <a:lnTo>
                  <a:pt x="8" y="3544"/>
                </a:lnTo>
                <a:lnTo>
                  <a:pt x="15" y="3613"/>
                </a:lnTo>
                <a:lnTo>
                  <a:pt x="23" y="3678"/>
                </a:lnTo>
                <a:lnTo>
                  <a:pt x="33" y="3740"/>
                </a:lnTo>
                <a:lnTo>
                  <a:pt x="42" y="3797"/>
                </a:lnTo>
                <a:lnTo>
                  <a:pt x="54" y="3851"/>
                </a:lnTo>
                <a:lnTo>
                  <a:pt x="65" y="3903"/>
                </a:lnTo>
                <a:lnTo>
                  <a:pt x="77" y="3949"/>
                </a:lnTo>
                <a:lnTo>
                  <a:pt x="88" y="3993"/>
                </a:lnTo>
                <a:lnTo>
                  <a:pt x="102" y="4034"/>
                </a:lnTo>
                <a:lnTo>
                  <a:pt x="113" y="4070"/>
                </a:lnTo>
                <a:lnTo>
                  <a:pt x="125" y="4103"/>
                </a:lnTo>
                <a:lnTo>
                  <a:pt x="136" y="4131"/>
                </a:lnTo>
                <a:lnTo>
                  <a:pt x="146" y="4156"/>
                </a:lnTo>
                <a:lnTo>
                  <a:pt x="156" y="4178"/>
                </a:lnTo>
                <a:lnTo>
                  <a:pt x="163" y="4197"/>
                </a:lnTo>
                <a:lnTo>
                  <a:pt x="169" y="4210"/>
                </a:lnTo>
                <a:lnTo>
                  <a:pt x="175" y="4220"/>
                </a:lnTo>
                <a:lnTo>
                  <a:pt x="177" y="4226"/>
                </a:lnTo>
                <a:lnTo>
                  <a:pt x="296" y="4270"/>
                </a:lnTo>
                <a:lnTo>
                  <a:pt x="415" y="4308"/>
                </a:lnTo>
                <a:lnTo>
                  <a:pt x="534" y="4341"/>
                </a:lnTo>
                <a:lnTo>
                  <a:pt x="651" y="4368"/>
                </a:lnTo>
                <a:lnTo>
                  <a:pt x="768" y="4391"/>
                </a:lnTo>
                <a:lnTo>
                  <a:pt x="883" y="4410"/>
                </a:lnTo>
                <a:lnTo>
                  <a:pt x="996" y="4425"/>
                </a:lnTo>
                <a:lnTo>
                  <a:pt x="1108" y="4435"/>
                </a:lnTo>
                <a:lnTo>
                  <a:pt x="1219" y="4442"/>
                </a:lnTo>
                <a:lnTo>
                  <a:pt x="1327" y="4446"/>
                </a:lnTo>
                <a:lnTo>
                  <a:pt x="1432" y="4446"/>
                </a:lnTo>
                <a:lnTo>
                  <a:pt x="1536" y="4444"/>
                </a:lnTo>
                <a:lnTo>
                  <a:pt x="1638" y="4441"/>
                </a:lnTo>
                <a:lnTo>
                  <a:pt x="1734" y="4433"/>
                </a:lnTo>
                <a:lnTo>
                  <a:pt x="1828" y="4425"/>
                </a:lnTo>
                <a:lnTo>
                  <a:pt x="1920" y="4414"/>
                </a:lnTo>
                <a:lnTo>
                  <a:pt x="2006" y="4402"/>
                </a:lnTo>
                <a:lnTo>
                  <a:pt x="2089" y="4389"/>
                </a:lnTo>
                <a:lnTo>
                  <a:pt x="2167" y="4375"/>
                </a:lnTo>
                <a:lnTo>
                  <a:pt x="2242" y="4360"/>
                </a:lnTo>
                <a:lnTo>
                  <a:pt x="2311" y="4345"/>
                </a:lnTo>
                <a:lnTo>
                  <a:pt x="2377" y="4329"/>
                </a:lnTo>
                <a:lnTo>
                  <a:pt x="2436" y="4314"/>
                </a:lnTo>
                <a:lnTo>
                  <a:pt x="2492" y="4300"/>
                </a:lnTo>
                <a:lnTo>
                  <a:pt x="2540" y="4285"/>
                </a:lnTo>
                <a:lnTo>
                  <a:pt x="2584" y="4274"/>
                </a:lnTo>
                <a:lnTo>
                  <a:pt x="2621" y="4262"/>
                </a:lnTo>
                <a:lnTo>
                  <a:pt x="2651" y="4250"/>
                </a:lnTo>
                <a:lnTo>
                  <a:pt x="2676" y="4243"/>
                </a:lnTo>
                <a:lnTo>
                  <a:pt x="2694" y="4237"/>
                </a:lnTo>
                <a:lnTo>
                  <a:pt x="2705" y="4233"/>
                </a:lnTo>
                <a:lnTo>
                  <a:pt x="2707" y="4231"/>
                </a:lnTo>
                <a:lnTo>
                  <a:pt x="2859" y="4275"/>
                </a:lnTo>
                <a:lnTo>
                  <a:pt x="3005" y="4314"/>
                </a:lnTo>
                <a:lnTo>
                  <a:pt x="3147" y="4346"/>
                </a:lnTo>
                <a:lnTo>
                  <a:pt x="3283" y="4375"/>
                </a:lnTo>
                <a:lnTo>
                  <a:pt x="3415" y="4398"/>
                </a:lnTo>
                <a:lnTo>
                  <a:pt x="3544" y="4418"/>
                </a:lnTo>
                <a:lnTo>
                  <a:pt x="3669" y="4433"/>
                </a:lnTo>
                <a:lnTo>
                  <a:pt x="3788" y="4442"/>
                </a:lnTo>
                <a:lnTo>
                  <a:pt x="3903" y="4450"/>
                </a:lnTo>
                <a:lnTo>
                  <a:pt x="4014" y="4454"/>
                </a:lnTo>
                <a:lnTo>
                  <a:pt x="4120" y="4454"/>
                </a:lnTo>
                <a:lnTo>
                  <a:pt x="4222" y="4452"/>
                </a:lnTo>
                <a:lnTo>
                  <a:pt x="4318" y="4446"/>
                </a:lnTo>
                <a:lnTo>
                  <a:pt x="4410" y="4439"/>
                </a:lnTo>
                <a:lnTo>
                  <a:pt x="4498" y="4431"/>
                </a:lnTo>
                <a:lnTo>
                  <a:pt x="4581" y="4419"/>
                </a:lnTo>
                <a:lnTo>
                  <a:pt x="4658" y="4406"/>
                </a:lnTo>
                <a:lnTo>
                  <a:pt x="4730" y="4393"/>
                </a:lnTo>
                <a:lnTo>
                  <a:pt x="4800" y="4377"/>
                </a:lnTo>
                <a:lnTo>
                  <a:pt x="4863" y="4362"/>
                </a:lnTo>
                <a:lnTo>
                  <a:pt x="4921" y="4346"/>
                </a:lnTo>
                <a:lnTo>
                  <a:pt x="4974" y="4331"/>
                </a:lnTo>
                <a:lnTo>
                  <a:pt x="5024" y="4316"/>
                </a:lnTo>
                <a:lnTo>
                  <a:pt x="5066" y="4300"/>
                </a:lnTo>
                <a:lnTo>
                  <a:pt x="5105" y="4285"/>
                </a:lnTo>
                <a:lnTo>
                  <a:pt x="5139" y="4272"/>
                </a:lnTo>
                <a:lnTo>
                  <a:pt x="5168" y="4260"/>
                </a:lnTo>
                <a:lnTo>
                  <a:pt x="5191" y="4249"/>
                </a:lnTo>
                <a:lnTo>
                  <a:pt x="5210" y="4239"/>
                </a:lnTo>
                <a:lnTo>
                  <a:pt x="5222" y="4233"/>
                </a:lnTo>
                <a:lnTo>
                  <a:pt x="5230" y="4227"/>
                </a:lnTo>
                <a:lnTo>
                  <a:pt x="5233" y="4226"/>
                </a:lnTo>
                <a:lnTo>
                  <a:pt x="5268" y="4133"/>
                </a:lnTo>
                <a:lnTo>
                  <a:pt x="5299" y="4039"/>
                </a:lnTo>
                <a:lnTo>
                  <a:pt x="5324" y="3945"/>
                </a:lnTo>
                <a:lnTo>
                  <a:pt x="5347" y="3853"/>
                </a:lnTo>
                <a:lnTo>
                  <a:pt x="5364" y="3761"/>
                </a:lnTo>
                <a:lnTo>
                  <a:pt x="5379" y="3671"/>
                </a:lnTo>
                <a:lnTo>
                  <a:pt x="5391" y="3580"/>
                </a:lnTo>
                <a:lnTo>
                  <a:pt x="5399" y="3492"/>
                </a:lnTo>
                <a:lnTo>
                  <a:pt x="5404" y="3406"/>
                </a:lnTo>
                <a:lnTo>
                  <a:pt x="5408" y="3319"/>
                </a:lnTo>
                <a:lnTo>
                  <a:pt x="5408" y="3235"/>
                </a:lnTo>
                <a:lnTo>
                  <a:pt x="5406" y="3154"/>
                </a:lnTo>
                <a:lnTo>
                  <a:pt x="5402" y="3076"/>
                </a:lnTo>
                <a:lnTo>
                  <a:pt x="5397" y="2997"/>
                </a:lnTo>
                <a:lnTo>
                  <a:pt x="5389" y="2924"/>
                </a:lnTo>
                <a:lnTo>
                  <a:pt x="5381" y="2851"/>
                </a:lnTo>
                <a:lnTo>
                  <a:pt x="5372" y="2782"/>
                </a:lnTo>
                <a:lnTo>
                  <a:pt x="5360" y="2717"/>
                </a:lnTo>
                <a:lnTo>
                  <a:pt x="5349" y="2655"/>
                </a:lnTo>
                <a:lnTo>
                  <a:pt x="5337" y="2596"/>
                </a:lnTo>
                <a:lnTo>
                  <a:pt x="5326" y="2540"/>
                </a:lnTo>
                <a:lnTo>
                  <a:pt x="5312" y="2488"/>
                </a:lnTo>
                <a:lnTo>
                  <a:pt x="5301" y="2442"/>
                </a:lnTo>
                <a:lnTo>
                  <a:pt x="5289" y="2398"/>
                </a:lnTo>
                <a:lnTo>
                  <a:pt x="5278" y="2359"/>
                </a:lnTo>
                <a:lnTo>
                  <a:pt x="5266" y="2325"/>
                </a:lnTo>
                <a:lnTo>
                  <a:pt x="5258" y="2296"/>
                </a:lnTo>
                <a:lnTo>
                  <a:pt x="5249" y="2271"/>
                </a:lnTo>
                <a:lnTo>
                  <a:pt x="5243" y="2252"/>
                </a:lnTo>
                <a:lnTo>
                  <a:pt x="5237" y="2239"/>
                </a:lnTo>
                <a:lnTo>
                  <a:pt x="5233" y="2229"/>
                </a:lnTo>
                <a:lnTo>
                  <a:pt x="5233" y="2227"/>
                </a:lnTo>
                <a:lnTo>
                  <a:pt x="5268" y="2108"/>
                </a:lnTo>
                <a:lnTo>
                  <a:pt x="5299" y="1991"/>
                </a:lnTo>
                <a:lnTo>
                  <a:pt x="5326" y="1880"/>
                </a:lnTo>
                <a:lnTo>
                  <a:pt x="5349" y="1770"/>
                </a:lnTo>
                <a:lnTo>
                  <a:pt x="5368" y="1664"/>
                </a:lnTo>
                <a:lnTo>
                  <a:pt x="5383" y="1563"/>
                </a:lnTo>
                <a:lnTo>
                  <a:pt x="5395" y="1465"/>
                </a:lnTo>
                <a:lnTo>
                  <a:pt x="5402" y="1371"/>
                </a:lnTo>
                <a:lnTo>
                  <a:pt x="5408" y="1279"/>
                </a:lnTo>
                <a:lnTo>
                  <a:pt x="5412" y="1190"/>
                </a:lnTo>
                <a:lnTo>
                  <a:pt x="5412" y="1108"/>
                </a:lnTo>
                <a:lnTo>
                  <a:pt x="5410" y="1027"/>
                </a:lnTo>
                <a:lnTo>
                  <a:pt x="5406" y="950"/>
                </a:lnTo>
                <a:lnTo>
                  <a:pt x="5400" y="877"/>
                </a:lnTo>
                <a:lnTo>
                  <a:pt x="5393" y="808"/>
                </a:lnTo>
                <a:lnTo>
                  <a:pt x="5385" y="743"/>
                </a:lnTo>
                <a:lnTo>
                  <a:pt x="5374" y="682"/>
                </a:lnTo>
                <a:lnTo>
                  <a:pt x="5364" y="624"/>
                </a:lnTo>
                <a:lnTo>
                  <a:pt x="5352" y="570"/>
                </a:lnTo>
                <a:lnTo>
                  <a:pt x="5339" y="518"/>
                </a:lnTo>
                <a:lnTo>
                  <a:pt x="5328" y="472"/>
                </a:lnTo>
                <a:lnTo>
                  <a:pt x="5314" y="430"/>
                </a:lnTo>
                <a:lnTo>
                  <a:pt x="5303" y="392"/>
                </a:lnTo>
                <a:lnTo>
                  <a:pt x="5289" y="357"/>
                </a:lnTo>
                <a:lnTo>
                  <a:pt x="5278" y="326"/>
                </a:lnTo>
                <a:lnTo>
                  <a:pt x="5268" y="299"/>
                </a:lnTo>
                <a:lnTo>
                  <a:pt x="5258" y="278"/>
                </a:lnTo>
                <a:lnTo>
                  <a:pt x="5249" y="259"/>
                </a:lnTo>
                <a:lnTo>
                  <a:pt x="5243" y="246"/>
                </a:lnTo>
                <a:lnTo>
                  <a:pt x="5237" y="234"/>
                </a:lnTo>
                <a:lnTo>
                  <a:pt x="5233" y="228"/>
                </a:lnTo>
                <a:lnTo>
                  <a:pt x="5233" y="227"/>
                </a:lnTo>
                <a:lnTo>
                  <a:pt x="5114" y="182"/>
                </a:lnTo>
                <a:lnTo>
                  <a:pt x="4995" y="146"/>
                </a:lnTo>
                <a:lnTo>
                  <a:pt x="4878" y="113"/>
                </a:lnTo>
                <a:lnTo>
                  <a:pt x="4759" y="84"/>
                </a:lnTo>
                <a:lnTo>
                  <a:pt x="4644" y="61"/>
                </a:lnTo>
                <a:lnTo>
                  <a:pt x="4529" y="44"/>
                </a:lnTo>
                <a:lnTo>
                  <a:pt x="4416" y="29"/>
                </a:lnTo>
                <a:lnTo>
                  <a:pt x="4302" y="19"/>
                </a:lnTo>
                <a:lnTo>
                  <a:pt x="4193" y="12"/>
                </a:lnTo>
                <a:lnTo>
                  <a:pt x="4085" y="8"/>
                </a:lnTo>
                <a:lnTo>
                  <a:pt x="3980" y="8"/>
                </a:lnTo>
                <a:lnTo>
                  <a:pt x="3876" y="10"/>
                </a:lnTo>
                <a:lnTo>
                  <a:pt x="3776" y="15"/>
                </a:lnTo>
                <a:lnTo>
                  <a:pt x="3678" y="21"/>
                </a:lnTo>
                <a:lnTo>
                  <a:pt x="3584" y="31"/>
                </a:lnTo>
                <a:lnTo>
                  <a:pt x="3494" y="42"/>
                </a:lnTo>
                <a:lnTo>
                  <a:pt x="3408" y="54"/>
                </a:lnTo>
                <a:lnTo>
                  <a:pt x="3325" y="67"/>
                </a:lnTo>
                <a:lnTo>
                  <a:pt x="3246" y="81"/>
                </a:lnTo>
                <a:lnTo>
                  <a:pt x="3172" y="96"/>
                </a:lnTo>
                <a:lnTo>
                  <a:pt x="3102" y="111"/>
                </a:lnTo>
                <a:lnTo>
                  <a:pt x="3037" y="127"/>
                </a:lnTo>
                <a:lnTo>
                  <a:pt x="2978" y="142"/>
                </a:lnTo>
                <a:lnTo>
                  <a:pt x="2924" y="157"/>
                </a:lnTo>
                <a:lnTo>
                  <a:pt x="2876" y="171"/>
                </a:lnTo>
                <a:lnTo>
                  <a:pt x="2832" y="184"/>
                </a:lnTo>
                <a:lnTo>
                  <a:pt x="2795" y="196"/>
                </a:lnTo>
                <a:lnTo>
                  <a:pt x="2765" y="205"/>
                </a:lnTo>
                <a:lnTo>
                  <a:pt x="2740" y="215"/>
                </a:lnTo>
                <a:lnTo>
                  <a:pt x="2722" y="221"/>
                </a:lnTo>
                <a:lnTo>
                  <a:pt x="2711" y="225"/>
                </a:lnTo>
                <a:lnTo>
                  <a:pt x="2707" y="227"/>
                </a:lnTo>
                <a:lnTo>
                  <a:pt x="2557" y="182"/>
                </a:lnTo>
                <a:lnTo>
                  <a:pt x="2409" y="142"/>
                </a:lnTo>
                <a:lnTo>
                  <a:pt x="2267" y="109"/>
                </a:lnTo>
                <a:lnTo>
                  <a:pt x="2129" y="81"/>
                </a:lnTo>
                <a:lnTo>
                  <a:pt x="1997" y="58"/>
                </a:lnTo>
                <a:lnTo>
                  <a:pt x="1868" y="38"/>
                </a:lnTo>
                <a:lnTo>
                  <a:pt x="1743" y="23"/>
                </a:lnTo>
                <a:lnTo>
                  <a:pt x="1622" y="12"/>
                </a:lnTo>
                <a:lnTo>
                  <a:pt x="1507" y="6"/>
                </a:lnTo>
                <a:lnTo>
                  <a:pt x="1396" y="2"/>
                </a:lnTo>
                <a:lnTo>
                  <a:pt x="1290" y="0"/>
                </a:lnTo>
                <a:lnTo>
                  <a:pt x="1188" y="4"/>
                </a:lnTo>
                <a:lnTo>
                  <a:pt x="1092" y="8"/>
                </a:lnTo>
                <a:lnTo>
                  <a:pt x="1000" y="15"/>
                </a:lnTo>
                <a:lnTo>
                  <a:pt x="912" y="25"/>
                </a:lnTo>
                <a:lnTo>
                  <a:pt x="829" y="36"/>
                </a:lnTo>
                <a:lnTo>
                  <a:pt x="753" y="48"/>
                </a:lnTo>
                <a:lnTo>
                  <a:pt x="680" y="61"/>
                </a:lnTo>
                <a:lnTo>
                  <a:pt x="611" y="77"/>
                </a:lnTo>
                <a:lnTo>
                  <a:pt x="547" y="92"/>
                </a:lnTo>
                <a:lnTo>
                  <a:pt x="490" y="108"/>
                </a:lnTo>
                <a:lnTo>
                  <a:pt x="436" y="125"/>
                </a:lnTo>
                <a:lnTo>
                  <a:pt x="386" y="140"/>
                </a:lnTo>
                <a:lnTo>
                  <a:pt x="344" y="156"/>
                </a:lnTo>
                <a:lnTo>
                  <a:pt x="305" y="169"/>
                </a:lnTo>
                <a:lnTo>
                  <a:pt x="271" y="182"/>
                </a:lnTo>
                <a:lnTo>
                  <a:pt x="242" y="196"/>
                </a:lnTo>
                <a:lnTo>
                  <a:pt x="219" y="205"/>
                </a:lnTo>
                <a:lnTo>
                  <a:pt x="202" y="215"/>
                </a:lnTo>
                <a:lnTo>
                  <a:pt x="188" y="221"/>
                </a:lnTo>
                <a:lnTo>
                  <a:pt x="180" y="225"/>
                </a:lnTo>
                <a:lnTo>
                  <a:pt x="177" y="227"/>
                </a:lnTo>
                <a:lnTo>
                  <a:pt x="177" y="230"/>
                </a:lnTo>
                <a:lnTo>
                  <a:pt x="142" y="324"/>
                </a:lnTo>
                <a:lnTo>
                  <a:pt x="113" y="419"/>
                </a:lnTo>
                <a:lnTo>
                  <a:pt x="86" y="511"/>
                </a:lnTo>
                <a:lnTo>
                  <a:pt x="65" y="605"/>
                </a:lnTo>
                <a:lnTo>
                  <a:pt x="46" y="695"/>
                </a:lnTo>
                <a:lnTo>
                  <a:pt x="31" y="787"/>
                </a:lnTo>
                <a:lnTo>
                  <a:pt x="19" y="875"/>
                </a:lnTo>
                <a:lnTo>
                  <a:pt x="12" y="964"/>
                </a:lnTo>
                <a:lnTo>
                  <a:pt x="6" y="1052"/>
                </a:lnTo>
                <a:lnTo>
                  <a:pt x="4" y="1137"/>
                </a:lnTo>
                <a:lnTo>
                  <a:pt x="2" y="1221"/>
                </a:lnTo>
                <a:lnTo>
                  <a:pt x="4" y="1302"/>
                </a:lnTo>
                <a:lnTo>
                  <a:pt x="8" y="1380"/>
                </a:lnTo>
                <a:lnTo>
                  <a:pt x="13" y="1457"/>
                </a:lnTo>
                <a:lnTo>
                  <a:pt x="21" y="1532"/>
                </a:lnTo>
                <a:lnTo>
                  <a:pt x="31" y="1603"/>
                </a:lnTo>
                <a:lnTo>
                  <a:pt x="40" y="1672"/>
                </a:lnTo>
                <a:lnTo>
                  <a:pt x="50" y="1737"/>
                </a:lnTo>
                <a:lnTo>
                  <a:pt x="61" y="1801"/>
                </a:lnTo>
                <a:lnTo>
                  <a:pt x="73" y="1858"/>
                </a:lnTo>
                <a:lnTo>
                  <a:pt x="86" y="1914"/>
                </a:lnTo>
                <a:lnTo>
                  <a:pt x="98" y="1964"/>
                </a:lnTo>
                <a:lnTo>
                  <a:pt x="111" y="2012"/>
                </a:lnTo>
                <a:lnTo>
                  <a:pt x="123" y="2054"/>
                </a:lnTo>
                <a:lnTo>
                  <a:pt x="132" y="2095"/>
                </a:lnTo>
                <a:lnTo>
                  <a:pt x="144" y="2127"/>
                </a:lnTo>
                <a:lnTo>
                  <a:pt x="154" y="2158"/>
                </a:lnTo>
                <a:lnTo>
                  <a:pt x="161" y="2181"/>
                </a:lnTo>
                <a:lnTo>
                  <a:pt x="169" y="2200"/>
                </a:lnTo>
                <a:lnTo>
                  <a:pt x="173" y="2215"/>
                </a:lnTo>
                <a:lnTo>
                  <a:pt x="177" y="2223"/>
                </a:lnTo>
                <a:lnTo>
                  <a:pt x="177" y="2227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3" name="Полилиния 6"/>
          <p:cNvSpPr>
            <a:spLocks/>
          </p:cNvSpPr>
          <p:nvPr/>
        </p:nvSpPr>
        <p:spPr bwMode="auto">
          <a:xfrm>
            <a:off x="5795963" y="3248025"/>
            <a:ext cx="2419350" cy="2632075"/>
          </a:xfrm>
          <a:custGeom>
            <a:avLst/>
            <a:gdLst>
              <a:gd name="T0" fmla="*/ 29057 w 5412"/>
              <a:gd name="T1" fmla="*/ 1577827 h 4454"/>
              <a:gd name="T2" fmla="*/ 1788 w 5412"/>
              <a:gd name="T3" fmla="*/ 1860890 h 4454"/>
              <a:gd name="T4" fmla="*/ 3576 w 5412"/>
              <a:gd name="T5" fmla="*/ 2094314 h 4454"/>
              <a:gd name="T6" fmla="*/ 24140 w 5412"/>
              <a:gd name="T7" fmla="*/ 2275734 h 4454"/>
              <a:gd name="T8" fmla="*/ 50515 w 5412"/>
              <a:gd name="T9" fmla="*/ 2405152 h 4454"/>
              <a:gd name="T10" fmla="*/ 72867 w 5412"/>
              <a:gd name="T11" fmla="*/ 2480202 h 4454"/>
              <a:gd name="T12" fmla="*/ 79125 w 5412"/>
              <a:gd name="T13" fmla="*/ 2497339 h 4454"/>
              <a:gd name="T14" fmla="*/ 343322 w 5412"/>
              <a:gd name="T15" fmla="*/ 2594845 h 4454"/>
              <a:gd name="T16" fmla="*/ 593215 w 5412"/>
              <a:gd name="T17" fmla="*/ 2627347 h 4454"/>
              <a:gd name="T18" fmla="*/ 817179 w 5412"/>
              <a:gd name="T19" fmla="*/ 2614938 h 4454"/>
              <a:gd name="T20" fmla="*/ 1002251 w 5412"/>
              <a:gd name="T21" fmla="*/ 2576526 h 4454"/>
              <a:gd name="T22" fmla="*/ 1135467 w 5412"/>
              <a:gd name="T23" fmla="*/ 2532205 h 4454"/>
              <a:gd name="T24" fmla="*/ 1204311 w 5412"/>
              <a:gd name="T25" fmla="*/ 2503840 h 4454"/>
              <a:gd name="T26" fmla="*/ 1406817 w 5412"/>
              <a:gd name="T27" fmla="*/ 2568253 h 4454"/>
              <a:gd name="T28" fmla="*/ 1693366 w 5412"/>
              <a:gd name="T29" fmla="*/ 2624984 h 4454"/>
              <a:gd name="T30" fmla="*/ 1930294 w 5412"/>
              <a:gd name="T31" fmla="*/ 2627347 h 4454"/>
              <a:gd name="T32" fmla="*/ 2114473 w 5412"/>
              <a:gd name="T33" fmla="*/ 2596027 h 4454"/>
              <a:gd name="T34" fmla="*/ 2245901 w 5412"/>
              <a:gd name="T35" fmla="*/ 2550524 h 4454"/>
              <a:gd name="T36" fmla="*/ 2320555 w 5412"/>
              <a:gd name="T37" fmla="*/ 2510931 h 4454"/>
              <a:gd name="T38" fmla="*/ 2339331 w 5412"/>
              <a:gd name="T39" fmla="*/ 2497339 h 4454"/>
              <a:gd name="T40" fmla="*/ 2397892 w 5412"/>
              <a:gd name="T41" fmla="*/ 2222549 h 4454"/>
              <a:gd name="T42" fmla="*/ 2417562 w 5412"/>
              <a:gd name="T43" fmla="*/ 1961351 h 4454"/>
              <a:gd name="T44" fmla="*/ 2409068 w 5412"/>
              <a:gd name="T45" fmla="*/ 1727927 h 4454"/>
              <a:gd name="T46" fmla="*/ 2385822 w 5412"/>
              <a:gd name="T47" fmla="*/ 1534097 h 4454"/>
              <a:gd name="T48" fmla="*/ 2359447 w 5412"/>
              <a:gd name="T49" fmla="*/ 1394042 h 4454"/>
              <a:gd name="T50" fmla="*/ 2341119 w 5412"/>
              <a:gd name="T51" fmla="*/ 1323129 h 4454"/>
              <a:gd name="T52" fmla="*/ 2380905 w 5412"/>
              <a:gd name="T53" fmla="*/ 1110979 h 4454"/>
              <a:gd name="T54" fmla="*/ 2414880 w 5412"/>
              <a:gd name="T55" fmla="*/ 810187 h 4454"/>
              <a:gd name="T56" fmla="*/ 2416668 w 5412"/>
              <a:gd name="T57" fmla="*/ 561399 h 4454"/>
              <a:gd name="T58" fmla="*/ 2397892 w 5412"/>
              <a:gd name="T59" fmla="*/ 368751 h 4454"/>
              <a:gd name="T60" fmla="*/ 2370623 w 5412"/>
              <a:gd name="T61" fmla="*/ 231651 h 4454"/>
              <a:gd name="T62" fmla="*/ 2346483 w 5412"/>
              <a:gd name="T63" fmla="*/ 153055 h 4454"/>
              <a:gd name="T64" fmla="*/ 2286134 w 5412"/>
              <a:gd name="T65" fmla="*/ 107552 h 4454"/>
              <a:gd name="T66" fmla="*/ 2024619 w 5412"/>
              <a:gd name="T67" fmla="*/ 26002 h 4454"/>
              <a:gd name="T68" fmla="*/ 1779197 w 5412"/>
              <a:gd name="T69" fmla="*/ 4728 h 4454"/>
              <a:gd name="T70" fmla="*/ 1561938 w 5412"/>
              <a:gd name="T71" fmla="*/ 24820 h 4454"/>
              <a:gd name="T72" fmla="*/ 1386701 w 5412"/>
              <a:gd name="T73" fmla="*/ 65595 h 4454"/>
              <a:gd name="T74" fmla="*/ 1266001 w 5412"/>
              <a:gd name="T75" fmla="*/ 108734 h 4454"/>
              <a:gd name="T76" fmla="*/ 1211910 w 5412"/>
              <a:gd name="T77" fmla="*/ 132963 h 4454"/>
              <a:gd name="T78" fmla="*/ 951736 w 5412"/>
              <a:gd name="T79" fmla="*/ 47867 h 4454"/>
              <a:gd name="T80" fmla="*/ 673681 w 5412"/>
              <a:gd name="T81" fmla="*/ 3546 h 4454"/>
              <a:gd name="T82" fmla="*/ 447034 w 5412"/>
              <a:gd name="T83" fmla="*/ 8864 h 4454"/>
              <a:gd name="T84" fmla="*/ 273138 w 5412"/>
              <a:gd name="T85" fmla="*/ 45503 h 4454"/>
              <a:gd name="T86" fmla="*/ 153780 w 5412"/>
              <a:gd name="T87" fmla="*/ 92188 h 4454"/>
              <a:gd name="T88" fmla="*/ 90301 w 5412"/>
              <a:gd name="T89" fmla="*/ 127053 h 4454"/>
              <a:gd name="T90" fmla="*/ 79125 w 5412"/>
              <a:gd name="T91" fmla="*/ 135918 h 4454"/>
              <a:gd name="T92" fmla="*/ 29057 w 5412"/>
              <a:gd name="T93" fmla="*/ 357523 h 4454"/>
              <a:gd name="T94" fmla="*/ 2682 w 5412"/>
              <a:gd name="T95" fmla="*/ 621676 h 4454"/>
              <a:gd name="T96" fmla="*/ 5811 w 5412"/>
              <a:gd name="T97" fmla="*/ 861009 h 4454"/>
              <a:gd name="T98" fmla="*/ 27269 w 5412"/>
              <a:gd name="T99" fmla="*/ 1064294 h 4454"/>
              <a:gd name="T100" fmla="*/ 54985 w 5412"/>
              <a:gd name="T101" fmla="*/ 1213804 h 4454"/>
              <a:gd name="T102" fmla="*/ 75549 w 5412"/>
              <a:gd name="T103" fmla="*/ 1300082 h 445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412" h="4454">
                <a:moveTo>
                  <a:pt x="177" y="2227"/>
                </a:moveTo>
                <a:lnTo>
                  <a:pt x="144" y="2342"/>
                </a:lnTo>
                <a:lnTo>
                  <a:pt x="113" y="2454"/>
                </a:lnTo>
                <a:lnTo>
                  <a:pt x="86" y="2563"/>
                </a:lnTo>
                <a:lnTo>
                  <a:pt x="65" y="2670"/>
                </a:lnTo>
                <a:lnTo>
                  <a:pt x="46" y="2772"/>
                </a:lnTo>
                <a:lnTo>
                  <a:pt x="31" y="2872"/>
                </a:lnTo>
                <a:lnTo>
                  <a:pt x="19" y="2968"/>
                </a:lnTo>
                <a:lnTo>
                  <a:pt x="10" y="3060"/>
                </a:lnTo>
                <a:lnTo>
                  <a:pt x="4" y="3149"/>
                </a:lnTo>
                <a:lnTo>
                  <a:pt x="0" y="3235"/>
                </a:lnTo>
                <a:lnTo>
                  <a:pt x="0" y="3317"/>
                </a:lnTo>
                <a:lnTo>
                  <a:pt x="0" y="3396"/>
                </a:lnTo>
                <a:lnTo>
                  <a:pt x="4" y="3473"/>
                </a:lnTo>
                <a:lnTo>
                  <a:pt x="8" y="3544"/>
                </a:lnTo>
                <a:lnTo>
                  <a:pt x="15" y="3613"/>
                </a:lnTo>
                <a:lnTo>
                  <a:pt x="23" y="3678"/>
                </a:lnTo>
                <a:lnTo>
                  <a:pt x="33" y="3740"/>
                </a:lnTo>
                <a:lnTo>
                  <a:pt x="42" y="3797"/>
                </a:lnTo>
                <a:lnTo>
                  <a:pt x="54" y="3851"/>
                </a:lnTo>
                <a:lnTo>
                  <a:pt x="65" y="3903"/>
                </a:lnTo>
                <a:lnTo>
                  <a:pt x="77" y="3949"/>
                </a:lnTo>
                <a:lnTo>
                  <a:pt x="88" y="3993"/>
                </a:lnTo>
                <a:lnTo>
                  <a:pt x="102" y="4034"/>
                </a:lnTo>
                <a:lnTo>
                  <a:pt x="113" y="4070"/>
                </a:lnTo>
                <a:lnTo>
                  <a:pt x="125" y="4103"/>
                </a:lnTo>
                <a:lnTo>
                  <a:pt x="136" y="4131"/>
                </a:lnTo>
                <a:lnTo>
                  <a:pt x="146" y="4156"/>
                </a:lnTo>
                <a:lnTo>
                  <a:pt x="156" y="4178"/>
                </a:lnTo>
                <a:lnTo>
                  <a:pt x="163" y="4197"/>
                </a:lnTo>
                <a:lnTo>
                  <a:pt x="169" y="4210"/>
                </a:lnTo>
                <a:lnTo>
                  <a:pt x="175" y="4220"/>
                </a:lnTo>
                <a:lnTo>
                  <a:pt x="177" y="4226"/>
                </a:lnTo>
                <a:lnTo>
                  <a:pt x="296" y="4270"/>
                </a:lnTo>
                <a:lnTo>
                  <a:pt x="415" y="4308"/>
                </a:lnTo>
                <a:lnTo>
                  <a:pt x="534" y="4341"/>
                </a:lnTo>
                <a:lnTo>
                  <a:pt x="651" y="4368"/>
                </a:lnTo>
                <a:lnTo>
                  <a:pt x="768" y="4391"/>
                </a:lnTo>
                <a:lnTo>
                  <a:pt x="883" y="4410"/>
                </a:lnTo>
                <a:lnTo>
                  <a:pt x="996" y="4425"/>
                </a:lnTo>
                <a:lnTo>
                  <a:pt x="1108" y="4435"/>
                </a:lnTo>
                <a:lnTo>
                  <a:pt x="1219" y="4442"/>
                </a:lnTo>
                <a:lnTo>
                  <a:pt x="1327" y="4446"/>
                </a:lnTo>
                <a:lnTo>
                  <a:pt x="1432" y="4446"/>
                </a:lnTo>
                <a:lnTo>
                  <a:pt x="1536" y="4444"/>
                </a:lnTo>
                <a:lnTo>
                  <a:pt x="1638" y="4441"/>
                </a:lnTo>
                <a:lnTo>
                  <a:pt x="1734" y="4433"/>
                </a:lnTo>
                <a:lnTo>
                  <a:pt x="1828" y="4425"/>
                </a:lnTo>
                <a:lnTo>
                  <a:pt x="1920" y="4414"/>
                </a:lnTo>
                <a:lnTo>
                  <a:pt x="2006" y="4402"/>
                </a:lnTo>
                <a:lnTo>
                  <a:pt x="2089" y="4389"/>
                </a:lnTo>
                <a:lnTo>
                  <a:pt x="2167" y="4375"/>
                </a:lnTo>
                <a:lnTo>
                  <a:pt x="2242" y="4360"/>
                </a:lnTo>
                <a:lnTo>
                  <a:pt x="2311" y="4345"/>
                </a:lnTo>
                <a:lnTo>
                  <a:pt x="2377" y="4329"/>
                </a:lnTo>
                <a:lnTo>
                  <a:pt x="2436" y="4314"/>
                </a:lnTo>
                <a:lnTo>
                  <a:pt x="2492" y="4300"/>
                </a:lnTo>
                <a:lnTo>
                  <a:pt x="2540" y="4285"/>
                </a:lnTo>
                <a:lnTo>
                  <a:pt x="2584" y="4274"/>
                </a:lnTo>
                <a:lnTo>
                  <a:pt x="2621" y="4262"/>
                </a:lnTo>
                <a:lnTo>
                  <a:pt x="2651" y="4250"/>
                </a:lnTo>
                <a:lnTo>
                  <a:pt x="2676" y="4243"/>
                </a:lnTo>
                <a:lnTo>
                  <a:pt x="2694" y="4237"/>
                </a:lnTo>
                <a:lnTo>
                  <a:pt x="2705" y="4233"/>
                </a:lnTo>
                <a:lnTo>
                  <a:pt x="2707" y="4231"/>
                </a:lnTo>
                <a:lnTo>
                  <a:pt x="2859" y="4275"/>
                </a:lnTo>
                <a:lnTo>
                  <a:pt x="3005" y="4314"/>
                </a:lnTo>
                <a:lnTo>
                  <a:pt x="3147" y="4346"/>
                </a:lnTo>
                <a:lnTo>
                  <a:pt x="3283" y="4375"/>
                </a:lnTo>
                <a:lnTo>
                  <a:pt x="3415" y="4398"/>
                </a:lnTo>
                <a:lnTo>
                  <a:pt x="3544" y="4418"/>
                </a:lnTo>
                <a:lnTo>
                  <a:pt x="3669" y="4433"/>
                </a:lnTo>
                <a:lnTo>
                  <a:pt x="3788" y="4442"/>
                </a:lnTo>
                <a:lnTo>
                  <a:pt x="3903" y="4450"/>
                </a:lnTo>
                <a:lnTo>
                  <a:pt x="4014" y="4454"/>
                </a:lnTo>
                <a:lnTo>
                  <a:pt x="4120" y="4454"/>
                </a:lnTo>
                <a:lnTo>
                  <a:pt x="4222" y="4452"/>
                </a:lnTo>
                <a:lnTo>
                  <a:pt x="4318" y="4446"/>
                </a:lnTo>
                <a:lnTo>
                  <a:pt x="4410" y="4439"/>
                </a:lnTo>
                <a:lnTo>
                  <a:pt x="4498" y="4431"/>
                </a:lnTo>
                <a:lnTo>
                  <a:pt x="4581" y="4419"/>
                </a:lnTo>
                <a:lnTo>
                  <a:pt x="4658" y="4406"/>
                </a:lnTo>
                <a:lnTo>
                  <a:pt x="4730" y="4393"/>
                </a:lnTo>
                <a:lnTo>
                  <a:pt x="4800" y="4377"/>
                </a:lnTo>
                <a:lnTo>
                  <a:pt x="4863" y="4362"/>
                </a:lnTo>
                <a:lnTo>
                  <a:pt x="4921" y="4346"/>
                </a:lnTo>
                <a:lnTo>
                  <a:pt x="4974" y="4331"/>
                </a:lnTo>
                <a:lnTo>
                  <a:pt x="5024" y="4316"/>
                </a:lnTo>
                <a:lnTo>
                  <a:pt x="5066" y="4300"/>
                </a:lnTo>
                <a:lnTo>
                  <a:pt x="5105" y="4285"/>
                </a:lnTo>
                <a:lnTo>
                  <a:pt x="5139" y="4272"/>
                </a:lnTo>
                <a:lnTo>
                  <a:pt x="5168" y="4260"/>
                </a:lnTo>
                <a:lnTo>
                  <a:pt x="5191" y="4249"/>
                </a:lnTo>
                <a:lnTo>
                  <a:pt x="5210" y="4239"/>
                </a:lnTo>
                <a:lnTo>
                  <a:pt x="5222" y="4233"/>
                </a:lnTo>
                <a:lnTo>
                  <a:pt x="5230" y="4227"/>
                </a:lnTo>
                <a:lnTo>
                  <a:pt x="5233" y="4226"/>
                </a:lnTo>
                <a:lnTo>
                  <a:pt x="5268" y="4133"/>
                </a:lnTo>
                <a:lnTo>
                  <a:pt x="5299" y="4039"/>
                </a:lnTo>
                <a:lnTo>
                  <a:pt x="5324" y="3945"/>
                </a:lnTo>
                <a:lnTo>
                  <a:pt x="5347" y="3853"/>
                </a:lnTo>
                <a:lnTo>
                  <a:pt x="5364" y="3761"/>
                </a:lnTo>
                <a:lnTo>
                  <a:pt x="5379" y="3671"/>
                </a:lnTo>
                <a:lnTo>
                  <a:pt x="5391" y="3580"/>
                </a:lnTo>
                <a:lnTo>
                  <a:pt x="5399" y="3492"/>
                </a:lnTo>
                <a:lnTo>
                  <a:pt x="5404" y="3406"/>
                </a:lnTo>
                <a:lnTo>
                  <a:pt x="5408" y="3319"/>
                </a:lnTo>
                <a:lnTo>
                  <a:pt x="5408" y="3235"/>
                </a:lnTo>
                <a:lnTo>
                  <a:pt x="5406" y="3154"/>
                </a:lnTo>
                <a:lnTo>
                  <a:pt x="5402" y="3076"/>
                </a:lnTo>
                <a:lnTo>
                  <a:pt x="5397" y="2997"/>
                </a:lnTo>
                <a:lnTo>
                  <a:pt x="5389" y="2924"/>
                </a:lnTo>
                <a:lnTo>
                  <a:pt x="5381" y="2851"/>
                </a:lnTo>
                <a:lnTo>
                  <a:pt x="5372" y="2782"/>
                </a:lnTo>
                <a:lnTo>
                  <a:pt x="5360" y="2717"/>
                </a:lnTo>
                <a:lnTo>
                  <a:pt x="5349" y="2655"/>
                </a:lnTo>
                <a:lnTo>
                  <a:pt x="5337" y="2596"/>
                </a:lnTo>
                <a:lnTo>
                  <a:pt x="5326" y="2540"/>
                </a:lnTo>
                <a:lnTo>
                  <a:pt x="5312" y="2488"/>
                </a:lnTo>
                <a:lnTo>
                  <a:pt x="5301" y="2442"/>
                </a:lnTo>
                <a:lnTo>
                  <a:pt x="5289" y="2398"/>
                </a:lnTo>
                <a:lnTo>
                  <a:pt x="5278" y="2359"/>
                </a:lnTo>
                <a:lnTo>
                  <a:pt x="5266" y="2325"/>
                </a:lnTo>
                <a:lnTo>
                  <a:pt x="5258" y="2296"/>
                </a:lnTo>
                <a:lnTo>
                  <a:pt x="5249" y="2271"/>
                </a:lnTo>
                <a:lnTo>
                  <a:pt x="5243" y="2252"/>
                </a:lnTo>
                <a:lnTo>
                  <a:pt x="5237" y="2239"/>
                </a:lnTo>
                <a:lnTo>
                  <a:pt x="5233" y="2229"/>
                </a:lnTo>
                <a:lnTo>
                  <a:pt x="5233" y="2227"/>
                </a:lnTo>
                <a:lnTo>
                  <a:pt x="5268" y="2108"/>
                </a:lnTo>
                <a:lnTo>
                  <a:pt x="5299" y="1991"/>
                </a:lnTo>
                <a:lnTo>
                  <a:pt x="5326" y="1880"/>
                </a:lnTo>
                <a:lnTo>
                  <a:pt x="5349" y="1770"/>
                </a:lnTo>
                <a:lnTo>
                  <a:pt x="5368" y="1664"/>
                </a:lnTo>
                <a:lnTo>
                  <a:pt x="5383" y="1563"/>
                </a:lnTo>
                <a:lnTo>
                  <a:pt x="5395" y="1465"/>
                </a:lnTo>
                <a:lnTo>
                  <a:pt x="5402" y="1371"/>
                </a:lnTo>
                <a:lnTo>
                  <a:pt x="5408" y="1279"/>
                </a:lnTo>
                <a:lnTo>
                  <a:pt x="5412" y="1190"/>
                </a:lnTo>
                <a:lnTo>
                  <a:pt x="5412" y="1108"/>
                </a:lnTo>
                <a:lnTo>
                  <a:pt x="5410" y="1027"/>
                </a:lnTo>
                <a:lnTo>
                  <a:pt x="5406" y="950"/>
                </a:lnTo>
                <a:lnTo>
                  <a:pt x="5400" y="877"/>
                </a:lnTo>
                <a:lnTo>
                  <a:pt x="5393" y="808"/>
                </a:lnTo>
                <a:lnTo>
                  <a:pt x="5385" y="743"/>
                </a:lnTo>
                <a:lnTo>
                  <a:pt x="5374" y="682"/>
                </a:lnTo>
                <a:lnTo>
                  <a:pt x="5364" y="624"/>
                </a:lnTo>
                <a:lnTo>
                  <a:pt x="5352" y="570"/>
                </a:lnTo>
                <a:lnTo>
                  <a:pt x="5339" y="518"/>
                </a:lnTo>
                <a:lnTo>
                  <a:pt x="5328" y="472"/>
                </a:lnTo>
                <a:lnTo>
                  <a:pt x="5314" y="430"/>
                </a:lnTo>
                <a:lnTo>
                  <a:pt x="5303" y="392"/>
                </a:lnTo>
                <a:lnTo>
                  <a:pt x="5289" y="357"/>
                </a:lnTo>
                <a:lnTo>
                  <a:pt x="5278" y="326"/>
                </a:lnTo>
                <a:lnTo>
                  <a:pt x="5268" y="299"/>
                </a:lnTo>
                <a:lnTo>
                  <a:pt x="5258" y="278"/>
                </a:lnTo>
                <a:lnTo>
                  <a:pt x="5249" y="259"/>
                </a:lnTo>
                <a:lnTo>
                  <a:pt x="5243" y="246"/>
                </a:lnTo>
                <a:lnTo>
                  <a:pt x="5237" y="234"/>
                </a:lnTo>
                <a:lnTo>
                  <a:pt x="5233" y="228"/>
                </a:lnTo>
                <a:lnTo>
                  <a:pt x="5233" y="227"/>
                </a:lnTo>
                <a:lnTo>
                  <a:pt x="5114" y="182"/>
                </a:lnTo>
                <a:lnTo>
                  <a:pt x="4995" y="146"/>
                </a:lnTo>
                <a:lnTo>
                  <a:pt x="4878" y="113"/>
                </a:lnTo>
                <a:lnTo>
                  <a:pt x="4759" y="84"/>
                </a:lnTo>
                <a:lnTo>
                  <a:pt x="4644" y="61"/>
                </a:lnTo>
                <a:lnTo>
                  <a:pt x="4529" y="44"/>
                </a:lnTo>
                <a:lnTo>
                  <a:pt x="4416" y="29"/>
                </a:lnTo>
                <a:lnTo>
                  <a:pt x="4302" y="19"/>
                </a:lnTo>
                <a:lnTo>
                  <a:pt x="4193" y="12"/>
                </a:lnTo>
                <a:lnTo>
                  <a:pt x="4085" y="8"/>
                </a:lnTo>
                <a:lnTo>
                  <a:pt x="3980" y="8"/>
                </a:lnTo>
                <a:lnTo>
                  <a:pt x="3876" y="10"/>
                </a:lnTo>
                <a:lnTo>
                  <a:pt x="3776" y="15"/>
                </a:lnTo>
                <a:lnTo>
                  <a:pt x="3678" y="21"/>
                </a:lnTo>
                <a:lnTo>
                  <a:pt x="3584" y="31"/>
                </a:lnTo>
                <a:lnTo>
                  <a:pt x="3494" y="42"/>
                </a:lnTo>
                <a:lnTo>
                  <a:pt x="3408" y="54"/>
                </a:lnTo>
                <a:lnTo>
                  <a:pt x="3325" y="67"/>
                </a:lnTo>
                <a:lnTo>
                  <a:pt x="3246" y="81"/>
                </a:lnTo>
                <a:lnTo>
                  <a:pt x="3172" y="96"/>
                </a:lnTo>
                <a:lnTo>
                  <a:pt x="3102" y="111"/>
                </a:lnTo>
                <a:lnTo>
                  <a:pt x="3037" y="127"/>
                </a:lnTo>
                <a:lnTo>
                  <a:pt x="2978" y="142"/>
                </a:lnTo>
                <a:lnTo>
                  <a:pt x="2924" y="157"/>
                </a:lnTo>
                <a:lnTo>
                  <a:pt x="2876" y="171"/>
                </a:lnTo>
                <a:lnTo>
                  <a:pt x="2832" y="184"/>
                </a:lnTo>
                <a:lnTo>
                  <a:pt x="2795" y="196"/>
                </a:lnTo>
                <a:lnTo>
                  <a:pt x="2765" y="205"/>
                </a:lnTo>
                <a:lnTo>
                  <a:pt x="2740" y="215"/>
                </a:lnTo>
                <a:lnTo>
                  <a:pt x="2722" y="221"/>
                </a:lnTo>
                <a:lnTo>
                  <a:pt x="2711" y="225"/>
                </a:lnTo>
                <a:lnTo>
                  <a:pt x="2707" y="227"/>
                </a:lnTo>
                <a:lnTo>
                  <a:pt x="2557" y="182"/>
                </a:lnTo>
                <a:lnTo>
                  <a:pt x="2409" y="142"/>
                </a:lnTo>
                <a:lnTo>
                  <a:pt x="2267" y="109"/>
                </a:lnTo>
                <a:lnTo>
                  <a:pt x="2129" y="81"/>
                </a:lnTo>
                <a:lnTo>
                  <a:pt x="1997" y="58"/>
                </a:lnTo>
                <a:lnTo>
                  <a:pt x="1868" y="38"/>
                </a:lnTo>
                <a:lnTo>
                  <a:pt x="1743" y="23"/>
                </a:lnTo>
                <a:lnTo>
                  <a:pt x="1622" y="12"/>
                </a:lnTo>
                <a:lnTo>
                  <a:pt x="1507" y="6"/>
                </a:lnTo>
                <a:lnTo>
                  <a:pt x="1396" y="2"/>
                </a:lnTo>
                <a:lnTo>
                  <a:pt x="1290" y="0"/>
                </a:lnTo>
                <a:lnTo>
                  <a:pt x="1188" y="4"/>
                </a:lnTo>
                <a:lnTo>
                  <a:pt x="1092" y="8"/>
                </a:lnTo>
                <a:lnTo>
                  <a:pt x="1000" y="15"/>
                </a:lnTo>
                <a:lnTo>
                  <a:pt x="912" y="25"/>
                </a:lnTo>
                <a:lnTo>
                  <a:pt x="829" y="36"/>
                </a:lnTo>
                <a:lnTo>
                  <a:pt x="753" y="48"/>
                </a:lnTo>
                <a:lnTo>
                  <a:pt x="680" y="61"/>
                </a:lnTo>
                <a:lnTo>
                  <a:pt x="611" y="77"/>
                </a:lnTo>
                <a:lnTo>
                  <a:pt x="547" y="92"/>
                </a:lnTo>
                <a:lnTo>
                  <a:pt x="490" y="108"/>
                </a:lnTo>
                <a:lnTo>
                  <a:pt x="436" y="125"/>
                </a:lnTo>
                <a:lnTo>
                  <a:pt x="386" y="140"/>
                </a:lnTo>
                <a:lnTo>
                  <a:pt x="344" y="156"/>
                </a:lnTo>
                <a:lnTo>
                  <a:pt x="305" y="169"/>
                </a:lnTo>
                <a:lnTo>
                  <a:pt x="271" y="182"/>
                </a:lnTo>
                <a:lnTo>
                  <a:pt x="242" y="196"/>
                </a:lnTo>
                <a:lnTo>
                  <a:pt x="219" y="205"/>
                </a:lnTo>
                <a:lnTo>
                  <a:pt x="202" y="215"/>
                </a:lnTo>
                <a:lnTo>
                  <a:pt x="188" y="221"/>
                </a:lnTo>
                <a:lnTo>
                  <a:pt x="180" y="225"/>
                </a:lnTo>
                <a:lnTo>
                  <a:pt x="177" y="227"/>
                </a:lnTo>
                <a:lnTo>
                  <a:pt x="177" y="230"/>
                </a:lnTo>
                <a:lnTo>
                  <a:pt x="142" y="324"/>
                </a:lnTo>
                <a:lnTo>
                  <a:pt x="113" y="419"/>
                </a:lnTo>
                <a:lnTo>
                  <a:pt x="86" y="511"/>
                </a:lnTo>
                <a:lnTo>
                  <a:pt x="65" y="605"/>
                </a:lnTo>
                <a:lnTo>
                  <a:pt x="46" y="695"/>
                </a:lnTo>
                <a:lnTo>
                  <a:pt x="31" y="787"/>
                </a:lnTo>
                <a:lnTo>
                  <a:pt x="19" y="875"/>
                </a:lnTo>
                <a:lnTo>
                  <a:pt x="12" y="964"/>
                </a:lnTo>
                <a:lnTo>
                  <a:pt x="6" y="1052"/>
                </a:lnTo>
                <a:lnTo>
                  <a:pt x="4" y="1137"/>
                </a:lnTo>
                <a:lnTo>
                  <a:pt x="2" y="1221"/>
                </a:lnTo>
                <a:lnTo>
                  <a:pt x="4" y="1302"/>
                </a:lnTo>
                <a:lnTo>
                  <a:pt x="8" y="1380"/>
                </a:lnTo>
                <a:lnTo>
                  <a:pt x="13" y="1457"/>
                </a:lnTo>
                <a:lnTo>
                  <a:pt x="21" y="1532"/>
                </a:lnTo>
                <a:lnTo>
                  <a:pt x="31" y="1603"/>
                </a:lnTo>
                <a:lnTo>
                  <a:pt x="40" y="1672"/>
                </a:lnTo>
                <a:lnTo>
                  <a:pt x="50" y="1737"/>
                </a:lnTo>
                <a:lnTo>
                  <a:pt x="61" y="1801"/>
                </a:lnTo>
                <a:lnTo>
                  <a:pt x="73" y="1858"/>
                </a:lnTo>
                <a:lnTo>
                  <a:pt x="86" y="1914"/>
                </a:lnTo>
                <a:lnTo>
                  <a:pt x="98" y="1964"/>
                </a:lnTo>
                <a:lnTo>
                  <a:pt x="111" y="2012"/>
                </a:lnTo>
                <a:lnTo>
                  <a:pt x="123" y="2054"/>
                </a:lnTo>
                <a:lnTo>
                  <a:pt x="132" y="2095"/>
                </a:lnTo>
                <a:lnTo>
                  <a:pt x="144" y="2127"/>
                </a:lnTo>
                <a:lnTo>
                  <a:pt x="154" y="2158"/>
                </a:lnTo>
                <a:lnTo>
                  <a:pt x="161" y="2181"/>
                </a:lnTo>
                <a:lnTo>
                  <a:pt x="169" y="2200"/>
                </a:lnTo>
                <a:lnTo>
                  <a:pt x="173" y="2215"/>
                </a:lnTo>
                <a:lnTo>
                  <a:pt x="177" y="2223"/>
                </a:lnTo>
                <a:lnTo>
                  <a:pt x="177" y="2227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71550" y="3962400"/>
            <a:ext cx="2057400" cy="1295400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7" name="Рисунок 16"/>
          <p:cNvSpPr>
            <a:spLocks noGrp="1"/>
          </p:cNvSpPr>
          <p:nvPr>
            <p:ph type="pic" idx="1"/>
          </p:nvPr>
        </p:nvSpPr>
        <p:spPr>
          <a:xfrm>
            <a:off x="978316" y="531070"/>
            <a:ext cx="2296165" cy="2484250"/>
          </a:xfrm>
          <a:custGeom>
            <a:avLst/>
            <a:gdLst>
              <a:gd name="connsiteX0" fmla="*/ 1289957 w 5411811"/>
              <a:gd name="connsiteY0" fmla="*/ 0 h 4401809"/>
              <a:gd name="connsiteX1" fmla="*/ 1395952 w 5411811"/>
              <a:gd name="connsiteY1" fmla="*/ 1982 h 4401809"/>
              <a:gd name="connsiteX2" fmla="*/ 1506947 w 5411811"/>
              <a:gd name="connsiteY2" fmla="*/ 5945 h 4401809"/>
              <a:gd name="connsiteX3" fmla="*/ 1621945 w 5411811"/>
              <a:gd name="connsiteY3" fmla="*/ 11887 h 4401809"/>
              <a:gd name="connsiteX4" fmla="*/ 1742940 w 5411811"/>
              <a:gd name="connsiteY4" fmla="*/ 22784 h 4401809"/>
              <a:gd name="connsiteX5" fmla="*/ 1867936 w 5411811"/>
              <a:gd name="connsiteY5" fmla="*/ 37644 h 4401809"/>
              <a:gd name="connsiteX6" fmla="*/ 1996932 w 5411811"/>
              <a:gd name="connsiteY6" fmla="*/ 57456 h 4401809"/>
              <a:gd name="connsiteX7" fmla="*/ 2128926 w 5411811"/>
              <a:gd name="connsiteY7" fmla="*/ 80238 h 4401809"/>
              <a:gd name="connsiteX8" fmla="*/ 2266921 w 5411811"/>
              <a:gd name="connsiteY8" fmla="*/ 107974 h 4401809"/>
              <a:gd name="connsiteX9" fmla="*/ 2408917 w 5411811"/>
              <a:gd name="connsiteY9" fmla="*/ 140664 h 4401809"/>
              <a:gd name="connsiteX10" fmla="*/ 2556912 w 5411811"/>
              <a:gd name="connsiteY10" fmla="*/ 180288 h 4401809"/>
              <a:gd name="connsiteX11" fmla="*/ 2609910 w 5411811"/>
              <a:gd name="connsiteY11" fmla="*/ 196038 h 4401809"/>
              <a:gd name="connsiteX12" fmla="*/ 2706906 w 5411811"/>
              <a:gd name="connsiteY12" fmla="*/ 224863 h 4401809"/>
              <a:gd name="connsiteX13" fmla="*/ 2710906 w 5411811"/>
              <a:gd name="connsiteY13" fmla="*/ 222883 h 4401809"/>
              <a:gd name="connsiteX14" fmla="*/ 2721906 w 5411811"/>
              <a:gd name="connsiteY14" fmla="*/ 218920 h 4401809"/>
              <a:gd name="connsiteX15" fmla="*/ 2739905 w 5411811"/>
              <a:gd name="connsiteY15" fmla="*/ 212977 h 4401809"/>
              <a:gd name="connsiteX16" fmla="*/ 2764905 w 5411811"/>
              <a:gd name="connsiteY16" fmla="*/ 203071 h 4401809"/>
              <a:gd name="connsiteX17" fmla="*/ 2794903 w 5411811"/>
              <a:gd name="connsiteY17" fmla="*/ 194156 h 4401809"/>
              <a:gd name="connsiteX18" fmla="*/ 2831901 w 5411811"/>
              <a:gd name="connsiteY18" fmla="*/ 182269 h 4401809"/>
              <a:gd name="connsiteX19" fmla="*/ 2875901 w 5411811"/>
              <a:gd name="connsiteY19" fmla="*/ 169391 h 4401809"/>
              <a:gd name="connsiteX20" fmla="*/ 2923899 w 5411811"/>
              <a:gd name="connsiteY20" fmla="*/ 155522 h 4401809"/>
              <a:gd name="connsiteX21" fmla="*/ 2977897 w 5411811"/>
              <a:gd name="connsiteY21" fmla="*/ 140664 h 4401809"/>
              <a:gd name="connsiteX22" fmla="*/ 3036895 w 5411811"/>
              <a:gd name="connsiteY22" fmla="*/ 125804 h 4401809"/>
              <a:gd name="connsiteX23" fmla="*/ 3101892 w 5411811"/>
              <a:gd name="connsiteY23" fmla="*/ 109955 h 4401809"/>
              <a:gd name="connsiteX24" fmla="*/ 3171890 w 5411811"/>
              <a:gd name="connsiteY24" fmla="*/ 95097 h 4401809"/>
              <a:gd name="connsiteX25" fmla="*/ 3245887 w 5411811"/>
              <a:gd name="connsiteY25" fmla="*/ 80238 h 4401809"/>
              <a:gd name="connsiteX26" fmla="*/ 3324885 w 5411811"/>
              <a:gd name="connsiteY26" fmla="*/ 66369 h 4401809"/>
              <a:gd name="connsiteX27" fmla="*/ 3407881 w 5411811"/>
              <a:gd name="connsiteY27" fmla="*/ 53493 h 4401809"/>
              <a:gd name="connsiteX28" fmla="*/ 3493879 w 5411811"/>
              <a:gd name="connsiteY28" fmla="*/ 41606 h 4401809"/>
              <a:gd name="connsiteX29" fmla="*/ 3583875 w 5411811"/>
              <a:gd name="connsiteY29" fmla="*/ 30708 h 4401809"/>
              <a:gd name="connsiteX30" fmla="*/ 3677872 w 5411811"/>
              <a:gd name="connsiteY30" fmla="*/ 20803 h 4401809"/>
              <a:gd name="connsiteX31" fmla="*/ 3775868 w 5411811"/>
              <a:gd name="connsiteY31" fmla="*/ 14858 h 4401809"/>
              <a:gd name="connsiteX32" fmla="*/ 3875865 w 5411811"/>
              <a:gd name="connsiteY32" fmla="*/ 9908 h 4401809"/>
              <a:gd name="connsiteX33" fmla="*/ 3979862 w 5411811"/>
              <a:gd name="connsiteY33" fmla="*/ 7926 h 4401809"/>
              <a:gd name="connsiteX34" fmla="*/ 4084858 w 5411811"/>
              <a:gd name="connsiteY34" fmla="*/ 7926 h 4401809"/>
              <a:gd name="connsiteX35" fmla="*/ 4192854 w 5411811"/>
              <a:gd name="connsiteY35" fmla="*/ 11887 h 4401809"/>
              <a:gd name="connsiteX36" fmla="*/ 4301850 w 5411811"/>
              <a:gd name="connsiteY36" fmla="*/ 18821 h 4401809"/>
              <a:gd name="connsiteX37" fmla="*/ 4415846 w 5411811"/>
              <a:gd name="connsiteY37" fmla="*/ 28727 h 4401809"/>
              <a:gd name="connsiteX38" fmla="*/ 4528842 w 5411811"/>
              <a:gd name="connsiteY38" fmla="*/ 43586 h 4401809"/>
              <a:gd name="connsiteX39" fmla="*/ 4643838 w 5411811"/>
              <a:gd name="connsiteY39" fmla="*/ 60426 h 4401809"/>
              <a:gd name="connsiteX40" fmla="*/ 4758834 w 5411811"/>
              <a:gd name="connsiteY40" fmla="*/ 83210 h 4401809"/>
              <a:gd name="connsiteX41" fmla="*/ 4877830 w 5411811"/>
              <a:gd name="connsiteY41" fmla="*/ 111937 h 4401809"/>
              <a:gd name="connsiteX42" fmla="*/ 4994825 w 5411811"/>
              <a:gd name="connsiteY42" fmla="*/ 144627 h 4401809"/>
              <a:gd name="connsiteX43" fmla="*/ 5113823 w 5411811"/>
              <a:gd name="connsiteY43" fmla="*/ 180288 h 4401809"/>
              <a:gd name="connsiteX44" fmla="*/ 5232818 w 5411811"/>
              <a:gd name="connsiteY44" fmla="*/ 224863 h 4401809"/>
              <a:gd name="connsiteX45" fmla="*/ 5232818 w 5411811"/>
              <a:gd name="connsiteY45" fmla="*/ 225854 h 4401809"/>
              <a:gd name="connsiteX46" fmla="*/ 5236818 w 5411811"/>
              <a:gd name="connsiteY46" fmla="*/ 231799 h 4401809"/>
              <a:gd name="connsiteX47" fmla="*/ 5242817 w 5411811"/>
              <a:gd name="connsiteY47" fmla="*/ 243686 h 4401809"/>
              <a:gd name="connsiteX48" fmla="*/ 5248817 w 5411811"/>
              <a:gd name="connsiteY48" fmla="*/ 256562 h 4401809"/>
              <a:gd name="connsiteX49" fmla="*/ 5257818 w 5411811"/>
              <a:gd name="connsiteY49" fmla="*/ 275385 h 4401809"/>
              <a:gd name="connsiteX50" fmla="*/ 5267816 w 5411811"/>
              <a:gd name="connsiteY50" fmla="*/ 296186 h 4401809"/>
              <a:gd name="connsiteX51" fmla="*/ 5277816 w 5411811"/>
              <a:gd name="connsiteY51" fmla="*/ 322933 h 4401809"/>
              <a:gd name="connsiteX52" fmla="*/ 5288816 w 5411811"/>
              <a:gd name="connsiteY52" fmla="*/ 353641 h 4401809"/>
              <a:gd name="connsiteX53" fmla="*/ 5302815 w 5411811"/>
              <a:gd name="connsiteY53" fmla="*/ 388311 h 4401809"/>
              <a:gd name="connsiteX54" fmla="*/ 5313815 w 5411811"/>
              <a:gd name="connsiteY54" fmla="*/ 425953 h 4401809"/>
              <a:gd name="connsiteX55" fmla="*/ 5327814 w 5411811"/>
              <a:gd name="connsiteY55" fmla="*/ 467558 h 4401809"/>
              <a:gd name="connsiteX56" fmla="*/ 5338814 w 5411811"/>
              <a:gd name="connsiteY56" fmla="*/ 513126 h 4401809"/>
              <a:gd name="connsiteX57" fmla="*/ 5351814 w 5411811"/>
              <a:gd name="connsiteY57" fmla="*/ 564637 h 4401809"/>
              <a:gd name="connsiteX58" fmla="*/ 5363813 w 5411811"/>
              <a:gd name="connsiteY58" fmla="*/ 618127 h 4401809"/>
              <a:gd name="connsiteX59" fmla="*/ 5373813 w 5411811"/>
              <a:gd name="connsiteY59" fmla="*/ 675582 h 4401809"/>
              <a:gd name="connsiteX60" fmla="*/ 5384813 w 5411811"/>
              <a:gd name="connsiteY60" fmla="*/ 736007 h 4401809"/>
              <a:gd name="connsiteX61" fmla="*/ 5392812 w 5411811"/>
              <a:gd name="connsiteY61" fmla="*/ 800395 h 4401809"/>
              <a:gd name="connsiteX62" fmla="*/ 5399812 w 5411811"/>
              <a:gd name="connsiteY62" fmla="*/ 868745 h 4401809"/>
              <a:gd name="connsiteX63" fmla="*/ 5405812 w 5411811"/>
              <a:gd name="connsiteY63" fmla="*/ 941059 h 4401809"/>
              <a:gd name="connsiteX64" fmla="*/ 5409812 w 5411811"/>
              <a:gd name="connsiteY64" fmla="*/ 1017335 h 4401809"/>
              <a:gd name="connsiteX65" fmla="*/ 5411811 w 5411811"/>
              <a:gd name="connsiteY65" fmla="*/ 1097571 h 4401809"/>
              <a:gd name="connsiteX66" fmla="*/ 5411811 w 5411811"/>
              <a:gd name="connsiteY66" fmla="*/ 1178800 h 4401809"/>
              <a:gd name="connsiteX67" fmla="*/ 5407811 w 5411811"/>
              <a:gd name="connsiteY67" fmla="*/ 1266962 h 4401809"/>
              <a:gd name="connsiteX68" fmla="*/ 5401813 w 5411811"/>
              <a:gd name="connsiteY68" fmla="*/ 1358096 h 4401809"/>
              <a:gd name="connsiteX69" fmla="*/ 5394811 w 5411811"/>
              <a:gd name="connsiteY69" fmla="*/ 1451212 h 4401809"/>
              <a:gd name="connsiteX70" fmla="*/ 5382812 w 5411811"/>
              <a:gd name="connsiteY70" fmla="*/ 1548289 h 4401809"/>
              <a:gd name="connsiteX71" fmla="*/ 5367813 w 5411811"/>
              <a:gd name="connsiteY71" fmla="*/ 1648337 h 4401809"/>
              <a:gd name="connsiteX72" fmla="*/ 5348814 w 5411811"/>
              <a:gd name="connsiteY72" fmla="*/ 1753340 h 4401809"/>
              <a:gd name="connsiteX73" fmla="*/ 5325814 w 5411811"/>
              <a:gd name="connsiteY73" fmla="*/ 1862304 h 4401809"/>
              <a:gd name="connsiteX74" fmla="*/ 5298815 w 5411811"/>
              <a:gd name="connsiteY74" fmla="*/ 1972261 h 4401809"/>
              <a:gd name="connsiteX75" fmla="*/ 5267816 w 5411811"/>
              <a:gd name="connsiteY75" fmla="*/ 2088158 h 4401809"/>
              <a:gd name="connsiteX76" fmla="*/ 5232818 w 5411811"/>
              <a:gd name="connsiteY76" fmla="*/ 2206039 h 4401809"/>
              <a:gd name="connsiteX77" fmla="*/ 5232818 w 5411811"/>
              <a:gd name="connsiteY77" fmla="*/ 2208020 h 4401809"/>
              <a:gd name="connsiteX78" fmla="*/ 5236818 w 5411811"/>
              <a:gd name="connsiteY78" fmla="*/ 2217926 h 4401809"/>
              <a:gd name="connsiteX79" fmla="*/ 5242817 w 5411811"/>
              <a:gd name="connsiteY79" fmla="*/ 2230802 h 4401809"/>
              <a:gd name="connsiteX80" fmla="*/ 5248817 w 5411811"/>
              <a:gd name="connsiteY80" fmla="*/ 2249625 h 4401809"/>
              <a:gd name="connsiteX81" fmla="*/ 5257818 w 5411811"/>
              <a:gd name="connsiteY81" fmla="*/ 2274388 h 4401809"/>
              <a:gd name="connsiteX82" fmla="*/ 5265817 w 5411811"/>
              <a:gd name="connsiteY82" fmla="*/ 2303116 h 4401809"/>
              <a:gd name="connsiteX83" fmla="*/ 5277816 w 5411811"/>
              <a:gd name="connsiteY83" fmla="*/ 2336796 h 4401809"/>
              <a:gd name="connsiteX84" fmla="*/ 5288816 w 5411811"/>
              <a:gd name="connsiteY84" fmla="*/ 2375429 h 4401809"/>
              <a:gd name="connsiteX85" fmla="*/ 5300816 w 5411811"/>
              <a:gd name="connsiteY85" fmla="*/ 2419014 h 4401809"/>
              <a:gd name="connsiteX86" fmla="*/ 5311814 w 5411811"/>
              <a:gd name="connsiteY86" fmla="*/ 2464581 h 4401809"/>
              <a:gd name="connsiteX87" fmla="*/ 5325814 w 5411811"/>
              <a:gd name="connsiteY87" fmla="*/ 2516091 h 4401809"/>
              <a:gd name="connsiteX88" fmla="*/ 5336815 w 5411811"/>
              <a:gd name="connsiteY88" fmla="*/ 2571567 h 4401809"/>
              <a:gd name="connsiteX89" fmla="*/ 5348814 w 5411811"/>
              <a:gd name="connsiteY89" fmla="*/ 2630010 h 4401809"/>
              <a:gd name="connsiteX90" fmla="*/ 5359813 w 5411811"/>
              <a:gd name="connsiteY90" fmla="*/ 2691426 h 4401809"/>
              <a:gd name="connsiteX91" fmla="*/ 5371813 w 5411811"/>
              <a:gd name="connsiteY91" fmla="*/ 2755814 h 4401809"/>
              <a:gd name="connsiteX92" fmla="*/ 5380813 w 5411811"/>
              <a:gd name="connsiteY92" fmla="*/ 2824166 h 4401809"/>
              <a:gd name="connsiteX93" fmla="*/ 5388813 w 5411811"/>
              <a:gd name="connsiteY93" fmla="*/ 2896477 h 4401809"/>
              <a:gd name="connsiteX94" fmla="*/ 5396812 w 5411811"/>
              <a:gd name="connsiteY94" fmla="*/ 2968791 h 4401809"/>
              <a:gd name="connsiteX95" fmla="*/ 5401813 w 5411811"/>
              <a:gd name="connsiteY95" fmla="*/ 3047048 h 4401809"/>
              <a:gd name="connsiteX96" fmla="*/ 5405812 w 5411811"/>
              <a:gd name="connsiteY96" fmla="*/ 3124313 h 4401809"/>
              <a:gd name="connsiteX97" fmla="*/ 5407811 w 5411811"/>
              <a:gd name="connsiteY97" fmla="*/ 3204551 h 4401809"/>
              <a:gd name="connsiteX98" fmla="*/ 5407811 w 5411811"/>
              <a:gd name="connsiteY98" fmla="*/ 3287760 h 4401809"/>
              <a:gd name="connsiteX99" fmla="*/ 5403812 w 5411811"/>
              <a:gd name="connsiteY99" fmla="*/ 3373941 h 4401809"/>
              <a:gd name="connsiteX100" fmla="*/ 5398812 w 5411811"/>
              <a:gd name="connsiteY100" fmla="*/ 3459133 h 4401809"/>
              <a:gd name="connsiteX101" fmla="*/ 5390813 w 5411811"/>
              <a:gd name="connsiteY101" fmla="*/ 3546304 h 4401809"/>
              <a:gd name="connsiteX102" fmla="*/ 5378812 w 5411811"/>
              <a:gd name="connsiteY102" fmla="*/ 3636447 h 4401809"/>
              <a:gd name="connsiteX103" fmla="*/ 5363813 w 5411811"/>
              <a:gd name="connsiteY103" fmla="*/ 3725599 h 4401809"/>
              <a:gd name="connsiteX104" fmla="*/ 5346813 w 5411811"/>
              <a:gd name="connsiteY104" fmla="*/ 3816733 h 4401809"/>
              <a:gd name="connsiteX105" fmla="*/ 5323815 w 5411811"/>
              <a:gd name="connsiteY105" fmla="*/ 3907867 h 4401809"/>
              <a:gd name="connsiteX106" fmla="*/ 5298815 w 5411811"/>
              <a:gd name="connsiteY106" fmla="*/ 4000984 h 4401809"/>
              <a:gd name="connsiteX107" fmla="*/ 5267816 w 5411811"/>
              <a:gd name="connsiteY107" fmla="*/ 4094098 h 4401809"/>
              <a:gd name="connsiteX108" fmla="*/ 5232818 w 5411811"/>
              <a:gd name="connsiteY108" fmla="*/ 4186223 h 4401809"/>
              <a:gd name="connsiteX109" fmla="*/ 5229818 w 5411811"/>
              <a:gd name="connsiteY109" fmla="*/ 4187214 h 4401809"/>
              <a:gd name="connsiteX110" fmla="*/ 5221819 w 5411811"/>
              <a:gd name="connsiteY110" fmla="*/ 4193156 h 4401809"/>
              <a:gd name="connsiteX111" fmla="*/ 5209820 w 5411811"/>
              <a:gd name="connsiteY111" fmla="*/ 4199101 h 4401809"/>
              <a:gd name="connsiteX112" fmla="*/ 5190819 w 5411811"/>
              <a:gd name="connsiteY112" fmla="*/ 4209007 h 4401809"/>
              <a:gd name="connsiteX113" fmla="*/ 5167819 w 5411811"/>
              <a:gd name="connsiteY113" fmla="*/ 4219904 h 4401809"/>
              <a:gd name="connsiteX114" fmla="*/ 5138820 w 5411811"/>
              <a:gd name="connsiteY114" fmla="*/ 4231791 h 4401809"/>
              <a:gd name="connsiteX115" fmla="*/ 5104822 w 5411811"/>
              <a:gd name="connsiteY115" fmla="*/ 4244667 h 4401809"/>
              <a:gd name="connsiteX116" fmla="*/ 5065825 w 5411811"/>
              <a:gd name="connsiteY116" fmla="*/ 4259527 h 4401809"/>
              <a:gd name="connsiteX117" fmla="*/ 5023824 w 5411811"/>
              <a:gd name="connsiteY117" fmla="*/ 4275376 h 4401809"/>
              <a:gd name="connsiteX118" fmla="*/ 4973827 w 5411811"/>
              <a:gd name="connsiteY118" fmla="*/ 4290234 h 4401809"/>
              <a:gd name="connsiteX119" fmla="*/ 4920829 w 5411811"/>
              <a:gd name="connsiteY119" fmla="*/ 4305093 h 4401809"/>
              <a:gd name="connsiteX120" fmla="*/ 4862831 w 5411811"/>
              <a:gd name="connsiteY120" fmla="*/ 4320944 h 4401809"/>
              <a:gd name="connsiteX121" fmla="*/ 4799832 w 5411811"/>
              <a:gd name="connsiteY121" fmla="*/ 4335802 h 4401809"/>
              <a:gd name="connsiteX122" fmla="*/ 4729836 w 5411811"/>
              <a:gd name="connsiteY122" fmla="*/ 4351650 h 4401809"/>
              <a:gd name="connsiteX123" fmla="*/ 4657838 w 5411811"/>
              <a:gd name="connsiteY123" fmla="*/ 4364529 h 4401809"/>
              <a:gd name="connsiteX124" fmla="*/ 4580841 w 5411811"/>
              <a:gd name="connsiteY124" fmla="*/ 4377407 h 4401809"/>
              <a:gd name="connsiteX125" fmla="*/ 4497844 w 5411811"/>
              <a:gd name="connsiteY125" fmla="*/ 4389293 h 4401809"/>
              <a:gd name="connsiteX126" fmla="*/ 4409848 w 5411811"/>
              <a:gd name="connsiteY126" fmla="*/ 4397217 h 4401809"/>
              <a:gd name="connsiteX127" fmla="*/ 4348931 w 5411811"/>
              <a:gd name="connsiteY127" fmla="*/ 4401809 h 4401809"/>
              <a:gd name="connsiteX128" fmla="*/ 3811373 w 5411811"/>
              <a:gd name="connsiteY128" fmla="*/ 4401809 h 4401809"/>
              <a:gd name="connsiteX129" fmla="*/ 3787869 w 5411811"/>
              <a:gd name="connsiteY129" fmla="*/ 4400189 h 4401809"/>
              <a:gd name="connsiteX130" fmla="*/ 3668873 w 5411811"/>
              <a:gd name="connsiteY130" fmla="*/ 4391274 h 4401809"/>
              <a:gd name="connsiteX131" fmla="*/ 3543877 w 5411811"/>
              <a:gd name="connsiteY131" fmla="*/ 4376416 h 4401809"/>
              <a:gd name="connsiteX132" fmla="*/ 3414881 w 5411811"/>
              <a:gd name="connsiteY132" fmla="*/ 4356604 h 4401809"/>
              <a:gd name="connsiteX133" fmla="*/ 3282885 w 5411811"/>
              <a:gd name="connsiteY133" fmla="*/ 4333820 h 4401809"/>
              <a:gd name="connsiteX134" fmla="*/ 3146891 w 5411811"/>
              <a:gd name="connsiteY134" fmla="*/ 4305093 h 4401809"/>
              <a:gd name="connsiteX135" fmla="*/ 3004897 w 5411811"/>
              <a:gd name="connsiteY135" fmla="*/ 4273394 h 4401809"/>
              <a:gd name="connsiteX136" fmla="*/ 2897900 w 5411811"/>
              <a:gd name="connsiteY136" fmla="*/ 4245082 h 4401809"/>
              <a:gd name="connsiteX137" fmla="*/ 2897900 w 5411811"/>
              <a:gd name="connsiteY137" fmla="*/ 4245081 h 4401809"/>
              <a:gd name="connsiteX138" fmla="*/ 2866219 w 5411811"/>
              <a:gd name="connsiteY138" fmla="*/ 4236699 h 4401809"/>
              <a:gd name="connsiteX139" fmla="*/ 2858901 w 5411811"/>
              <a:gd name="connsiteY139" fmla="*/ 4234762 h 4401809"/>
              <a:gd name="connsiteX140" fmla="*/ 2706906 w 5411811"/>
              <a:gd name="connsiteY140" fmla="*/ 4191177 h 4401809"/>
              <a:gd name="connsiteX141" fmla="*/ 2704906 w 5411811"/>
              <a:gd name="connsiteY141" fmla="*/ 4193156 h 4401809"/>
              <a:gd name="connsiteX142" fmla="*/ 2693907 w 5411811"/>
              <a:gd name="connsiteY142" fmla="*/ 4197119 h 4401809"/>
              <a:gd name="connsiteX143" fmla="*/ 2675907 w 5411811"/>
              <a:gd name="connsiteY143" fmla="*/ 4203063 h 4401809"/>
              <a:gd name="connsiteX144" fmla="*/ 2650908 w 5411811"/>
              <a:gd name="connsiteY144" fmla="*/ 4209996 h 4401809"/>
              <a:gd name="connsiteX145" fmla="*/ 2620910 w 5411811"/>
              <a:gd name="connsiteY145" fmla="*/ 4221884 h 4401809"/>
              <a:gd name="connsiteX146" fmla="*/ 2583910 w 5411811"/>
              <a:gd name="connsiteY146" fmla="*/ 4233771 h 4401809"/>
              <a:gd name="connsiteX147" fmla="*/ 2539912 w 5411811"/>
              <a:gd name="connsiteY147" fmla="*/ 4244667 h 4401809"/>
              <a:gd name="connsiteX148" fmla="*/ 2491914 w 5411811"/>
              <a:gd name="connsiteY148" fmla="*/ 4259527 h 4401809"/>
              <a:gd name="connsiteX149" fmla="*/ 2435915 w 5411811"/>
              <a:gd name="connsiteY149" fmla="*/ 4273394 h 4401809"/>
              <a:gd name="connsiteX150" fmla="*/ 2376918 w 5411811"/>
              <a:gd name="connsiteY150" fmla="*/ 4288252 h 4401809"/>
              <a:gd name="connsiteX151" fmla="*/ 2310920 w 5411811"/>
              <a:gd name="connsiteY151" fmla="*/ 4304103 h 4401809"/>
              <a:gd name="connsiteX152" fmla="*/ 2241923 w 5411811"/>
              <a:gd name="connsiteY152" fmla="*/ 4318961 h 4401809"/>
              <a:gd name="connsiteX153" fmla="*/ 2166925 w 5411811"/>
              <a:gd name="connsiteY153" fmla="*/ 4333820 h 4401809"/>
              <a:gd name="connsiteX154" fmla="*/ 2088928 w 5411811"/>
              <a:gd name="connsiteY154" fmla="*/ 4347689 h 4401809"/>
              <a:gd name="connsiteX155" fmla="*/ 2005931 w 5411811"/>
              <a:gd name="connsiteY155" fmla="*/ 4360566 h 4401809"/>
              <a:gd name="connsiteX156" fmla="*/ 1919933 w 5411811"/>
              <a:gd name="connsiteY156" fmla="*/ 4372453 h 4401809"/>
              <a:gd name="connsiteX157" fmla="*/ 1827937 w 5411811"/>
              <a:gd name="connsiteY157" fmla="*/ 4383349 h 4401809"/>
              <a:gd name="connsiteX158" fmla="*/ 1733941 w 5411811"/>
              <a:gd name="connsiteY158" fmla="*/ 4391274 h 4401809"/>
              <a:gd name="connsiteX159" fmla="*/ 1637944 w 5411811"/>
              <a:gd name="connsiteY159" fmla="*/ 4399200 h 4401809"/>
              <a:gd name="connsiteX160" fmla="*/ 1548374 w 5411811"/>
              <a:gd name="connsiteY160" fmla="*/ 4401809 h 4401809"/>
              <a:gd name="connsiteX161" fmla="*/ 1263105 w 5411811"/>
              <a:gd name="connsiteY161" fmla="*/ 4401809 h 4401809"/>
              <a:gd name="connsiteX162" fmla="*/ 1218957 w 5411811"/>
              <a:gd name="connsiteY162" fmla="*/ 4400189 h 4401809"/>
              <a:gd name="connsiteX163" fmla="*/ 1107962 w 5411811"/>
              <a:gd name="connsiteY163" fmla="*/ 4393256 h 4401809"/>
              <a:gd name="connsiteX164" fmla="*/ 995966 w 5411811"/>
              <a:gd name="connsiteY164" fmla="*/ 4383349 h 4401809"/>
              <a:gd name="connsiteX165" fmla="*/ 882969 w 5411811"/>
              <a:gd name="connsiteY165" fmla="*/ 4368490 h 4401809"/>
              <a:gd name="connsiteX166" fmla="*/ 767973 w 5411811"/>
              <a:gd name="connsiteY166" fmla="*/ 4349671 h 4401809"/>
              <a:gd name="connsiteX167" fmla="*/ 650978 w 5411811"/>
              <a:gd name="connsiteY167" fmla="*/ 4326887 h 4401809"/>
              <a:gd name="connsiteX168" fmla="*/ 533983 w 5411811"/>
              <a:gd name="connsiteY168" fmla="*/ 4300140 h 4401809"/>
              <a:gd name="connsiteX169" fmla="*/ 414985 w 5411811"/>
              <a:gd name="connsiteY169" fmla="*/ 4267452 h 4401809"/>
              <a:gd name="connsiteX170" fmla="*/ 295991 w 5411811"/>
              <a:gd name="connsiteY170" fmla="*/ 4229808 h 4401809"/>
              <a:gd name="connsiteX171" fmla="*/ 176994 w 5411811"/>
              <a:gd name="connsiteY171" fmla="*/ 4186223 h 4401809"/>
              <a:gd name="connsiteX172" fmla="*/ 174994 w 5411811"/>
              <a:gd name="connsiteY172" fmla="*/ 4180280 h 4401809"/>
              <a:gd name="connsiteX173" fmla="*/ 168995 w 5411811"/>
              <a:gd name="connsiteY173" fmla="*/ 4170373 h 4401809"/>
              <a:gd name="connsiteX174" fmla="*/ 162994 w 5411811"/>
              <a:gd name="connsiteY174" fmla="*/ 4157496 h 4401809"/>
              <a:gd name="connsiteX175" fmla="*/ 155996 w 5411811"/>
              <a:gd name="connsiteY175" fmla="*/ 4138675 h 4401809"/>
              <a:gd name="connsiteX176" fmla="*/ 145996 w 5411811"/>
              <a:gd name="connsiteY176" fmla="*/ 4116882 h 4401809"/>
              <a:gd name="connsiteX177" fmla="*/ 135996 w 5411811"/>
              <a:gd name="connsiteY177" fmla="*/ 4092118 h 4401809"/>
              <a:gd name="connsiteX178" fmla="*/ 124997 w 5411811"/>
              <a:gd name="connsiteY178" fmla="*/ 4064382 h 4401809"/>
              <a:gd name="connsiteX179" fmla="*/ 112997 w 5411811"/>
              <a:gd name="connsiteY179" fmla="*/ 4031692 h 4401809"/>
              <a:gd name="connsiteX180" fmla="*/ 101998 w 5411811"/>
              <a:gd name="connsiteY180" fmla="*/ 3996030 h 4401809"/>
              <a:gd name="connsiteX181" fmla="*/ 87998 w 5411811"/>
              <a:gd name="connsiteY181" fmla="*/ 3955416 h 4401809"/>
              <a:gd name="connsiteX182" fmla="*/ 76999 w 5411811"/>
              <a:gd name="connsiteY182" fmla="*/ 3911829 h 4401809"/>
              <a:gd name="connsiteX183" fmla="*/ 64998 w 5411811"/>
              <a:gd name="connsiteY183" fmla="*/ 3866263 h 4401809"/>
              <a:gd name="connsiteX184" fmla="*/ 54000 w 5411811"/>
              <a:gd name="connsiteY184" fmla="*/ 3814752 h 4401809"/>
              <a:gd name="connsiteX185" fmla="*/ 42000 w 5411811"/>
              <a:gd name="connsiteY185" fmla="*/ 3761261 h 4401809"/>
              <a:gd name="connsiteX186" fmla="*/ 32999 w 5411811"/>
              <a:gd name="connsiteY186" fmla="*/ 3704798 h 4401809"/>
              <a:gd name="connsiteX187" fmla="*/ 23000 w 5411811"/>
              <a:gd name="connsiteY187" fmla="*/ 3643381 h 4401809"/>
              <a:gd name="connsiteX188" fmla="*/ 14999 w 5411811"/>
              <a:gd name="connsiteY188" fmla="*/ 3578992 h 4401809"/>
              <a:gd name="connsiteX189" fmla="*/ 8001 w 5411811"/>
              <a:gd name="connsiteY189" fmla="*/ 3510644 h 4401809"/>
              <a:gd name="connsiteX190" fmla="*/ 4000 w 5411811"/>
              <a:gd name="connsiteY190" fmla="*/ 3440310 h 4401809"/>
              <a:gd name="connsiteX191" fmla="*/ 0 w 5411811"/>
              <a:gd name="connsiteY191" fmla="*/ 3364036 h 4401809"/>
              <a:gd name="connsiteX192" fmla="*/ 0 w 5411811"/>
              <a:gd name="connsiteY192" fmla="*/ 3285779 h 4401809"/>
              <a:gd name="connsiteX193" fmla="*/ 0 w 5411811"/>
              <a:gd name="connsiteY193" fmla="*/ 3204551 h 4401809"/>
              <a:gd name="connsiteX194" fmla="*/ 4000 w 5411811"/>
              <a:gd name="connsiteY194" fmla="*/ 3119360 h 4401809"/>
              <a:gd name="connsiteX195" fmla="*/ 10001 w 5411811"/>
              <a:gd name="connsiteY195" fmla="*/ 3031198 h 4401809"/>
              <a:gd name="connsiteX196" fmla="*/ 18999 w 5411811"/>
              <a:gd name="connsiteY196" fmla="*/ 2940062 h 4401809"/>
              <a:gd name="connsiteX197" fmla="*/ 30999 w 5411811"/>
              <a:gd name="connsiteY197" fmla="*/ 2844966 h 4401809"/>
              <a:gd name="connsiteX198" fmla="*/ 45999 w 5411811"/>
              <a:gd name="connsiteY198" fmla="*/ 2745908 h 4401809"/>
              <a:gd name="connsiteX199" fmla="*/ 64998 w 5411811"/>
              <a:gd name="connsiteY199" fmla="*/ 2644869 h 4401809"/>
              <a:gd name="connsiteX200" fmla="*/ 85998 w 5411811"/>
              <a:gd name="connsiteY200" fmla="*/ 2538877 h 4401809"/>
              <a:gd name="connsiteX201" fmla="*/ 112997 w 5411811"/>
              <a:gd name="connsiteY201" fmla="*/ 2430903 h 4401809"/>
              <a:gd name="connsiteX202" fmla="*/ 143995 w 5411811"/>
              <a:gd name="connsiteY202" fmla="*/ 2319957 h 4401809"/>
              <a:gd name="connsiteX203" fmla="*/ 176994 w 5411811"/>
              <a:gd name="connsiteY203" fmla="*/ 2206039 h 4401809"/>
              <a:gd name="connsiteX204" fmla="*/ 176994 w 5411811"/>
              <a:gd name="connsiteY204" fmla="*/ 2202077 h 4401809"/>
              <a:gd name="connsiteX205" fmla="*/ 172996 w 5411811"/>
              <a:gd name="connsiteY205" fmla="*/ 2194153 h 4401809"/>
              <a:gd name="connsiteX206" fmla="*/ 168995 w 5411811"/>
              <a:gd name="connsiteY206" fmla="*/ 2179291 h 4401809"/>
              <a:gd name="connsiteX207" fmla="*/ 160995 w 5411811"/>
              <a:gd name="connsiteY207" fmla="*/ 2160472 h 4401809"/>
              <a:gd name="connsiteX208" fmla="*/ 153996 w 5411811"/>
              <a:gd name="connsiteY208" fmla="*/ 2137688 h 4401809"/>
              <a:gd name="connsiteX209" fmla="*/ 143995 w 5411811"/>
              <a:gd name="connsiteY209" fmla="*/ 2106980 h 4401809"/>
              <a:gd name="connsiteX210" fmla="*/ 131996 w 5411811"/>
              <a:gd name="connsiteY210" fmla="*/ 2075282 h 4401809"/>
              <a:gd name="connsiteX211" fmla="*/ 122996 w 5411811"/>
              <a:gd name="connsiteY211" fmla="*/ 2034668 h 4401809"/>
              <a:gd name="connsiteX212" fmla="*/ 110996 w 5411811"/>
              <a:gd name="connsiteY212" fmla="*/ 1993062 h 4401809"/>
              <a:gd name="connsiteX213" fmla="*/ 97998 w 5411811"/>
              <a:gd name="connsiteY213" fmla="*/ 1945513 h 4401809"/>
              <a:gd name="connsiteX214" fmla="*/ 85998 w 5411811"/>
              <a:gd name="connsiteY214" fmla="*/ 1895984 h 4401809"/>
              <a:gd name="connsiteX215" fmla="*/ 72999 w 5411811"/>
              <a:gd name="connsiteY215" fmla="*/ 1840512 h 4401809"/>
              <a:gd name="connsiteX216" fmla="*/ 61000 w 5411811"/>
              <a:gd name="connsiteY216" fmla="*/ 1784048 h 4401809"/>
              <a:gd name="connsiteX217" fmla="*/ 49999 w 5411811"/>
              <a:gd name="connsiteY217" fmla="*/ 1720650 h 4401809"/>
              <a:gd name="connsiteX218" fmla="*/ 39999 w 5411811"/>
              <a:gd name="connsiteY218" fmla="*/ 1656263 h 4401809"/>
              <a:gd name="connsiteX219" fmla="*/ 30999 w 5411811"/>
              <a:gd name="connsiteY219" fmla="*/ 1587913 h 4401809"/>
              <a:gd name="connsiteX220" fmla="*/ 21000 w 5411811"/>
              <a:gd name="connsiteY220" fmla="*/ 1517579 h 4401809"/>
              <a:gd name="connsiteX221" fmla="*/ 13001 w 5411811"/>
              <a:gd name="connsiteY221" fmla="*/ 1443286 h 4401809"/>
              <a:gd name="connsiteX222" fmla="*/ 8001 w 5411811"/>
              <a:gd name="connsiteY222" fmla="*/ 1367011 h 4401809"/>
              <a:gd name="connsiteX223" fmla="*/ 4000 w 5411811"/>
              <a:gd name="connsiteY223" fmla="*/ 1289746 h 4401809"/>
              <a:gd name="connsiteX224" fmla="*/ 2001 w 5411811"/>
              <a:gd name="connsiteY224" fmla="*/ 1209508 h 4401809"/>
              <a:gd name="connsiteX225" fmla="*/ 4000 w 5411811"/>
              <a:gd name="connsiteY225" fmla="*/ 1126298 h 4401809"/>
              <a:gd name="connsiteX226" fmla="*/ 6001 w 5411811"/>
              <a:gd name="connsiteY226" fmla="*/ 1042098 h 4401809"/>
              <a:gd name="connsiteX227" fmla="*/ 12001 w 5411811"/>
              <a:gd name="connsiteY227" fmla="*/ 954927 h 4401809"/>
              <a:gd name="connsiteX228" fmla="*/ 18999 w 5411811"/>
              <a:gd name="connsiteY228" fmla="*/ 866765 h 4401809"/>
              <a:gd name="connsiteX229" fmla="*/ 30999 w 5411811"/>
              <a:gd name="connsiteY229" fmla="*/ 779592 h 4401809"/>
              <a:gd name="connsiteX230" fmla="*/ 45999 w 5411811"/>
              <a:gd name="connsiteY230" fmla="*/ 688459 h 4401809"/>
              <a:gd name="connsiteX231" fmla="*/ 64998 w 5411811"/>
              <a:gd name="connsiteY231" fmla="*/ 599306 h 4401809"/>
              <a:gd name="connsiteX232" fmla="*/ 85998 w 5411811"/>
              <a:gd name="connsiteY232" fmla="*/ 506190 h 4401809"/>
              <a:gd name="connsiteX233" fmla="*/ 112997 w 5411811"/>
              <a:gd name="connsiteY233" fmla="*/ 415056 h 4401809"/>
              <a:gd name="connsiteX234" fmla="*/ 141996 w 5411811"/>
              <a:gd name="connsiteY234" fmla="*/ 320951 h 4401809"/>
              <a:gd name="connsiteX235" fmla="*/ 176994 w 5411811"/>
              <a:gd name="connsiteY235" fmla="*/ 227836 h 4401809"/>
              <a:gd name="connsiteX236" fmla="*/ 176994 w 5411811"/>
              <a:gd name="connsiteY236" fmla="*/ 224863 h 4401809"/>
              <a:gd name="connsiteX237" fmla="*/ 179994 w 5411811"/>
              <a:gd name="connsiteY237" fmla="*/ 222883 h 4401809"/>
              <a:gd name="connsiteX238" fmla="*/ 187995 w 5411811"/>
              <a:gd name="connsiteY238" fmla="*/ 218920 h 4401809"/>
              <a:gd name="connsiteX239" fmla="*/ 201995 w 5411811"/>
              <a:gd name="connsiteY239" fmla="*/ 212977 h 4401809"/>
              <a:gd name="connsiteX240" fmla="*/ 218993 w 5411811"/>
              <a:gd name="connsiteY240" fmla="*/ 203071 h 4401809"/>
              <a:gd name="connsiteX241" fmla="*/ 241993 w 5411811"/>
              <a:gd name="connsiteY241" fmla="*/ 194156 h 4401809"/>
              <a:gd name="connsiteX242" fmla="*/ 270990 w 5411811"/>
              <a:gd name="connsiteY242" fmla="*/ 180288 h 4401809"/>
              <a:gd name="connsiteX243" fmla="*/ 304990 w 5411811"/>
              <a:gd name="connsiteY243" fmla="*/ 167411 h 4401809"/>
              <a:gd name="connsiteX244" fmla="*/ 343989 w 5411811"/>
              <a:gd name="connsiteY244" fmla="*/ 154531 h 4401809"/>
              <a:gd name="connsiteX245" fmla="*/ 385988 w 5411811"/>
              <a:gd name="connsiteY245" fmla="*/ 138682 h 4401809"/>
              <a:gd name="connsiteX246" fmla="*/ 435985 w 5411811"/>
              <a:gd name="connsiteY246" fmla="*/ 123824 h 4401809"/>
              <a:gd name="connsiteX247" fmla="*/ 489985 w 5411811"/>
              <a:gd name="connsiteY247" fmla="*/ 106983 h 4401809"/>
              <a:gd name="connsiteX248" fmla="*/ 546981 w 5411811"/>
              <a:gd name="connsiteY248" fmla="*/ 91134 h 4401809"/>
              <a:gd name="connsiteX249" fmla="*/ 610979 w 5411811"/>
              <a:gd name="connsiteY249" fmla="*/ 76275 h 4401809"/>
              <a:gd name="connsiteX250" fmla="*/ 679977 w 5411811"/>
              <a:gd name="connsiteY250" fmla="*/ 60426 h 4401809"/>
              <a:gd name="connsiteX251" fmla="*/ 752974 w 5411811"/>
              <a:gd name="connsiteY251" fmla="*/ 47548 h 4401809"/>
              <a:gd name="connsiteX252" fmla="*/ 828973 w 5411811"/>
              <a:gd name="connsiteY252" fmla="*/ 35662 h 4401809"/>
              <a:gd name="connsiteX253" fmla="*/ 911968 w 5411811"/>
              <a:gd name="connsiteY253" fmla="*/ 24766 h 4401809"/>
              <a:gd name="connsiteX254" fmla="*/ 999966 w 5411811"/>
              <a:gd name="connsiteY254" fmla="*/ 14858 h 4401809"/>
              <a:gd name="connsiteX255" fmla="*/ 1091962 w 5411811"/>
              <a:gd name="connsiteY255" fmla="*/ 7926 h 4401809"/>
              <a:gd name="connsiteX256" fmla="*/ 1187959 w 5411811"/>
              <a:gd name="connsiteY256" fmla="*/ 3963 h 4401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</a:cxnLst>
            <a:rect l="l" t="t" r="r" b="b"/>
            <a:pathLst>
              <a:path w="5411811" h="4401809">
                <a:moveTo>
                  <a:pt x="1289957" y="0"/>
                </a:moveTo>
                <a:lnTo>
                  <a:pt x="1395952" y="1982"/>
                </a:lnTo>
                <a:lnTo>
                  <a:pt x="1506947" y="5945"/>
                </a:lnTo>
                <a:lnTo>
                  <a:pt x="1621945" y="11887"/>
                </a:lnTo>
                <a:lnTo>
                  <a:pt x="1742940" y="22784"/>
                </a:lnTo>
                <a:lnTo>
                  <a:pt x="1867936" y="37644"/>
                </a:lnTo>
                <a:lnTo>
                  <a:pt x="1996932" y="57456"/>
                </a:lnTo>
                <a:lnTo>
                  <a:pt x="2128926" y="80238"/>
                </a:lnTo>
                <a:lnTo>
                  <a:pt x="2266921" y="107974"/>
                </a:lnTo>
                <a:lnTo>
                  <a:pt x="2408917" y="140664"/>
                </a:lnTo>
                <a:lnTo>
                  <a:pt x="2556912" y="180288"/>
                </a:lnTo>
                <a:lnTo>
                  <a:pt x="2609910" y="196038"/>
                </a:lnTo>
                <a:lnTo>
                  <a:pt x="2706906" y="224863"/>
                </a:lnTo>
                <a:lnTo>
                  <a:pt x="2710906" y="222883"/>
                </a:lnTo>
                <a:lnTo>
                  <a:pt x="2721906" y="218920"/>
                </a:lnTo>
                <a:lnTo>
                  <a:pt x="2739905" y="212977"/>
                </a:lnTo>
                <a:lnTo>
                  <a:pt x="2764905" y="203071"/>
                </a:lnTo>
                <a:lnTo>
                  <a:pt x="2794903" y="194156"/>
                </a:lnTo>
                <a:lnTo>
                  <a:pt x="2831901" y="182269"/>
                </a:lnTo>
                <a:lnTo>
                  <a:pt x="2875901" y="169391"/>
                </a:lnTo>
                <a:lnTo>
                  <a:pt x="2923899" y="155522"/>
                </a:lnTo>
                <a:lnTo>
                  <a:pt x="2977897" y="140664"/>
                </a:lnTo>
                <a:lnTo>
                  <a:pt x="3036895" y="125804"/>
                </a:lnTo>
                <a:lnTo>
                  <a:pt x="3101892" y="109955"/>
                </a:lnTo>
                <a:lnTo>
                  <a:pt x="3171890" y="95097"/>
                </a:lnTo>
                <a:lnTo>
                  <a:pt x="3245887" y="80238"/>
                </a:lnTo>
                <a:lnTo>
                  <a:pt x="3324885" y="66369"/>
                </a:lnTo>
                <a:lnTo>
                  <a:pt x="3407881" y="53493"/>
                </a:lnTo>
                <a:lnTo>
                  <a:pt x="3493879" y="41606"/>
                </a:lnTo>
                <a:lnTo>
                  <a:pt x="3583875" y="30708"/>
                </a:lnTo>
                <a:lnTo>
                  <a:pt x="3677872" y="20803"/>
                </a:lnTo>
                <a:lnTo>
                  <a:pt x="3775868" y="14858"/>
                </a:lnTo>
                <a:lnTo>
                  <a:pt x="3875865" y="9908"/>
                </a:lnTo>
                <a:lnTo>
                  <a:pt x="3979862" y="7926"/>
                </a:lnTo>
                <a:lnTo>
                  <a:pt x="4084858" y="7926"/>
                </a:lnTo>
                <a:lnTo>
                  <a:pt x="4192854" y="11887"/>
                </a:lnTo>
                <a:lnTo>
                  <a:pt x="4301850" y="18821"/>
                </a:lnTo>
                <a:lnTo>
                  <a:pt x="4415846" y="28727"/>
                </a:lnTo>
                <a:lnTo>
                  <a:pt x="4528842" y="43586"/>
                </a:lnTo>
                <a:lnTo>
                  <a:pt x="4643838" y="60426"/>
                </a:lnTo>
                <a:lnTo>
                  <a:pt x="4758834" y="83210"/>
                </a:lnTo>
                <a:lnTo>
                  <a:pt x="4877830" y="111937"/>
                </a:lnTo>
                <a:lnTo>
                  <a:pt x="4994825" y="144627"/>
                </a:lnTo>
                <a:lnTo>
                  <a:pt x="5113823" y="180288"/>
                </a:lnTo>
                <a:lnTo>
                  <a:pt x="5232818" y="224863"/>
                </a:lnTo>
                <a:lnTo>
                  <a:pt x="5232818" y="225854"/>
                </a:lnTo>
                <a:lnTo>
                  <a:pt x="5236818" y="231799"/>
                </a:lnTo>
                <a:lnTo>
                  <a:pt x="5242817" y="243686"/>
                </a:lnTo>
                <a:lnTo>
                  <a:pt x="5248817" y="256562"/>
                </a:lnTo>
                <a:lnTo>
                  <a:pt x="5257818" y="275385"/>
                </a:lnTo>
                <a:lnTo>
                  <a:pt x="5267816" y="296186"/>
                </a:lnTo>
                <a:lnTo>
                  <a:pt x="5277816" y="322933"/>
                </a:lnTo>
                <a:lnTo>
                  <a:pt x="5288816" y="353641"/>
                </a:lnTo>
                <a:lnTo>
                  <a:pt x="5302815" y="388311"/>
                </a:lnTo>
                <a:lnTo>
                  <a:pt x="5313815" y="425953"/>
                </a:lnTo>
                <a:lnTo>
                  <a:pt x="5327814" y="467558"/>
                </a:lnTo>
                <a:lnTo>
                  <a:pt x="5338814" y="513126"/>
                </a:lnTo>
                <a:lnTo>
                  <a:pt x="5351814" y="564637"/>
                </a:lnTo>
                <a:lnTo>
                  <a:pt x="5363813" y="618127"/>
                </a:lnTo>
                <a:lnTo>
                  <a:pt x="5373813" y="675582"/>
                </a:lnTo>
                <a:lnTo>
                  <a:pt x="5384813" y="736007"/>
                </a:lnTo>
                <a:lnTo>
                  <a:pt x="5392812" y="800395"/>
                </a:lnTo>
                <a:lnTo>
                  <a:pt x="5399812" y="868745"/>
                </a:lnTo>
                <a:lnTo>
                  <a:pt x="5405812" y="941059"/>
                </a:lnTo>
                <a:lnTo>
                  <a:pt x="5409812" y="1017335"/>
                </a:lnTo>
                <a:lnTo>
                  <a:pt x="5411811" y="1097571"/>
                </a:lnTo>
                <a:lnTo>
                  <a:pt x="5411811" y="1178800"/>
                </a:lnTo>
                <a:lnTo>
                  <a:pt x="5407811" y="1266962"/>
                </a:lnTo>
                <a:lnTo>
                  <a:pt x="5401813" y="1358096"/>
                </a:lnTo>
                <a:lnTo>
                  <a:pt x="5394811" y="1451212"/>
                </a:lnTo>
                <a:lnTo>
                  <a:pt x="5382812" y="1548289"/>
                </a:lnTo>
                <a:lnTo>
                  <a:pt x="5367813" y="1648337"/>
                </a:lnTo>
                <a:lnTo>
                  <a:pt x="5348814" y="1753340"/>
                </a:lnTo>
                <a:lnTo>
                  <a:pt x="5325814" y="1862304"/>
                </a:lnTo>
                <a:lnTo>
                  <a:pt x="5298815" y="1972261"/>
                </a:lnTo>
                <a:lnTo>
                  <a:pt x="5267816" y="2088158"/>
                </a:lnTo>
                <a:lnTo>
                  <a:pt x="5232818" y="2206039"/>
                </a:lnTo>
                <a:lnTo>
                  <a:pt x="5232818" y="2208020"/>
                </a:lnTo>
                <a:lnTo>
                  <a:pt x="5236818" y="2217926"/>
                </a:lnTo>
                <a:lnTo>
                  <a:pt x="5242817" y="2230802"/>
                </a:lnTo>
                <a:lnTo>
                  <a:pt x="5248817" y="2249625"/>
                </a:lnTo>
                <a:lnTo>
                  <a:pt x="5257818" y="2274388"/>
                </a:lnTo>
                <a:lnTo>
                  <a:pt x="5265817" y="2303116"/>
                </a:lnTo>
                <a:lnTo>
                  <a:pt x="5277816" y="2336796"/>
                </a:lnTo>
                <a:lnTo>
                  <a:pt x="5288816" y="2375429"/>
                </a:lnTo>
                <a:lnTo>
                  <a:pt x="5300816" y="2419014"/>
                </a:lnTo>
                <a:lnTo>
                  <a:pt x="5311814" y="2464581"/>
                </a:lnTo>
                <a:lnTo>
                  <a:pt x="5325814" y="2516091"/>
                </a:lnTo>
                <a:lnTo>
                  <a:pt x="5336815" y="2571567"/>
                </a:lnTo>
                <a:lnTo>
                  <a:pt x="5348814" y="2630010"/>
                </a:lnTo>
                <a:lnTo>
                  <a:pt x="5359813" y="2691426"/>
                </a:lnTo>
                <a:lnTo>
                  <a:pt x="5371813" y="2755814"/>
                </a:lnTo>
                <a:lnTo>
                  <a:pt x="5380813" y="2824166"/>
                </a:lnTo>
                <a:lnTo>
                  <a:pt x="5388813" y="2896477"/>
                </a:lnTo>
                <a:lnTo>
                  <a:pt x="5396812" y="2968791"/>
                </a:lnTo>
                <a:lnTo>
                  <a:pt x="5401813" y="3047048"/>
                </a:lnTo>
                <a:lnTo>
                  <a:pt x="5405812" y="3124313"/>
                </a:lnTo>
                <a:lnTo>
                  <a:pt x="5407811" y="3204551"/>
                </a:lnTo>
                <a:lnTo>
                  <a:pt x="5407811" y="3287760"/>
                </a:lnTo>
                <a:lnTo>
                  <a:pt x="5403812" y="3373941"/>
                </a:lnTo>
                <a:lnTo>
                  <a:pt x="5398812" y="3459133"/>
                </a:lnTo>
                <a:lnTo>
                  <a:pt x="5390813" y="3546304"/>
                </a:lnTo>
                <a:lnTo>
                  <a:pt x="5378812" y="3636447"/>
                </a:lnTo>
                <a:lnTo>
                  <a:pt x="5363813" y="3725599"/>
                </a:lnTo>
                <a:lnTo>
                  <a:pt x="5346813" y="3816733"/>
                </a:lnTo>
                <a:lnTo>
                  <a:pt x="5323815" y="3907867"/>
                </a:lnTo>
                <a:lnTo>
                  <a:pt x="5298815" y="4000984"/>
                </a:lnTo>
                <a:lnTo>
                  <a:pt x="5267816" y="4094098"/>
                </a:lnTo>
                <a:lnTo>
                  <a:pt x="5232818" y="4186223"/>
                </a:lnTo>
                <a:lnTo>
                  <a:pt x="5229818" y="4187214"/>
                </a:lnTo>
                <a:lnTo>
                  <a:pt x="5221819" y="4193156"/>
                </a:lnTo>
                <a:lnTo>
                  <a:pt x="5209820" y="4199101"/>
                </a:lnTo>
                <a:lnTo>
                  <a:pt x="5190819" y="4209007"/>
                </a:lnTo>
                <a:lnTo>
                  <a:pt x="5167819" y="4219904"/>
                </a:lnTo>
                <a:lnTo>
                  <a:pt x="5138820" y="4231791"/>
                </a:lnTo>
                <a:lnTo>
                  <a:pt x="5104822" y="4244667"/>
                </a:lnTo>
                <a:lnTo>
                  <a:pt x="5065825" y="4259527"/>
                </a:lnTo>
                <a:lnTo>
                  <a:pt x="5023824" y="4275376"/>
                </a:lnTo>
                <a:lnTo>
                  <a:pt x="4973827" y="4290234"/>
                </a:lnTo>
                <a:lnTo>
                  <a:pt x="4920829" y="4305093"/>
                </a:lnTo>
                <a:lnTo>
                  <a:pt x="4862831" y="4320944"/>
                </a:lnTo>
                <a:lnTo>
                  <a:pt x="4799832" y="4335802"/>
                </a:lnTo>
                <a:lnTo>
                  <a:pt x="4729836" y="4351650"/>
                </a:lnTo>
                <a:lnTo>
                  <a:pt x="4657838" y="4364529"/>
                </a:lnTo>
                <a:lnTo>
                  <a:pt x="4580841" y="4377407"/>
                </a:lnTo>
                <a:lnTo>
                  <a:pt x="4497844" y="4389293"/>
                </a:lnTo>
                <a:lnTo>
                  <a:pt x="4409848" y="4397217"/>
                </a:lnTo>
                <a:lnTo>
                  <a:pt x="4348931" y="4401809"/>
                </a:lnTo>
                <a:lnTo>
                  <a:pt x="3811373" y="4401809"/>
                </a:lnTo>
                <a:lnTo>
                  <a:pt x="3787869" y="4400189"/>
                </a:lnTo>
                <a:lnTo>
                  <a:pt x="3668873" y="4391274"/>
                </a:lnTo>
                <a:lnTo>
                  <a:pt x="3543877" y="4376416"/>
                </a:lnTo>
                <a:lnTo>
                  <a:pt x="3414881" y="4356604"/>
                </a:lnTo>
                <a:lnTo>
                  <a:pt x="3282885" y="4333820"/>
                </a:lnTo>
                <a:lnTo>
                  <a:pt x="3146891" y="4305093"/>
                </a:lnTo>
                <a:lnTo>
                  <a:pt x="3004897" y="4273394"/>
                </a:lnTo>
                <a:lnTo>
                  <a:pt x="2897900" y="4245082"/>
                </a:lnTo>
                <a:lnTo>
                  <a:pt x="2897900" y="4245081"/>
                </a:lnTo>
                <a:lnTo>
                  <a:pt x="2866219" y="4236699"/>
                </a:lnTo>
                <a:lnTo>
                  <a:pt x="2858901" y="4234762"/>
                </a:lnTo>
                <a:lnTo>
                  <a:pt x="2706906" y="4191177"/>
                </a:lnTo>
                <a:lnTo>
                  <a:pt x="2704906" y="4193156"/>
                </a:lnTo>
                <a:lnTo>
                  <a:pt x="2693907" y="4197119"/>
                </a:lnTo>
                <a:lnTo>
                  <a:pt x="2675907" y="4203063"/>
                </a:lnTo>
                <a:lnTo>
                  <a:pt x="2650908" y="4209996"/>
                </a:lnTo>
                <a:lnTo>
                  <a:pt x="2620910" y="4221884"/>
                </a:lnTo>
                <a:lnTo>
                  <a:pt x="2583910" y="4233771"/>
                </a:lnTo>
                <a:lnTo>
                  <a:pt x="2539912" y="4244667"/>
                </a:lnTo>
                <a:lnTo>
                  <a:pt x="2491914" y="4259527"/>
                </a:lnTo>
                <a:lnTo>
                  <a:pt x="2435915" y="4273394"/>
                </a:lnTo>
                <a:lnTo>
                  <a:pt x="2376918" y="4288252"/>
                </a:lnTo>
                <a:lnTo>
                  <a:pt x="2310920" y="4304103"/>
                </a:lnTo>
                <a:lnTo>
                  <a:pt x="2241923" y="4318961"/>
                </a:lnTo>
                <a:lnTo>
                  <a:pt x="2166925" y="4333820"/>
                </a:lnTo>
                <a:lnTo>
                  <a:pt x="2088928" y="4347689"/>
                </a:lnTo>
                <a:lnTo>
                  <a:pt x="2005931" y="4360566"/>
                </a:lnTo>
                <a:lnTo>
                  <a:pt x="1919933" y="4372453"/>
                </a:lnTo>
                <a:lnTo>
                  <a:pt x="1827937" y="4383349"/>
                </a:lnTo>
                <a:lnTo>
                  <a:pt x="1733941" y="4391274"/>
                </a:lnTo>
                <a:lnTo>
                  <a:pt x="1637944" y="4399200"/>
                </a:lnTo>
                <a:lnTo>
                  <a:pt x="1548374" y="4401809"/>
                </a:lnTo>
                <a:lnTo>
                  <a:pt x="1263105" y="4401809"/>
                </a:lnTo>
                <a:lnTo>
                  <a:pt x="1218957" y="4400189"/>
                </a:lnTo>
                <a:lnTo>
                  <a:pt x="1107962" y="4393256"/>
                </a:lnTo>
                <a:lnTo>
                  <a:pt x="995966" y="4383349"/>
                </a:lnTo>
                <a:lnTo>
                  <a:pt x="882969" y="4368490"/>
                </a:lnTo>
                <a:lnTo>
                  <a:pt x="767973" y="4349671"/>
                </a:lnTo>
                <a:lnTo>
                  <a:pt x="650978" y="4326887"/>
                </a:lnTo>
                <a:lnTo>
                  <a:pt x="533983" y="4300140"/>
                </a:lnTo>
                <a:lnTo>
                  <a:pt x="414985" y="4267452"/>
                </a:lnTo>
                <a:lnTo>
                  <a:pt x="295991" y="4229808"/>
                </a:lnTo>
                <a:lnTo>
                  <a:pt x="176994" y="4186223"/>
                </a:lnTo>
                <a:lnTo>
                  <a:pt x="174994" y="4180280"/>
                </a:lnTo>
                <a:lnTo>
                  <a:pt x="168995" y="4170373"/>
                </a:lnTo>
                <a:lnTo>
                  <a:pt x="162994" y="4157496"/>
                </a:lnTo>
                <a:lnTo>
                  <a:pt x="155996" y="4138675"/>
                </a:lnTo>
                <a:lnTo>
                  <a:pt x="145996" y="4116882"/>
                </a:lnTo>
                <a:lnTo>
                  <a:pt x="135996" y="4092118"/>
                </a:lnTo>
                <a:lnTo>
                  <a:pt x="124997" y="4064382"/>
                </a:lnTo>
                <a:lnTo>
                  <a:pt x="112997" y="4031692"/>
                </a:lnTo>
                <a:lnTo>
                  <a:pt x="101998" y="3996030"/>
                </a:lnTo>
                <a:lnTo>
                  <a:pt x="87998" y="3955416"/>
                </a:lnTo>
                <a:lnTo>
                  <a:pt x="76999" y="3911829"/>
                </a:lnTo>
                <a:lnTo>
                  <a:pt x="64998" y="3866263"/>
                </a:lnTo>
                <a:lnTo>
                  <a:pt x="54000" y="3814752"/>
                </a:lnTo>
                <a:lnTo>
                  <a:pt x="42000" y="3761261"/>
                </a:lnTo>
                <a:lnTo>
                  <a:pt x="32999" y="3704798"/>
                </a:lnTo>
                <a:lnTo>
                  <a:pt x="23000" y="3643381"/>
                </a:lnTo>
                <a:lnTo>
                  <a:pt x="14999" y="3578992"/>
                </a:lnTo>
                <a:lnTo>
                  <a:pt x="8001" y="3510644"/>
                </a:lnTo>
                <a:lnTo>
                  <a:pt x="4000" y="3440310"/>
                </a:lnTo>
                <a:lnTo>
                  <a:pt x="0" y="3364036"/>
                </a:lnTo>
                <a:lnTo>
                  <a:pt x="0" y="3285779"/>
                </a:lnTo>
                <a:lnTo>
                  <a:pt x="0" y="3204551"/>
                </a:lnTo>
                <a:lnTo>
                  <a:pt x="4000" y="3119360"/>
                </a:lnTo>
                <a:lnTo>
                  <a:pt x="10001" y="3031198"/>
                </a:lnTo>
                <a:lnTo>
                  <a:pt x="18999" y="2940062"/>
                </a:lnTo>
                <a:lnTo>
                  <a:pt x="30999" y="2844966"/>
                </a:lnTo>
                <a:lnTo>
                  <a:pt x="45999" y="2745908"/>
                </a:lnTo>
                <a:lnTo>
                  <a:pt x="64998" y="2644869"/>
                </a:lnTo>
                <a:lnTo>
                  <a:pt x="85998" y="2538877"/>
                </a:lnTo>
                <a:lnTo>
                  <a:pt x="112997" y="2430903"/>
                </a:lnTo>
                <a:lnTo>
                  <a:pt x="143995" y="2319957"/>
                </a:lnTo>
                <a:lnTo>
                  <a:pt x="176994" y="2206039"/>
                </a:lnTo>
                <a:lnTo>
                  <a:pt x="176994" y="2202077"/>
                </a:lnTo>
                <a:lnTo>
                  <a:pt x="172996" y="2194153"/>
                </a:lnTo>
                <a:lnTo>
                  <a:pt x="168995" y="2179291"/>
                </a:lnTo>
                <a:lnTo>
                  <a:pt x="160995" y="2160472"/>
                </a:lnTo>
                <a:lnTo>
                  <a:pt x="153996" y="2137688"/>
                </a:lnTo>
                <a:lnTo>
                  <a:pt x="143995" y="2106980"/>
                </a:lnTo>
                <a:lnTo>
                  <a:pt x="131996" y="2075282"/>
                </a:lnTo>
                <a:lnTo>
                  <a:pt x="122996" y="2034668"/>
                </a:lnTo>
                <a:lnTo>
                  <a:pt x="110996" y="1993062"/>
                </a:lnTo>
                <a:lnTo>
                  <a:pt x="97998" y="1945513"/>
                </a:lnTo>
                <a:lnTo>
                  <a:pt x="85998" y="1895984"/>
                </a:lnTo>
                <a:lnTo>
                  <a:pt x="72999" y="1840512"/>
                </a:lnTo>
                <a:lnTo>
                  <a:pt x="61000" y="1784048"/>
                </a:lnTo>
                <a:lnTo>
                  <a:pt x="49999" y="1720650"/>
                </a:lnTo>
                <a:lnTo>
                  <a:pt x="39999" y="1656263"/>
                </a:lnTo>
                <a:lnTo>
                  <a:pt x="30999" y="1587913"/>
                </a:lnTo>
                <a:lnTo>
                  <a:pt x="21000" y="1517579"/>
                </a:lnTo>
                <a:lnTo>
                  <a:pt x="13001" y="1443286"/>
                </a:lnTo>
                <a:lnTo>
                  <a:pt x="8001" y="1367011"/>
                </a:lnTo>
                <a:lnTo>
                  <a:pt x="4000" y="1289746"/>
                </a:lnTo>
                <a:lnTo>
                  <a:pt x="2001" y="1209508"/>
                </a:lnTo>
                <a:lnTo>
                  <a:pt x="4000" y="1126298"/>
                </a:lnTo>
                <a:lnTo>
                  <a:pt x="6001" y="1042098"/>
                </a:lnTo>
                <a:lnTo>
                  <a:pt x="12001" y="954927"/>
                </a:lnTo>
                <a:lnTo>
                  <a:pt x="18999" y="866765"/>
                </a:lnTo>
                <a:lnTo>
                  <a:pt x="30999" y="779592"/>
                </a:lnTo>
                <a:lnTo>
                  <a:pt x="45999" y="688459"/>
                </a:lnTo>
                <a:lnTo>
                  <a:pt x="64998" y="599306"/>
                </a:lnTo>
                <a:lnTo>
                  <a:pt x="85998" y="506190"/>
                </a:lnTo>
                <a:lnTo>
                  <a:pt x="112997" y="415056"/>
                </a:lnTo>
                <a:lnTo>
                  <a:pt x="141996" y="320951"/>
                </a:lnTo>
                <a:lnTo>
                  <a:pt x="176994" y="227836"/>
                </a:lnTo>
                <a:lnTo>
                  <a:pt x="176994" y="224863"/>
                </a:lnTo>
                <a:lnTo>
                  <a:pt x="179994" y="222883"/>
                </a:lnTo>
                <a:lnTo>
                  <a:pt x="187995" y="218920"/>
                </a:lnTo>
                <a:lnTo>
                  <a:pt x="201995" y="212977"/>
                </a:lnTo>
                <a:lnTo>
                  <a:pt x="218993" y="203071"/>
                </a:lnTo>
                <a:lnTo>
                  <a:pt x="241993" y="194156"/>
                </a:lnTo>
                <a:lnTo>
                  <a:pt x="270990" y="180288"/>
                </a:lnTo>
                <a:lnTo>
                  <a:pt x="304990" y="167411"/>
                </a:lnTo>
                <a:lnTo>
                  <a:pt x="343989" y="154531"/>
                </a:lnTo>
                <a:lnTo>
                  <a:pt x="385988" y="138682"/>
                </a:lnTo>
                <a:lnTo>
                  <a:pt x="435985" y="123824"/>
                </a:lnTo>
                <a:lnTo>
                  <a:pt x="489985" y="106983"/>
                </a:lnTo>
                <a:lnTo>
                  <a:pt x="546981" y="91134"/>
                </a:lnTo>
                <a:lnTo>
                  <a:pt x="610979" y="76275"/>
                </a:lnTo>
                <a:lnTo>
                  <a:pt x="679977" y="60426"/>
                </a:lnTo>
                <a:lnTo>
                  <a:pt x="752974" y="47548"/>
                </a:lnTo>
                <a:lnTo>
                  <a:pt x="828973" y="35662"/>
                </a:lnTo>
                <a:lnTo>
                  <a:pt x="911968" y="24766"/>
                </a:lnTo>
                <a:lnTo>
                  <a:pt x="999966" y="14858"/>
                </a:lnTo>
                <a:lnTo>
                  <a:pt x="1091962" y="7926"/>
                </a:lnTo>
                <a:lnTo>
                  <a:pt x="1187959" y="3963"/>
                </a:lnTo>
                <a:close/>
              </a:path>
            </a:pathLst>
          </a:custGeom>
          <a:solidFill>
            <a:schemeClr val="accent1"/>
          </a:solidFill>
        </p:spPr>
        <p:txBody>
          <a:bodyPr tIns="457200" rtlCol="0">
            <a:no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0" name="Рисунок 9"/>
          <p:cNvSpPr>
            <a:spLocks noGrp="1"/>
          </p:cNvSpPr>
          <p:nvPr>
            <p:ph type="pic" idx="13"/>
          </p:nvPr>
        </p:nvSpPr>
        <p:spPr>
          <a:xfrm>
            <a:off x="3607216" y="531070"/>
            <a:ext cx="2296165" cy="2484250"/>
          </a:xfrm>
          <a:custGeom>
            <a:avLst/>
            <a:gdLst>
              <a:gd name="connsiteX0" fmla="*/ 1289957 w 5411811"/>
              <a:gd name="connsiteY0" fmla="*/ 0 h 4401809"/>
              <a:gd name="connsiteX1" fmla="*/ 1395952 w 5411811"/>
              <a:gd name="connsiteY1" fmla="*/ 1982 h 4401809"/>
              <a:gd name="connsiteX2" fmla="*/ 1506947 w 5411811"/>
              <a:gd name="connsiteY2" fmla="*/ 5945 h 4401809"/>
              <a:gd name="connsiteX3" fmla="*/ 1621945 w 5411811"/>
              <a:gd name="connsiteY3" fmla="*/ 11887 h 4401809"/>
              <a:gd name="connsiteX4" fmla="*/ 1742940 w 5411811"/>
              <a:gd name="connsiteY4" fmla="*/ 22784 h 4401809"/>
              <a:gd name="connsiteX5" fmla="*/ 1867936 w 5411811"/>
              <a:gd name="connsiteY5" fmla="*/ 37644 h 4401809"/>
              <a:gd name="connsiteX6" fmla="*/ 1996932 w 5411811"/>
              <a:gd name="connsiteY6" fmla="*/ 57456 h 4401809"/>
              <a:gd name="connsiteX7" fmla="*/ 2128926 w 5411811"/>
              <a:gd name="connsiteY7" fmla="*/ 80238 h 4401809"/>
              <a:gd name="connsiteX8" fmla="*/ 2266921 w 5411811"/>
              <a:gd name="connsiteY8" fmla="*/ 107974 h 4401809"/>
              <a:gd name="connsiteX9" fmla="*/ 2408917 w 5411811"/>
              <a:gd name="connsiteY9" fmla="*/ 140664 h 4401809"/>
              <a:gd name="connsiteX10" fmla="*/ 2556912 w 5411811"/>
              <a:gd name="connsiteY10" fmla="*/ 180288 h 4401809"/>
              <a:gd name="connsiteX11" fmla="*/ 2609910 w 5411811"/>
              <a:gd name="connsiteY11" fmla="*/ 196038 h 4401809"/>
              <a:gd name="connsiteX12" fmla="*/ 2706906 w 5411811"/>
              <a:gd name="connsiteY12" fmla="*/ 224863 h 4401809"/>
              <a:gd name="connsiteX13" fmla="*/ 2710906 w 5411811"/>
              <a:gd name="connsiteY13" fmla="*/ 222883 h 4401809"/>
              <a:gd name="connsiteX14" fmla="*/ 2721906 w 5411811"/>
              <a:gd name="connsiteY14" fmla="*/ 218920 h 4401809"/>
              <a:gd name="connsiteX15" fmla="*/ 2739905 w 5411811"/>
              <a:gd name="connsiteY15" fmla="*/ 212977 h 4401809"/>
              <a:gd name="connsiteX16" fmla="*/ 2764905 w 5411811"/>
              <a:gd name="connsiteY16" fmla="*/ 203071 h 4401809"/>
              <a:gd name="connsiteX17" fmla="*/ 2794903 w 5411811"/>
              <a:gd name="connsiteY17" fmla="*/ 194156 h 4401809"/>
              <a:gd name="connsiteX18" fmla="*/ 2831901 w 5411811"/>
              <a:gd name="connsiteY18" fmla="*/ 182269 h 4401809"/>
              <a:gd name="connsiteX19" fmla="*/ 2875901 w 5411811"/>
              <a:gd name="connsiteY19" fmla="*/ 169391 h 4401809"/>
              <a:gd name="connsiteX20" fmla="*/ 2923899 w 5411811"/>
              <a:gd name="connsiteY20" fmla="*/ 155522 h 4401809"/>
              <a:gd name="connsiteX21" fmla="*/ 2977897 w 5411811"/>
              <a:gd name="connsiteY21" fmla="*/ 140664 h 4401809"/>
              <a:gd name="connsiteX22" fmla="*/ 3036895 w 5411811"/>
              <a:gd name="connsiteY22" fmla="*/ 125804 h 4401809"/>
              <a:gd name="connsiteX23" fmla="*/ 3101892 w 5411811"/>
              <a:gd name="connsiteY23" fmla="*/ 109955 h 4401809"/>
              <a:gd name="connsiteX24" fmla="*/ 3171890 w 5411811"/>
              <a:gd name="connsiteY24" fmla="*/ 95097 h 4401809"/>
              <a:gd name="connsiteX25" fmla="*/ 3245887 w 5411811"/>
              <a:gd name="connsiteY25" fmla="*/ 80238 h 4401809"/>
              <a:gd name="connsiteX26" fmla="*/ 3324885 w 5411811"/>
              <a:gd name="connsiteY26" fmla="*/ 66369 h 4401809"/>
              <a:gd name="connsiteX27" fmla="*/ 3407881 w 5411811"/>
              <a:gd name="connsiteY27" fmla="*/ 53493 h 4401809"/>
              <a:gd name="connsiteX28" fmla="*/ 3493879 w 5411811"/>
              <a:gd name="connsiteY28" fmla="*/ 41606 h 4401809"/>
              <a:gd name="connsiteX29" fmla="*/ 3583875 w 5411811"/>
              <a:gd name="connsiteY29" fmla="*/ 30708 h 4401809"/>
              <a:gd name="connsiteX30" fmla="*/ 3677872 w 5411811"/>
              <a:gd name="connsiteY30" fmla="*/ 20803 h 4401809"/>
              <a:gd name="connsiteX31" fmla="*/ 3775868 w 5411811"/>
              <a:gd name="connsiteY31" fmla="*/ 14858 h 4401809"/>
              <a:gd name="connsiteX32" fmla="*/ 3875865 w 5411811"/>
              <a:gd name="connsiteY32" fmla="*/ 9908 h 4401809"/>
              <a:gd name="connsiteX33" fmla="*/ 3979862 w 5411811"/>
              <a:gd name="connsiteY33" fmla="*/ 7926 h 4401809"/>
              <a:gd name="connsiteX34" fmla="*/ 4084858 w 5411811"/>
              <a:gd name="connsiteY34" fmla="*/ 7926 h 4401809"/>
              <a:gd name="connsiteX35" fmla="*/ 4192854 w 5411811"/>
              <a:gd name="connsiteY35" fmla="*/ 11887 h 4401809"/>
              <a:gd name="connsiteX36" fmla="*/ 4301850 w 5411811"/>
              <a:gd name="connsiteY36" fmla="*/ 18821 h 4401809"/>
              <a:gd name="connsiteX37" fmla="*/ 4415846 w 5411811"/>
              <a:gd name="connsiteY37" fmla="*/ 28727 h 4401809"/>
              <a:gd name="connsiteX38" fmla="*/ 4528842 w 5411811"/>
              <a:gd name="connsiteY38" fmla="*/ 43586 h 4401809"/>
              <a:gd name="connsiteX39" fmla="*/ 4643838 w 5411811"/>
              <a:gd name="connsiteY39" fmla="*/ 60426 h 4401809"/>
              <a:gd name="connsiteX40" fmla="*/ 4758834 w 5411811"/>
              <a:gd name="connsiteY40" fmla="*/ 83210 h 4401809"/>
              <a:gd name="connsiteX41" fmla="*/ 4877830 w 5411811"/>
              <a:gd name="connsiteY41" fmla="*/ 111937 h 4401809"/>
              <a:gd name="connsiteX42" fmla="*/ 4994825 w 5411811"/>
              <a:gd name="connsiteY42" fmla="*/ 144627 h 4401809"/>
              <a:gd name="connsiteX43" fmla="*/ 5113823 w 5411811"/>
              <a:gd name="connsiteY43" fmla="*/ 180288 h 4401809"/>
              <a:gd name="connsiteX44" fmla="*/ 5232818 w 5411811"/>
              <a:gd name="connsiteY44" fmla="*/ 224863 h 4401809"/>
              <a:gd name="connsiteX45" fmla="*/ 5232818 w 5411811"/>
              <a:gd name="connsiteY45" fmla="*/ 225854 h 4401809"/>
              <a:gd name="connsiteX46" fmla="*/ 5236818 w 5411811"/>
              <a:gd name="connsiteY46" fmla="*/ 231799 h 4401809"/>
              <a:gd name="connsiteX47" fmla="*/ 5242817 w 5411811"/>
              <a:gd name="connsiteY47" fmla="*/ 243686 h 4401809"/>
              <a:gd name="connsiteX48" fmla="*/ 5248817 w 5411811"/>
              <a:gd name="connsiteY48" fmla="*/ 256562 h 4401809"/>
              <a:gd name="connsiteX49" fmla="*/ 5257818 w 5411811"/>
              <a:gd name="connsiteY49" fmla="*/ 275385 h 4401809"/>
              <a:gd name="connsiteX50" fmla="*/ 5267816 w 5411811"/>
              <a:gd name="connsiteY50" fmla="*/ 296186 h 4401809"/>
              <a:gd name="connsiteX51" fmla="*/ 5277816 w 5411811"/>
              <a:gd name="connsiteY51" fmla="*/ 322933 h 4401809"/>
              <a:gd name="connsiteX52" fmla="*/ 5288816 w 5411811"/>
              <a:gd name="connsiteY52" fmla="*/ 353641 h 4401809"/>
              <a:gd name="connsiteX53" fmla="*/ 5302815 w 5411811"/>
              <a:gd name="connsiteY53" fmla="*/ 388311 h 4401809"/>
              <a:gd name="connsiteX54" fmla="*/ 5313815 w 5411811"/>
              <a:gd name="connsiteY54" fmla="*/ 425953 h 4401809"/>
              <a:gd name="connsiteX55" fmla="*/ 5327814 w 5411811"/>
              <a:gd name="connsiteY55" fmla="*/ 467558 h 4401809"/>
              <a:gd name="connsiteX56" fmla="*/ 5338814 w 5411811"/>
              <a:gd name="connsiteY56" fmla="*/ 513126 h 4401809"/>
              <a:gd name="connsiteX57" fmla="*/ 5351814 w 5411811"/>
              <a:gd name="connsiteY57" fmla="*/ 564637 h 4401809"/>
              <a:gd name="connsiteX58" fmla="*/ 5363813 w 5411811"/>
              <a:gd name="connsiteY58" fmla="*/ 618127 h 4401809"/>
              <a:gd name="connsiteX59" fmla="*/ 5373813 w 5411811"/>
              <a:gd name="connsiteY59" fmla="*/ 675582 h 4401809"/>
              <a:gd name="connsiteX60" fmla="*/ 5384813 w 5411811"/>
              <a:gd name="connsiteY60" fmla="*/ 736007 h 4401809"/>
              <a:gd name="connsiteX61" fmla="*/ 5392812 w 5411811"/>
              <a:gd name="connsiteY61" fmla="*/ 800395 h 4401809"/>
              <a:gd name="connsiteX62" fmla="*/ 5399812 w 5411811"/>
              <a:gd name="connsiteY62" fmla="*/ 868745 h 4401809"/>
              <a:gd name="connsiteX63" fmla="*/ 5405812 w 5411811"/>
              <a:gd name="connsiteY63" fmla="*/ 941059 h 4401809"/>
              <a:gd name="connsiteX64" fmla="*/ 5409812 w 5411811"/>
              <a:gd name="connsiteY64" fmla="*/ 1017335 h 4401809"/>
              <a:gd name="connsiteX65" fmla="*/ 5411811 w 5411811"/>
              <a:gd name="connsiteY65" fmla="*/ 1097571 h 4401809"/>
              <a:gd name="connsiteX66" fmla="*/ 5411811 w 5411811"/>
              <a:gd name="connsiteY66" fmla="*/ 1178800 h 4401809"/>
              <a:gd name="connsiteX67" fmla="*/ 5407811 w 5411811"/>
              <a:gd name="connsiteY67" fmla="*/ 1266962 h 4401809"/>
              <a:gd name="connsiteX68" fmla="*/ 5401813 w 5411811"/>
              <a:gd name="connsiteY68" fmla="*/ 1358096 h 4401809"/>
              <a:gd name="connsiteX69" fmla="*/ 5394811 w 5411811"/>
              <a:gd name="connsiteY69" fmla="*/ 1451212 h 4401809"/>
              <a:gd name="connsiteX70" fmla="*/ 5382812 w 5411811"/>
              <a:gd name="connsiteY70" fmla="*/ 1548289 h 4401809"/>
              <a:gd name="connsiteX71" fmla="*/ 5367813 w 5411811"/>
              <a:gd name="connsiteY71" fmla="*/ 1648337 h 4401809"/>
              <a:gd name="connsiteX72" fmla="*/ 5348814 w 5411811"/>
              <a:gd name="connsiteY72" fmla="*/ 1753340 h 4401809"/>
              <a:gd name="connsiteX73" fmla="*/ 5325814 w 5411811"/>
              <a:gd name="connsiteY73" fmla="*/ 1862304 h 4401809"/>
              <a:gd name="connsiteX74" fmla="*/ 5298815 w 5411811"/>
              <a:gd name="connsiteY74" fmla="*/ 1972261 h 4401809"/>
              <a:gd name="connsiteX75" fmla="*/ 5267816 w 5411811"/>
              <a:gd name="connsiteY75" fmla="*/ 2088158 h 4401809"/>
              <a:gd name="connsiteX76" fmla="*/ 5232818 w 5411811"/>
              <a:gd name="connsiteY76" fmla="*/ 2206039 h 4401809"/>
              <a:gd name="connsiteX77" fmla="*/ 5232818 w 5411811"/>
              <a:gd name="connsiteY77" fmla="*/ 2208020 h 4401809"/>
              <a:gd name="connsiteX78" fmla="*/ 5236818 w 5411811"/>
              <a:gd name="connsiteY78" fmla="*/ 2217926 h 4401809"/>
              <a:gd name="connsiteX79" fmla="*/ 5242817 w 5411811"/>
              <a:gd name="connsiteY79" fmla="*/ 2230802 h 4401809"/>
              <a:gd name="connsiteX80" fmla="*/ 5248817 w 5411811"/>
              <a:gd name="connsiteY80" fmla="*/ 2249625 h 4401809"/>
              <a:gd name="connsiteX81" fmla="*/ 5257818 w 5411811"/>
              <a:gd name="connsiteY81" fmla="*/ 2274388 h 4401809"/>
              <a:gd name="connsiteX82" fmla="*/ 5265817 w 5411811"/>
              <a:gd name="connsiteY82" fmla="*/ 2303116 h 4401809"/>
              <a:gd name="connsiteX83" fmla="*/ 5277816 w 5411811"/>
              <a:gd name="connsiteY83" fmla="*/ 2336796 h 4401809"/>
              <a:gd name="connsiteX84" fmla="*/ 5288816 w 5411811"/>
              <a:gd name="connsiteY84" fmla="*/ 2375429 h 4401809"/>
              <a:gd name="connsiteX85" fmla="*/ 5300816 w 5411811"/>
              <a:gd name="connsiteY85" fmla="*/ 2419014 h 4401809"/>
              <a:gd name="connsiteX86" fmla="*/ 5311814 w 5411811"/>
              <a:gd name="connsiteY86" fmla="*/ 2464581 h 4401809"/>
              <a:gd name="connsiteX87" fmla="*/ 5325814 w 5411811"/>
              <a:gd name="connsiteY87" fmla="*/ 2516091 h 4401809"/>
              <a:gd name="connsiteX88" fmla="*/ 5336815 w 5411811"/>
              <a:gd name="connsiteY88" fmla="*/ 2571567 h 4401809"/>
              <a:gd name="connsiteX89" fmla="*/ 5348814 w 5411811"/>
              <a:gd name="connsiteY89" fmla="*/ 2630010 h 4401809"/>
              <a:gd name="connsiteX90" fmla="*/ 5359813 w 5411811"/>
              <a:gd name="connsiteY90" fmla="*/ 2691426 h 4401809"/>
              <a:gd name="connsiteX91" fmla="*/ 5371813 w 5411811"/>
              <a:gd name="connsiteY91" fmla="*/ 2755814 h 4401809"/>
              <a:gd name="connsiteX92" fmla="*/ 5380813 w 5411811"/>
              <a:gd name="connsiteY92" fmla="*/ 2824166 h 4401809"/>
              <a:gd name="connsiteX93" fmla="*/ 5388813 w 5411811"/>
              <a:gd name="connsiteY93" fmla="*/ 2896477 h 4401809"/>
              <a:gd name="connsiteX94" fmla="*/ 5396812 w 5411811"/>
              <a:gd name="connsiteY94" fmla="*/ 2968791 h 4401809"/>
              <a:gd name="connsiteX95" fmla="*/ 5401813 w 5411811"/>
              <a:gd name="connsiteY95" fmla="*/ 3047048 h 4401809"/>
              <a:gd name="connsiteX96" fmla="*/ 5405812 w 5411811"/>
              <a:gd name="connsiteY96" fmla="*/ 3124313 h 4401809"/>
              <a:gd name="connsiteX97" fmla="*/ 5407811 w 5411811"/>
              <a:gd name="connsiteY97" fmla="*/ 3204551 h 4401809"/>
              <a:gd name="connsiteX98" fmla="*/ 5407811 w 5411811"/>
              <a:gd name="connsiteY98" fmla="*/ 3287760 h 4401809"/>
              <a:gd name="connsiteX99" fmla="*/ 5403812 w 5411811"/>
              <a:gd name="connsiteY99" fmla="*/ 3373941 h 4401809"/>
              <a:gd name="connsiteX100" fmla="*/ 5398812 w 5411811"/>
              <a:gd name="connsiteY100" fmla="*/ 3459133 h 4401809"/>
              <a:gd name="connsiteX101" fmla="*/ 5390813 w 5411811"/>
              <a:gd name="connsiteY101" fmla="*/ 3546304 h 4401809"/>
              <a:gd name="connsiteX102" fmla="*/ 5378812 w 5411811"/>
              <a:gd name="connsiteY102" fmla="*/ 3636447 h 4401809"/>
              <a:gd name="connsiteX103" fmla="*/ 5363813 w 5411811"/>
              <a:gd name="connsiteY103" fmla="*/ 3725599 h 4401809"/>
              <a:gd name="connsiteX104" fmla="*/ 5346813 w 5411811"/>
              <a:gd name="connsiteY104" fmla="*/ 3816733 h 4401809"/>
              <a:gd name="connsiteX105" fmla="*/ 5323815 w 5411811"/>
              <a:gd name="connsiteY105" fmla="*/ 3907867 h 4401809"/>
              <a:gd name="connsiteX106" fmla="*/ 5298815 w 5411811"/>
              <a:gd name="connsiteY106" fmla="*/ 4000984 h 4401809"/>
              <a:gd name="connsiteX107" fmla="*/ 5267816 w 5411811"/>
              <a:gd name="connsiteY107" fmla="*/ 4094098 h 4401809"/>
              <a:gd name="connsiteX108" fmla="*/ 5232818 w 5411811"/>
              <a:gd name="connsiteY108" fmla="*/ 4186223 h 4401809"/>
              <a:gd name="connsiteX109" fmla="*/ 5229818 w 5411811"/>
              <a:gd name="connsiteY109" fmla="*/ 4187214 h 4401809"/>
              <a:gd name="connsiteX110" fmla="*/ 5221819 w 5411811"/>
              <a:gd name="connsiteY110" fmla="*/ 4193156 h 4401809"/>
              <a:gd name="connsiteX111" fmla="*/ 5209820 w 5411811"/>
              <a:gd name="connsiteY111" fmla="*/ 4199101 h 4401809"/>
              <a:gd name="connsiteX112" fmla="*/ 5190819 w 5411811"/>
              <a:gd name="connsiteY112" fmla="*/ 4209007 h 4401809"/>
              <a:gd name="connsiteX113" fmla="*/ 5167819 w 5411811"/>
              <a:gd name="connsiteY113" fmla="*/ 4219904 h 4401809"/>
              <a:gd name="connsiteX114" fmla="*/ 5138820 w 5411811"/>
              <a:gd name="connsiteY114" fmla="*/ 4231791 h 4401809"/>
              <a:gd name="connsiteX115" fmla="*/ 5104822 w 5411811"/>
              <a:gd name="connsiteY115" fmla="*/ 4244667 h 4401809"/>
              <a:gd name="connsiteX116" fmla="*/ 5065825 w 5411811"/>
              <a:gd name="connsiteY116" fmla="*/ 4259527 h 4401809"/>
              <a:gd name="connsiteX117" fmla="*/ 5023824 w 5411811"/>
              <a:gd name="connsiteY117" fmla="*/ 4275376 h 4401809"/>
              <a:gd name="connsiteX118" fmla="*/ 4973827 w 5411811"/>
              <a:gd name="connsiteY118" fmla="*/ 4290234 h 4401809"/>
              <a:gd name="connsiteX119" fmla="*/ 4920829 w 5411811"/>
              <a:gd name="connsiteY119" fmla="*/ 4305093 h 4401809"/>
              <a:gd name="connsiteX120" fmla="*/ 4862831 w 5411811"/>
              <a:gd name="connsiteY120" fmla="*/ 4320944 h 4401809"/>
              <a:gd name="connsiteX121" fmla="*/ 4799832 w 5411811"/>
              <a:gd name="connsiteY121" fmla="*/ 4335802 h 4401809"/>
              <a:gd name="connsiteX122" fmla="*/ 4729836 w 5411811"/>
              <a:gd name="connsiteY122" fmla="*/ 4351650 h 4401809"/>
              <a:gd name="connsiteX123" fmla="*/ 4657838 w 5411811"/>
              <a:gd name="connsiteY123" fmla="*/ 4364529 h 4401809"/>
              <a:gd name="connsiteX124" fmla="*/ 4580841 w 5411811"/>
              <a:gd name="connsiteY124" fmla="*/ 4377407 h 4401809"/>
              <a:gd name="connsiteX125" fmla="*/ 4497844 w 5411811"/>
              <a:gd name="connsiteY125" fmla="*/ 4389293 h 4401809"/>
              <a:gd name="connsiteX126" fmla="*/ 4409848 w 5411811"/>
              <a:gd name="connsiteY126" fmla="*/ 4397217 h 4401809"/>
              <a:gd name="connsiteX127" fmla="*/ 4348931 w 5411811"/>
              <a:gd name="connsiteY127" fmla="*/ 4401809 h 4401809"/>
              <a:gd name="connsiteX128" fmla="*/ 3811373 w 5411811"/>
              <a:gd name="connsiteY128" fmla="*/ 4401809 h 4401809"/>
              <a:gd name="connsiteX129" fmla="*/ 3787869 w 5411811"/>
              <a:gd name="connsiteY129" fmla="*/ 4400189 h 4401809"/>
              <a:gd name="connsiteX130" fmla="*/ 3668873 w 5411811"/>
              <a:gd name="connsiteY130" fmla="*/ 4391274 h 4401809"/>
              <a:gd name="connsiteX131" fmla="*/ 3543877 w 5411811"/>
              <a:gd name="connsiteY131" fmla="*/ 4376416 h 4401809"/>
              <a:gd name="connsiteX132" fmla="*/ 3414881 w 5411811"/>
              <a:gd name="connsiteY132" fmla="*/ 4356604 h 4401809"/>
              <a:gd name="connsiteX133" fmla="*/ 3282885 w 5411811"/>
              <a:gd name="connsiteY133" fmla="*/ 4333820 h 4401809"/>
              <a:gd name="connsiteX134" fmla="*/ 3146891 w 5411811"/>
              <a:gd name="connsiteY134" fmla="*/ 4305093 h 4401809"/>
              <a:gd name="connsiteX135" fmla="*/ 3004897 w 5411811"/>
              <a:gd name="connsiteY135" fmla="*/ 4273394 h 4401809"/>
              <a:gd name="connsiteX136" fmla="*/ 2897900 w 5411811"/>
              <a:gd name="connsiteY136" fmla="*/ 4245082 h 4401809"/>
              <a:gd name="connsiteX137" fmla="*/ 2897900 w 5411811"/>
              <a:gd name="connsiteY137" fmla="*/ 4245081 h 4401809"/>
              <a:gd name="connsiteX138" fmla="*/ 2866219 w 5411811"/>
              <a:gd name="connsiteY138" fmla="*/ 4236699 h 4401809"/>
              <a:gd name="connsiteX139" fmla="*/ 2858901 w 5411811"/>
              <a:gd name="connsiteY139" fmla="*/ 4234762 h 4401809"/>
              <a:gd name="connsiteX140" fmla="*/ 2706906 w 5411811"/>
              <a:gd name="connsiteY140" fmla="*/ 4191177 h 4401809"/>
              <a:gd name="connsiteX141" fmla="*/ 2704906 w 5411811"/>
              <a:gd name="connsiteY141" fmla="*/ 4193156 h 4401809"/>
              <a:gd name="connsiteX142" fmla="*/ 2693907 w 5411811"/>
              <a:gd name="connsiteY142" fmla="*/ 4197119 h 4401809"/>
              <a:gd name="connsiteX143" fmla="*/ 2675907 w 5411811"/>
              <a:gd name="connsiteY143" fmla="*/ 4203063 h 4401809"/>
              <a:gd name="connsiteX144" fmla="*/ 2650908 w 5411811"/>
              <a:gd name="connsiteY144" fmla="*/ 4209996 h 4401809"/>
              <a:gd name="connsiteX145" fmla="*/ 2620910 w 5411811"/>
              <a:gd name="connsiteY145" fmla="*/ 4221884 h 4401809"/>
              <a:gd name="connsiteX146" fmla="*/ 2583910 w 5411811"/>
              <a:gd name="connsiteY146" fmla="*/ 4233771 h 4401809"/>
              <a:gd name="connsiteX147" fmla="*/ 2539912 w 5411811"/>
              <a:gd name="connsiteY147" fmla="*/ 4244667 h 4401809"/>
              <a:gd name="connsiteX148" fmla="*/ 2491914 w 5411811"/>
              <a:gd name="connsiteY148" fmla="*/ 4259527 h 4401809"/>
              <a:gd name="connsiteX149" fmla="*/ 2435915 w 5411811"/>
              <a:gd name="connsiteY149" fmla="*/ 4273394 h 4401809"/>
              <a:gd name="connsiteX150" fmla="*/ 2376918 w 5411811"/>
              <a:gd name="connsiteY150" fmla="*/ 4288252 h 4401809"/>
              <a:gd name="connsiteX151" fmla="*/ 2310920 w 5411811"/>
              <a:gd name="connsiteY151" fmla="*/ 4304103 h 4401809"/>
              <a:gd name="connsiteX152" fmla="*/ 2241923 w 5411811"/>
              <a:gd name="connsiteY152" fmla="*/ 4318961 h 4401809"/>
              <a:gd name="connsiteX153" fmla="*/ 2166925 w 5411811"/>
              <a:gd name="connsiteY153" fmla="*/ 4333820 h 4401809"/>
              <a:gd name="connsiteX154" fmla="*/ 2088928 w 5411811"/>
              <a:gd name="connsiteY154" fmla="*/ 4347689 h 4401809"/>
              <a:gd name="connsiteX155" fmla="*/ 2005931 w 5411811"/>
              <a:gd name="connsiteY155" fmla="*/ 4360566 h 4401809"/>
              <a:gd name="connsiteX156" fmla="*/ 1919933 w 5411811"/>
              <a:gd name="connsiteY156" fmla="*/ 4372453 h 4401809"/>
              <a:gd name="connsiteX157" fmla="*/ 1827937 w 5411811"/>
              <a:gd name="connsiteY157" fmla="*/ 4383349 h 4401809"/>
              <a:gd name="connsiteX158" fmla="*/ 1733941 w 5411811"/>
              <a:gd name="connsiteY158" fmla="*/ 4391274 h 4401809"/>
              <a:gd name="connsiteX159" fmla="*/ 1637944 w 5411811"/>
              <a:gd name="connsiteY159" fmla="*/ 4399200 h 4401809"/>
              <a:gd name="connsiteX160" fmla="*/ 1548374 w 5411811"/>
              <a:gd name="connsiteY160" fmla="*/ 4401809 h 4401809"/>
              <a:gd name="connsiteX161" fmla="*/ 1263105 w 5411811"/>
              <a:gd name="connsiteY161" fmla="*/ 4401809 h 4401809"/>
              <a:gd name="connsiteX162" fmla="*/ 1218957 w 5411811"/>
              <a:gd name="connsiteY162" fmla="*/ 4400189 h 4401809"/>
              <a:gd name="connsiteX163" fmla="*/ 1107962 w 5411811"/>
              <a:gd name="connsiteY163" fmla="*/ 4393256 h 4401809"/>
              <a:gd name="connsiteX164" fmla="*/ 995966 w 5411811"/>
              <a:gd name="connsiteY164" fmla="*/ 4383349 h 4401809"/>
              <a:gd name="connsiteX165" fmla="*/ 882969 w 5411811"/>
              <a:gd name="connsiteY165" fmla="*/ 4368490 h 4401809"/>
              <a:gd name="connsiteX166" fmla="*/ 767973 w 5411811"/>
              <a:gd name="connsiteY166" fmla="*/ 4349671 h 4401809"/>
              <a:gd name="connsiteX167" fmla="*/ 650978 w 5411811"/>
              <a:gd name="connsiteY167" fmla="*/ 4326887 h 4401809"/>
              <a:gd name="connsiteX168" fmla="*/ 533983 w 5411811"/>
              <a:gd name="connsiteY168" fmla="*/ 4300140 h 4401809"/>
              <a:gd name="connsiteX169" fmla="*/ 414985 w 5411811"/>
              <a:gd name="connsiteY169" fmla="*/ 4267452 h 4401809"/>
              <a:gd name="connsiteX170" fmla="*/ 295991 w 5411811"/>
              <a:gd name="connsiteY170" fmla="*/ 4229808 h 4401809"/>
              <a:gd name="connsiteX171" fmla="*/ 176994 w 5411811"/>
              <a:gd name="connsiteY171" fmla="*/ 4186223 h 4401809"/>
              <a:gd name="connsiteX172" fmla="*/ 174994 w 5411811"/>
              <a:gd name="connsiteY172" fmla="*/ 4180280 h 4401809"/>
              <a:gd name="connsiteX173" fmla="*/ 168995 w 5411811"/>
              <a:gd name="connsiteY173" fmla="*/ 4170373 h 4401809"/>
              <a:gd name="connsiteX174" fmla="*/ 162994 w 5411811"/>
              <a:gd name="connsiteY174" fmla="*/ 4157496 h 4401809"/>
              <a:gd name="connsiteX175" fmla="*/ 155996 w 5411811"/>
              <a:gd name="connsiteY175" fmla="*/ 4138675 h 4401809"/>
              <a:gd name="connsiteX176" fmla="*/ 145996 w 5411811"/>
              <a:gd name="connsiteY176" fmla="*/ 4116882 h 4401809"/>
              <a:gd name="connsiteX177" fmla="*/ 135996 w 5411811"/>
              <a:gd name="connsiteY177" fmla="*/ 4092118 h 4401809"/>
              <a:gd name="connsiteX178" fmla="*/ 124997 w 5411811"/>
              <a:gd name="connsiteY178" fmla="*/ 4064382 h 4401809"/>
              <a:gd name="connsiteX179" fmla="*/ 112997 w 5411811"/>
              <a:gd name="connsiteY179" fmla="*/ 4031692 h 4401809"/>
              <a:gd name="connsiteX180" fmla="*/ 101998 w 5411811"/>
              <a:gd name="connsiteY180" fmla="*/ 3996030 h 4401809"/>
              <a:gd name="connsiteX181" fmla="*/ 87998 w 5411811"/>
              <a:gd name="connsiteY181" fmla="*/ 3955416 h 4401809"/>
              <a:gd name="connsiteX182" fmla="*/ 76999 w 5411811"/>
              <a:gd name="connsiteY182" fmla="*/ 3911829 h 4401809"/>
              <a:gd name="connsiteX183" fmla="*/ 64998 w 5411811"/>
              <a:gd name="connsiteY183" fmla="*/ 3866263 h 4401809"/>
              <a:gd name="connsiteX184" fmla="*/ 54000 w 5411811"/>
              <a:gd name="connsiteY184" fmla="*/ 3814752 h 4401809"/>
              <a:gd name="connsiteX185" fmla="*/ 42000 w 5411811"/>
              <a:gd name="connsiteY185" fmla="*/ 3761261 h 4401809"/>
              <a:gd name="connsiteX186" fmla="*/ 32999 w 5411811"/>
              <a:gd name="connsiteY186" fmla="*/ 3704798 h 4401809"/>
              <a:gd name="connsiteX187" fmla="*/ 23000 w 5411811"/>
              <a:gd name="connsiteY187" fmla="*/ 3643381 h 4401809"/>
              <a:gd name="connsiteX188" fmla="*/ 14999 w 5411811"/>
              <a:gd name="connsiteY188" fmla="*/ 3578992 h 4401809"/>
              <a:gd name="connsiteX189" fmla="*/ 8001 w 5411811"/>
              <a:gd name="connsiteY189" fmla="*/ 3510644 h 4401809"/>
              <a:gd name="connsiteX190" fmla="*/ 4000 w 5411811"/>
              <a:gd name="connsiteY190" fmla="*/ 3440310 h 4401809"/>
              <a:gd name="connsiteX191" fmla="*/ 0 w 5411811"/>
              <a:gd name="connsiteY191" fmla="*/ 3364036 h 4401809"/>
              <a:gd name="connsiteX192" fmla="*/ 0 w 5411811"/>
              <a:gd name="connsiteY192" fmla="*/ 3285779 h 4401809"/>
              <a:gd name="connsiteX193" fmla="*/ 0 w 5411811"/>
              <a:gd name="connsiteY193" fmla="*/ 3204551 h 4401809"/>
              <a:gd name="connsiteX194" fmla="*/ 4000 w 5411811"/>
              <a:gd name="connsiteY194" fmla="*/ 3119360 h 4401809"/>
              <a:gd name="connsiteX195" fmla="*/ 10001 w 5411811"/>
              <a:gd name="connsiteY195" fmla="*/ 3031198 h 4401809"/>
              <a:gd name="connsiteX196" fmla="*/ 18999 w 5411811"/>
              <a:gd name="connsiteY196" fmla="*/ 2940062 h 4401809"/>
              <a:gd name="connsiteX197" fmla="*/ 30999 w 5411811"/>
              <a:gd name="connsiteY197" fmla="*/ 2844966 h 4401809"/>
              <a:gd name="connsiteX198" fmla="*/ 45999 w 5411811"/>
              <a:gd name="connsiteY198" fmla="*/ 2745908 h 4401809"/>
              <a:gd name="connsiteX199" fmla="*/ 64998 w 5411811"/>
              <a:gd name="connsiteY199" fmla="*/ 2644869 h 4401809"/>
              <a:gd name="connsiteX200" fmla="*/ 85998 w 5411811"/>
              <a:gd name="connsiteY200" fmla="*/ 2538877 h 4401809"/>
              <a:gd name="connsiteX201" fmla="*/ 112997 w 5411811"/>
              <a:gd name="connsiteY201" fmla="*/ 2430903 h 4401809"/>
              <a:gd name="connsiteX202" fmla="*/ 143995 w 5411811"/>
              <a:gd name="connsiteY202" fmla="*/ 2319957 h 4401809"/>
              <a:gd name="connsiteX203" fmla="*/ 176994 w 5411811"/>
              <a:gd name="connsiteY203" fmla="*/ 2206039 h 4401809"/>
              <a:gd name="connsiteX204" fmla="*/ 176994 w 5411811"/>
              <a:gd name="connsiteY204" fmla="*/ 2202077 h 4401809"/>
              <a:gd name="connsiteX205" fmla="*/ 172996 w 5411811"/>
              <a:gd name="connsiteY205" fmla="*/ 2194153 h 4401809"/>
              <a:gd name="connsiteX206" fmla="*/ 168995 w 5411811"/>
              <a:gd name="connsiteY206" fmla="*/ 2179291 h 4401809"/>
              <a:gd name="connsiteX207" fmla="*/ 160995 w 5411811"/>
              <a:gd name="connsiteY207" fmla="*/ 2160472 h 4401809"/>
              <a:gd name="connsiteX208" fmla="*/ 153996 w 5411811"/>
              <a:gd name="connsiteY208" fmla="*/ 2137688 h 4401809"/>
              <a:gd name="connsiteX209" fmla="*/ 143995 w 5411811"/>
              <a:gd name="connsiteY209" fmla="*/ 2106980 h 4401809"/>
              <a:gd name="connsiteX210" fmla="*/ 131996 w 5411811"/>
              <a:gd name="connsiteY210" fmla="*/ 2075282 h 4401809"/>
              <a:gd name="connsiteX211" fmla="*/ 122996 w 5411811"/>
              <a:gd name="connsiteY211" fmla="*/ 2034668 h 4401809"/>
              <a:gd name="connsiteX212" fmla="*/ 110996 w 5411811"/>
              <a:gd name="connsiteY212" fmla="*/ 1993062 h 4401809"/>
              <a:gd name="connsiteX213" fmla="*/ 97998 w 5411811"/>
              <a:gd name="connsiteY213" fmla="*/ 1945513 h 4401809"/>
              <a:gd name="connsiteX214" fmla="*/ 85998 w 5411811"/>
              <a:gd name="connsiteY214" fmla="*/ 1895984 h 4401809"/>
              <a:gd name="connsiteX215" fmla="*/ 72999 w 5411811"/>
              <a:gd name="connsiteY215" fmla="*/ 1840512 h 4401809"/>
              <a:gd name="connsiteX216" fmla="*/ 61000 w 5411811"/>
              <a:gd name="connsiteY216" fmla="*/ 1784048 h 4401809"/>
              <a:gd name="connsiteX217" fmla="*/ 49999 w 5411811"/>
              <a:gd name="connsiteY217" fmla="*/ 1720650 h 4401809"/>
              <a:gd name="connsiteX218" fmla="*/ 39999 w 5411811"/>
              <a:gd name="connsiteY218" fmla="*/ 1656263 h 4401809"/>
              <a:gd name="connsiteX219" fmla="*/ 30999 w 5411811"/>
              <a:gd name="connsiteY219" fmla="*/ 1587913 h 4401809"/>
              <a:gd name="connsiteX220" fmla="*/ 21000 w 5411811"/>
              <a:gd name="connsiteY220" fmla="*/ 1517579 h 4401809"/>
              <a:gd name="connsiteX221" fmla="*/ 13001 w 5411811"/>
              <a:gd name="connsiteY221" fmla="*/ 1443286 h 4401809"/>
              <a:gd name="connsiteX222" fmla="*/ 8001 w 5411811"/>
              <a:gd name="connsiteY222" fmla="*/ 1367011 h 4401809"/>
              <a:gd name="connsiteX223" fmla="*/ 4000 w 5411811"/>
              <a:gd name="connsiteY223" fmla="*/ 1289746 h 4401809"/>
              <a:gd name="connsiteX224" fmla="*/ 2001 w 5411811"/>
              <a:gd name="connsiteY224" fmla="*/ 1209508 h 4401809"/>
              <a:gd name="connsiteX225" fmla="*/ 4000 w 5411811"/>
              <a:gd name="connsiteY225" fmla="*/ 1126298 h 4401809"/>
              <a:gd name="connsiteX226" fmla="*/ 6001 w 5411811"/>
              <a:gd name="connsiteY226" fmla="*/ 1042098 h 4401809"/>
              <a:gd name="connsiteX227" fmla="*/ 12001 w 5411811"/>
              <a:gd name="connsiteY227" fmla="*/ 954927 h 4401809"/>
              <a:gd name="connsiteX228" fmla="*/ 18999 w 5411811"/>
              <a:gd name="connsiteY228" fmla="*/ 866765 h 4401809"/>
              <a:gd name="connsiteX229" fmla="*/ 30999 w 5411811"/>
              <a:gd name="connsiteY229" fmla="*/ 779592 h 4401809"/>
              <a:gd name="connsiteX230" fmla="*/ 45999 w 5411811"/>
              <a:gd name="connsiteY230" fmla="*/ 688459 h 4401809"/>
              <a:gd name="connsiteX231" fmla="*/ 64998 w 5411811"/>
              <a:gd name="connsiteY231" fmla="*/ 599306 h 4401809"/>
              <a:gd name="connsiteX232" fmla="*/ 85998 w 5411811"/>
              <a:gd name="connsiteY232" fmla="*/ 506190 h 4401809"/>
              <a:gd name="connsiteX233" fmla="*/ 112997 w 5411811"/>
              <a:gd name="connsiteY233" fmla="*/ 415056 h 4401809"/>
              <a:gd name="connsiteX234" fmla="*/ 141996 w 5411811"/>
              <a:gd name="connsiteY234" fmla="*/ 320951 h 4401809"/>
              <a:gd name="connsiteX235" fmla="*/ 176994 w 5411811"/>
              <a:gd name="connsiteY235" fmla="*/ 227836 h 4401809"/>
              <a:gd name="connsiteX236" fmla="*/ 176994 w 5411811"/>
              <a:gd name="connsiteY236" fmla="*/ 224863 h 4401809"/>
              <a:gd name="connsiteX237" fmla="*/ 179994 w 5411811"/>
              <a:gd name="connsiteY237" fmla="*/ 222883 h 4401809"/>
              <a:gd name="connsiteX238" fmla="*/ 187995 w 5411811"/>
              <a:gd name="connsiteY238" fmla="*/ 218920 h 4401809"/>
              <a:gd name="connsiteX239" fmla="*/ 201995 w 5411811"/>
              <a:gd name="connsiteY239" fmla="*/ 212977 h 4401809"/>
              <a:gd name="connsiteX240" fmla="*/ 218993 w 5411811"/>
              <a:gd name="connsiteY240" fmla="*/ 203071 h 4401809"/>
              <a:gd name="connsiteX241" fmla="*/ 241993 w 5411811"/>
              <a:gd name="connsiteY241" fmla="*/ 194156 h 4401809"/>
              <a:gd name="connsiteX242" fmla="*/ 270990 w 5411811"/>
              <a:gd name="connsiteY242" fmla="*/ 180288 h 4401809"/>
              <a:gd name="connsiteX243" fmla="*/ 304990 w 5411811"/>
              <a:gd name="connsiteY243" fmla="*/ 167411 h 4401809"/>
              <a:gd name="connsiteX244" fmla="*/ 343989 w 5411811"/>
              <a:gd name="connsiteY244" fmla="*/ 154531 h 4401809"/>
              <a:gd name="connsiteX245" fmla="*/ 385988 w 5411811"/>
              <a:gd name="connsiteY245" fmla="*/ 138682 h 4401809"/>
              <a:gd name="connsiteX246" fmla="*/ 435985 w 5411811"/>
              <a:gd name="connsiteY246" fmla="*/ 123824 h 4401809"/>
              <a:gd name="connsiteX247" fmla="*/ 489985 w 5411811"/>
              <a:gd name="connsiteY247" fmla="*/ 106983 h 4401809"/>
              <a:gd name="connsiteX248" fmla="*/ 546981 w 5411811"/>
              <a:gd name="connsiteY248" fmla="*/ 91134 h 4401809"/>
              <a:gd name="connsiteX249" fmla="*/ 610979 w 5411811"/>
              <a:gd name="connsiteY249" fmla="*/ 76275 h 4401809"/>
              <a:gd name="connsiteX250" fmla="*/ 679977 w 5411811"/>
              <a:gd name="connsiteY250" fmla="*/ 60426 h 4401809"/>
              <a:gd name="connsiteX251" fmla="*/ 752974 w 5411811"/>
              <a:gd name="connsiteY251" fmla="*/ 47548 h 4401809"/>
              <a:gd name="connsiteX252" fmla="*/ 828973 w 5411811"/>
              <a:gd name="connsiteY252" fmla="*/ 35662 h 4401809"/>
              <a:gd name="connsiteX253" fmla="*/ 911968 w 5411811"/>
              <a:gd name="connsiteY253" fmla="*/ 24766 h 4401809"/>
              <a:gd name="connsiteX254" fmla="*/ 999966 w 5411811"/>
              <a:gd name="connsiteY254" fmla="*/ 14858 h 4401809"/>
              <a:gd name="connsiteX255" fmla="*/ 1091962 w 5411811"/>
              <a:gd name="connsiteY255" fmla="*/ 7926 h 4401809"/>
              <a:gd name="connsiteX256" fmla="*/ 1187959 w 5411811"/>
              <a:gd name="connsiteY256" fmla="*/ 3963 h 4401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</a:cxnLst>
            <a:rect l="l" t="t" r="r" b="b"/>
            <a:pathLst>
              <a:path w="5411811" h="4401809">
                <a:moveTo>
                  <a:pt x="1289957" y="0"/>
                </a:moveTo>
                <a:lnTo>
                  <a:pt x="1395952" y="1982"/>
                </a:lnTo>
                <a:lnTo>
                  <a:pt x="1506947" y="5945"/>
                </a:lnTo>
                <a:lnTo>
                  <a:pt x="1621945" y="11887"/>
                </a:lnTo>
                <a:lnTo>
                  <a:pt x="1742940" y="22784"/>
                </a:lnTo>
                <a:lnTo>
                  <a:pt x="1867936" y="37644"/>
                </a:lnTo>
                <a:lnTo>
                  <a:pt x="1996932" y="57456"/>
                </a:lnTo>
                <a:lnTo>
                  <a:pt x="2128926" y="80238"/>
                </a:lnTo>
                <a:lnTo>
                  <a:pt x="2266921" y="107974"/>
                </a:lnTo>
                <a:lnTo>
                  <a:pt x="2408917" y="140664"/>
                </a:lnTo>
                <a:lnTo>
                  <a:pt x="2556912" y="180288"/>
                </a:lnTo>
                <a:lnTo>
                  <a:pt x="2609910" y="196038"/>
                </a:lnTo>
                <a:lnTo>
                  <a:pt x="2706906" y="224863"/>
                </a:lnTo>
                <a:lnTo>
                  <a:pt x="2710906" y="222883"/>
                </a:lnTo>
                <a:lnTo>
                  <a:pt x="2721906" y="218920"/>
                </a:lnTo>
                <a:lnTo>
                  <a:pt x="2739905" y="212977"/>
                </a:lnTo>
                <a:lnTo>
                  <a:pt x="2764905" y="203071"/>
                </a:lnTo>
                <a:lnTo>
                  <a:pt x="2794903" y="194156"/>
                </a:lnTo>
                <a:lnTo>
                  <a:pt x="2831901" y="182269"/>
                </a:lnTo>
                <a:lnTo>
                  <a:pt x="2875901" y="169391"/>
                </a:lnTo>
                <a:lnTo>
                  <a:pt x="2923899" y="155522"/>
                </a:lnTo>
                <a:lnTo>
                  <a:pt x="2977897" y="140664"/>
                </a:lnTo>
                <a:lnTo>
                  <a:pt x="3036895" y="125804"/>
                </a:lnTo>
                <a:lnTo>
                  <a:pt x="3101892" y="109955"/>
                </a:lnTo>
                <a:lnTo>
                  <a:pt x="3171890" y="95097"/>
                </a:lnTo>
                <a:lnTo>
                  <a:pt x="3245887" y="80238"/>
                </a:lnTo>
                <a:lnTo>
                  <a:pt x="3324885" y="66369"/>
                </a:lnTo>
                <a:lnTo>
                  <a:pt x="3407881" y="53493"/>
                </a:lnTo>
                <a:lnTo>
                  <a:pt x="3493879" y="41606"/>
                </a:lnTo>
                <a:lnTo>
                  <a:pt x="3583875" y="30708"/>
                </a:lnTo>
                <a:lnTo>
                  <a:pt x="3677872" y="20803"/>
                </a:lnTo>
                <a:lnTo>
                  <a:pt x="3775868" y="14858"/>
                </a:lnTo>
                <a:lnTo>
                  <a:pt x="3875865" y="9908"/>
                </a:lnTo>
                <a:lnTo>
                  <a:pt x="3979862" y="7926"/>
                </a:lnTo>
                <a:lnTo>
                  <a:pt x="4084858" y="7926"/>
                </a:lnTo>
                <a:lnTo>
                  <a:pt x="4192854" y="11887"/>
                </a:lnTo>
                <a:lnTo>
                  <a:pt x="4301850" y="18821"/>
                </a:lnTo>
                <a:lnTo>
                  <a:pt x="4415846" y="28727"/>
                </a:lnTo>
                <a:lnTo>
                  <a:pt x="4528842" y="43586"/>
                </a:lnTo>
                <a:lnTo>
                  <a:pt x="4643838" y="60426"/>
                </a:lnTo>
                <a:lnTo>
                  <a:pt x="4758834" y="83210"/>
                </a:lnTo>
                <a:lnTo>
                  <a:pt x="4877830" y="111937"/>
                </a:lnTo>
                <a:lnTo>
                  <a:pt x="4994825" y="144627"/>
                </a:lnTo>
                <a:lnTo>
                  <a:pt x="5113823" y="180288"/>
                </a:lnTo>
                <a:lnTo>
                  <a:pt x="5232818" y="224863"/>
                </a:lnTo>
                <a:lnTo>
                  <a:pt x="5232818" y="225854"/>
                </a:lnTo>
                <a:lnTo>
                  <a:pt x="5236818" y="231799"/>
                </a:lnTo>
                <a:lnTo>
                  <a:pt x="5242817" y="243686"/>
                </a:lnTo>
                <a:lnTo>
                  <a:pt x="5248817" y="256562"/>
                </a:lnTo>
                <a:lnTo>
                  <a:pt x="5257818" y="275385"/>
                </a:lnTo>
                <a:lnTo>
                  <a:pt x="5267816" y="296186"/>
                </a:lnTo>
                <a:lnTo>
                  <a:pt x="5277816" y="322933"/>
                </a:lnTo>
                <a:lnTo>
                  <a:pt x="5288816" y="353641"/>
                </a:lnTo>
                <a:lnTo>
                  <a:pt x="5302815" y="388311"/>
                </a:lnTo>
                <a:lnTo>
                  <a:pt x="5313815" y="425953"/>
                </a:lnTo>
                <a:lnTo>
                  <a:pt x="5327814" y="467558"/>
                </a:lnTo>
                <a:lnTo>
                  <a:pt x="5338814" y="513126"/>
                </a:lnTo>
                <a:lnTo>
                  <a:pt x="5351814" y="564637"/>
                </a:lnTo>
                <a:lnTo>
                  <a:pt x="5363813" y="618127"/>
                </a:lnTo>
                <a:lnTo>
                  <a:pt x="5373813" y="675582"/>
                </a:lnTo>
                <a:lnTo>
                  <a:pt x="5384813" y="736007"/>
                </a:lnTo>
                <a:lnTo>
                  <a:pt x="5392812" y="800395"/>
                </a:lnTo>
                <a:lnTo>
                  <a:pt x="5399812" y="868745"/>
                </a:lnTo>
                <a:lnTo>
                  <a:pt x="5405812" y="941059"/>
                </a:lnTo>
                <a:lnTo>
                  <a:pt x="5409812" y="1017335"/>
                </a:lnTo>
                <a:lnTo>
                  <a:pt x="5411811" y="1097571"/>
                </a:lnTo>
                <a:lnTo>
                  <a:pt x="5411811" y="1178800"/>
                </a:lnTo>
                <a:lnTo>
                  <a:pt x="5407811" y="1266962"/>
                </a:lnTo>
                <a:lnTo>
                  <a:pt x="5401813" y="1358096"/>
                </a:lnTo>
                <a:lnTo>
                  <a:pt x="5394811" y="1451212"/>
                </a:lnTo>
                <a:lnTo>
                  <a:pt x="5382812" y="1548289"/>
                </a:lnTo>
                <a:lnTo>
                  <a:pt x="5367813" y="1648337"/>
                </a:lnTo>
                <a:lnTo>
                  <a:pt x="5348814" y="1753340"/>
                </a:lnTo>
                <a:lnTo>
                  <a:pt x="5325814" y="1862304"/>
                </a:lnTo>
                <a:lnTo>
                  <a:pt x="5298815" y="1972261"/>
                </a:lnTo>
                <a:lnTo>
                  <a:pt x="5267816" y="2088158"/>
                </a:lnTo>
                <a:lnTo>
                  <a:pt x="5232818" y="2206039"/>
                </a:lnTo>
                <a:lnTo>
                  <a:pt x="5232818" y="2208020"/>
                </a:lnTo>
                <a:lnTo>
                  <a:pt x="5236818" y="2217926"/>
                </a:lnTo>
                <a:lnTo>
                  <a:pt x="5242817" y="2230802"/>
                </a:lnTo>
                <a:lnTo>
                  <a:pt x="5248817" y="2249625"/>
                </a:lnTo>
                <a:lnTo>
                  <a:pt x="5257818" y="2274388"/>
                </a:lnTo>
                <a:lnTo>
                  <a:pt x="5265817" y="2303116"/>
                </a:lnTo>
                <a:lnTo>
                  <a:pt x="5277816" y="2336796"/>
                </a:lnTo>
                <a:lnTo>
                  <a:pt x="5288816" y="2375429"/>
                </a:lnTo>
                <a:lnTo>
                  <a:pt x="5300816" y="2419014"/>
                </a:lnTo>
                <a:lnTo>
                  <a:pt x="5311814" y="2464581"/>
                </a:lnTo>
                <a:lnTo>
                  <a:pt x="5325814" y="2516091"/>
                </a:lnTo>
                <a:lnTo>
                  <a:pt x="5336815" y="2571567"/>
                </a:lnTo>
                <a:lnTo>
                  <a:pt x="5348814" y="2630010"/>
                </a:lnTo>
                <a:lnTo>
                  <a:pt x="5359813" y="2691426"/>
                </a:lnTo>
                <a:lnTo>
                  <a:pt x="5371813" y="2755814"/>
                </a:lnTo>
                <a:lnTo>
                  <a:pt x="5380813" y="2824166"/>
                </a:lnTo>
                <a:lnTo>
                  <a:pt x="5388813" y="2896477"/>
                </a:lnTo>
                <a:lnTo>
                  <a:pt x="5396812" y="2968791"/>
                </a:lnTo>
                <a:lnTo>
                  <a:pt x="5401813" y="3047048"/>
                </a:lnTo>
                <a:lnTo>
                  <a:pt x="5405812" y="3124313"/>
                </a:lnTo>
                <a:lnTo>
                  <a:pt x="5407811" y="3204551"/>
                </a:lnTo>
                <a:lnTo>
                  <a:pt x="5407811" y="3287760"/>
                </a:lnTo>
                <a:lnTo>
                  <a:pt x="5403812" y="3373941"/>
                </a:lnTo>
                <a:lnTo>
                  <a:pt x="5398812" y="3459133"/>
                </a:lnTo>
                <a:lnTo>
                  <a:pt x="5390813" y="3546304"/>
                </a:lnTo>
                <a:lnTo>
                  <a:pt x="5378812" y="3636447"/>
                </a:lnTo>
                <a:lnTo>
                  <a:pt x="5363813" y="3725599"/>
                </a:lnTo>
                <a:lnTo>
                  <a:pt x="5346813" y="3816733"/>
                </a:lnTo>
                <a:lnTo>
                  <a:pt x="5323815" y="3907867"/>
                </a:lnTo>
                <a:lnTo>
                  <a:pt x="5298815" y="4000984"/>
                </a:lnTo>
                <a:lnTo>
                  <a:pt x="5267816" y="4094098"/>
                </a:lnTo>
                <a:lnTo>
                  <a:pt x="5232818" y="4186223"/>
                </a:lnTo>
                <a:lnTo>
                  <a:pt x="5229818" y="4187214"/>
                </a:lnTo>
                <a:lnTo>
                  <a:pt x="5221819" y="4193156"/>
                </a:lnTo>
                <a:lnTo>
                  <a:pt x="5209820" y="4199101"/>
                </a:lnTo>
                <a:lnTo>
                  <a:pt x="5190819" y="4209007"/>
                </a:lnTo>
                <a:lnTo>
                  <a:pt x="5167819" y="4219904"/>
                </a:lnTo>
                <a:lnTo>
                  <a:pt x="5138820" y="4231791"/>
                </a:lnTo>
                <a:lnTo>
                  <a:pt x="5104822" y="4244667"/>
                </a:lnTo>
                <a:lnTo>
                  <a:pt x="5065825" y="4259527"/>
                </a:lnTo>
                <a:lnTo>
                  <a:pt x="5023824" y="4275376"/>
                </a:lnTo>
                <a:lnTo>
                  <a:pt x="4973827" y="4290234"/>
                </a:lnTo>
                <a:lnTo>
                  <a:pt x="4920829" y="4305093"/>
                </a:lnTo>
                <a:lnTo>
                  <a:pt x="4862831" y="4320944"/>
                </a:lnTo>
                <a:lnTo>
                  <a:pt x="4799832" y="4335802"/>
                </a:lnTo>
                <a:lnTo>
                  <a:pt x="4729836" y="4351650"/>
                </a:lnTo>
                <a:lnTo>
                  <a:pt x="4657838" y="4364529"/>
                </a:lnTo>
                <a:lnTo>
                  <a:pt x="4580841" y="4377407"/>
                </a:lnTo>
                <a:lnTo>
                  <a:pt x="4497844" y="4389293"/>
                </a:lnTo>
                <a:lnTo>
                  <a:pt x="4409848" y="4397217"/>
                </a:lnTo>
                <a:lnTo>
                  <a:pt x="4348931" y="4401809"/>
                </a:lnTo>
                <a:lnTo>
                  <a:pt x="3811373" y="4401809"/>
                </a:lnTo>
                <a:lnTo>
                  <a:pt x="3787869" y="4400189"/>
                </a:lnTo>
                <a:lnTo>
                  <a:pt x="3668873" y="4391274"/>
                </a:lnTo>
                <a:lnTo>
                  <a:pt x="3543877" y="4376416"/>
                </a:lnTo>
                <a:lnTo>
                  <a:pt x="3414881" y="4356604"/>
                </a:lnTo>
                <a:lnTo>
                  <a:pt x="3282885" y="4333820"/>
                </a:lnTo>
                <a:lnTo>
                  <a:pt x="3146891" y="4305093"/>
                </a:lnTo>
                <a:lnTo>
                  <a:pt x="3004897" y="4273394"/>
                </a:lnTo>
                <a:lnTo>
                  <a:pt x="2897900" y="4245082"/>
                </a:lnTo>
                <a:lnTo>
                  <a:pt x="2897900" y="4245081"/>
                </a:lnTo>
                <a:lnTo>
                  <a:pt x="2866219" y="4236699"/>
                </a:lnTo>
                <a:lnTo>
                  <a:pt x="2858901" y="4234762"/>
                </a:lnTo>
                <a:lnTo>
                  <a:pt x="2706906" y="4191177"/>
                </a:lnTo>
                <a:lnTo>
                  <a:pt x="2704906" y="4193156"/>
                </a:lnTo>
                <a:lnTo>
                  <a:pt x="2693907" y="4197119"/>
                </a:lnTo>
                <a:lnTo>
                  <a:pt x="2675907" y="4203063"/>
                </a:lnTo>
                <a:lnTo>
                  <a:pt x="2650908" y="4209996"/>
                </a:lnTo>
                <a:lnTo>
                  <a:pt x="2620910" y="4221884"/>
                </a:lnTo>
                <a:lnTo>
                  <a:pt x="2583910" y="4233771"/>
                </a:lnTo>
                <a:lnTo>
                  <a:pt x="2539912" y="4244667"/>
                </a:lnTo>
                <a:lnTo>
                  <a:pt x="2491914" y="4259527"/>
                </a:lnTo>
                <a:lnTo>
                  <a:pt x="2435915" y="4273394"/>
                </a:lnTo>
                <a:lnTo>
                  <a:pt x="2376918" y="4288252"/>
                </a:lnTo>
                <a:lnTo>
                  <a:pt x="2310920" y="4304103"/>
                </a:lnTo>
                <a:lnTo>
                  <a:pt x="2241923" y="4318961"/>
                </a:lnTo>
                <a:lnTo>
                  <a:pt x="2166925" y="4333820"/>
                </a:lnTo>
                <a:lnTo>
                  <a:pt x="2088928" y="4347689"/>
                </a:lnTo>
                <a:lnTo>
                  <a:pt x="2005931" y="4360566"/>
                </a:lnTo>
                <a:lnTo>
                  <a:pt x="1919933" y="4372453"/>
                </a:lnTo>
                <a:lnTo>
                  <a:pt x="1827937" y="4383349"/>
                </a:lnTo>
                <a:lnTo>
                  <a:pt x="1733941" y="4391274"/>
                </a:lnTo>
                <a:lnTo>
                  <a:pt x="1637944" y="4399200"/>
                </a:lnTo>
                <a:lnTo>
                  <a:pt x="1548374" y="4401809"/>
                </a:lnTo>
                <a:lnTo>
                  <a:pt x="1263105" y="4401809"/>
                </a:lnTo>
                <a:lnTo>
                  <a:pt x="1218957" y="4400189"/>
                </a:lnTo>
                <a:lnTo>
                  <a:pt x="1107962" y="4393256"/>
                </a:lnTo>
                <a:lnTo>
                  <a:pt x="995966" y="4383349"/>
                </a:lnTo>
                <a:lnTo>
                  <a:pt x="882969" y="4368490"/>
                </a:lnTo>
                <a:lnTo>
                  <a:pt x="767973" y="4349671"/>
                </a:lnTo>
                <a:lnTo>
                  <a:pt x="650978" y="4326887"/>
                </a:lnTo>
                <a:lnTo>
                  <a:pt x="533983" y="4300140"/>
                </a:lnTo>
                <a:lnTo>
                  <a:pt x="414985" y="4267452"/>
                </a:lnTo>
                <a:lnTo>
                  <a:pt x="295991" y="4229808"/>
                </a:lnTo>
                <a:lnTo>
                  <a:pt x="176994" y="4186223"/>
                </a:lnTo>
                <a:lnTo>
                  <a:pt x="174994" y="4180280"/>
                </a:lnTo>
                <a:lnTo>
                  <a:pt x="168995" y="4170373"/>
                </a:lnTo>
                <a:lnTo>
                  <a:pt x="162994" y="4157496"/>
                </a:lnTo>
                <a:lnTo>
                  <a:pt x="155996" y="4138675"/>
                </a:lnTo>
                <a:lnTo>
                  <a:pt x="145996" y="4116882"/>
                </a:lnTo>
                <a:lnTo>
                  <a:pt x="135996" y="4092118"/>
                </a:lnTo>
                <a:lnTo>
                  <a:pt x="124997" y="4064382"/>
                </a:lnTo>
                <a:lnTo>
                  <a:pt x="112997" y="4031692"/>
                </a:lnTo>
                <a:lnTo>
                  <a:pt x="101998" y="3996030"/>
                </a:lnTo>
                <a:lnTo>
                  <a:pt x="87998" y="3955416"/>
                </a:lnTo>
                <a:lnTo>
                  <a:pt x="76999" y="3911829"/>
                </a:lnTo>
                <a:lnTo>
                  <a:pt x="64998" y="3866263"/>
                </a:lnTo>
                <a:lnTo>
                  <a:pt x="54000" y="3814752"/>
                </a:lnTo>
                <a:lnTo>
                  <a:pt x="42000" y="3761261"/>
                </a:lnTo>
                <a:lnTo>
                  <a:pt x="32999" y="3704798"/>
                </a:lnTo>
                <a:lnTo>
                  <a:pt x="23000" y="3643381"/>
                </a:lnTo>
                <a:lnTo>
                  <a:pt x="14999" y="3578992"/>
                </a:lnTo>
                <a:lnTo>
                  <a:pt x="8001" y="3510644"/>
                </a:lnTo>
                <a:lnTo>
                  <a:pt x="4000" y="3440310"/>
                </a:lnTo>
                <a:lnTo>
                  <a:pt x="0" y="3364036"/>
                </a:lnTo>
                <a:lnTo>
                  <a:pt x="0" y="3285779"/>
                </a:lnTo>
                <a:lnTo>
                  <a:pt x="0" y="3204551"/>
                </a:lnTo>
                <a:lnTo>
                  <a:pt x="4000" y="3119360"/>
                </a:lnTo>
                <a:lnTo>
                  <a:pt x="10001" y="3031198"/>
                </a:lnTo>
                <a:lnTo>
                  <a:pt x="18999" y="2940062"/>
                </a:lnTo>
                <a:lnTo>
                  <a:pt x="30999" y="2844966"/>
                </a:lnTo>
                <a:lnTo>
                  <a:pt x="45999" y="2745908"/>
                </a:lnTo>
                <a:lnTo>
                  <a:pt x="64998" y="2644869"/>
                </a:lnTo>
                <a:lnTo>
                  <a:pt x="85998" y="2538877"/>
                </a:lnTo>
                <a:lnTo>
                  <a:pt x="112997" y="2430903"/>
                </a:lnTo>
                <a:lnTo>
                  <a:pt x="143995" y="2319957"/>
                </a:lnTo>
                <a:lnTo>
                  <a:pt x="176994" y="2206039"/>
                </a:lnTo>
                <a:lnTo>
                  <a:pt x="176994" y="2202077"/>
                </a:lnTo>
                <a:lnTo>
                  <a:pt x="172996" y="2194153"/>
                </a:lnTo>
                <a:lnTo>
                  <a:pt x="168995" y="2179291"/>
                </a:lnTo>
                <a:lnTo>
                  <a:pt x="160995" y="2160472"/>
                </a:lnTo>
                <a:lnTo>
                  <a:pt x="153996" y="2137688"/>
                </a:lnTo>
                <a:lnTo>
                  <a:pt x="143995" y="2106980"/>
                </a:lnTo>
                <a:lnTo>
                  <a:pt x="131996" y="2075282"/>
                </a:lnTo>
                <a:lnTo>
                  <a:pt x="122996" y="2034668"/>
                </a:lnTo>
                <a:lnTo>
                  <a:pt x="110996" y="1993062"/>
                </a:lnTo>
                <a:lnTo>
                  <a:pt x="97998" y="1945513"/>
                </a:lnTo>
                <a:lnTo>
                  <a:pt x="85998" y="1895984"/>
                </a:lnTo>
                <a:lnTo>
                  <a:pt x="72999" y="1840512"/>
                </a:lnTo>
                <a:lnTo>
                  <a:pt x="61000" y="1784048"/>
                </a:lnTo>
                <a:lnTo>
                  <a:pt x="49999" y="1720650"/>
                </a:lnTo>
                <a:lnTo>
                  <a:pt x="39999" y="1656263"/>
                </a:lnTo>
                <a:lnTo>
                  <a:pt x="30999" y="1587913"/>
                </a:lnTo>
                <a:lnTo>
                  <a:pt x="21000" y="1517579"/>
                </a:lnTo>
                <a:lnTo>
                  <a:pt x="13001" y="1443286"/>
                </a:lnTo>
                <a:lnTo>
                  <a:pt x="8001" y="1367011"/>
                </a:lnTo>
                <a:lnTo>
                  <a:pt x="4000" y="1289746"/>
                </a:lnTo>
                <a:lnTo>
                  <a:pt x="2001" y="1209508"/>
                </a:lnTo>
                <a:lnTo>
                  <a:pt x="4000" y="1126298"/>
                </a:lnTo>
                <a:lnTo>
                  <a:pt x="6001" y="1042098"/>
                </a:lnTo>
                <a:lnTo>
                  <a:pt x="12001" y="954927"/>
                </a:lnTo>
                <a:lnTo>
                  <a:pt x="18999" y="866765"/>
                </a:lnTo>
                <a:lnTo>
                  <a:pt x="30999" y="779592"/>
                </a:lnTo>
                <a:lnTo>
                  <a:pt x="45999" y="688459"/>
                </a:lnTo>
                <a:lnTo>
                  <a:pt x="64998" y="599306"/>
                </a:lnTo>
                <a:lnTo>
                  <a:pt x="85998" y="506190"/>
                </a:lnTo>
                <a:lnTo>
                  <a:pt x="112997" y="415056"/>
                </a:lnTo>
                <a:lnTo>
                  <a:pt x="141996" y="320951"/>
                </a:lnTo>
                <a:lnTo>
                  <a:pt x="176994" y="227836"/>
                </a:lnTo>
                <a:lnTo>
                  <a:pt x="176994" y="224863"/>
                </a:lnTo>
                <a:lnTo>
                  <a:pt x="179994" y="222883"/>
                </a:lnTo>
                <a:lnTo>
                  <a:pt x="187995" y="218920"/>
                </a:lnTo>
                <a:lnTo>
                  <a:pt x="201995" y="212977"/>
                </a:lnTo>
                <a:lnTo>
                  <a:pt x="218993" y="203071"/>
                </a:lnTo>
                <a:lnTo>
                  <a:pt x="241993" y="194156"/>
                </a:lnTo>
                <a:lnTo>
                  <a:pt x="270990" y="180288"/>
                </a:lnTo>
                <a:lnTo>
                  <a:pt x="304990" y="167411"/>
                </a:lnTo>
                <a:lnTo>
                  <a:pt x="343989" y="154531"/>
                </a:lnTo>
                <a:lnTo>
                  <a:pt x="385988" y="138682"/>
                </a:lnTo>
                <a:lnTo>
                  <a:pt x="435985" y="123824"/>
                </a:lnTo>
                <a:lnTo>
                  <a:pt x="489985" y="106983"/>
                </a:lnTo>
                <a:lnTo>
                  <a:pt x="546981" y="91134"/>
                </a:lnTo>
                <a:lnTo>
                  <a:pt x="610979" y="76275"/>
                </a:lnTo>
                <a:lnTo>
                  <a:pt x="679977" y="60426"/>
                </a:lnTo>
                <a:lnTo>
                  <a:pt x="752974" y="47548"/>
                </a:lnTo>
                <a:lnTo>
                  <a:pt x="828973" y="35662"/>
                </a:lnTo>
                <a:lnTo>
                  <a:pt x="911968" y="24766"/>
                </a:lnTo>
                <a:lnTo>
                  <a:pt x="999966" y="14858"/>
                </a:lnTo>
                <a:lnTo>
                  <a:pt x="1091962" y="7926"/>
                </a:lnTo>
                <a:lnTo>
                  <a:pt x="1187959" y="3963"/>
                </a:lnTo>
                <a:close/>
              </a:path>
            </a:pathLst>
          </a:custGeom>
          <a:solidFill>
            <a:schemeClr val="accent1"/>
          </a:solidFill>
        </p:spPr>
        <p:txBody>
          <a:bodyPr tIns="457200" rtlCol="0">
            <a:no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1" name="Текст 3"/>
          <p:cNvSpPr>
            <a:spLocks noGrp="1"/>
          </p:cNvSpPr>
          <p:nvPr>
            <p:ph type="body" sz="half" idx="14"/>
          </p:nvPr>
        </p:nvSpPr>
        <p:spPr>
          <a:xfrm>
            <a:off x="6158559" y="1125494"/>
            <a:ext cx="2057400" cy="1295400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Рисунок 13"/>
          <p:cNvSpPr>
            <a:spLocks noGrp="1"/>
          </p:cNvSpPr>
          <p:nvPr>
            <p:ph type="pic" idx="15"/>
          </p:nvPr>
        </p:nvSpPr>
        <p:spPr>
          <a:xfrm>
            <a:off x="3235741" y="3321895"/>
            <a:ext cx="2296165" cy="2484250"/>
          </a:xfrm>
          <a:custGeom>
            <a:avLst/>
            <a:gdLst>
              <a:gd name="connsiteX0" fmla="*/ 1289957 w 5411811"/>
              <a:gd name="connsiteY0" fmla="*/ 0 h 4401809"/>
              <a:gd name="connsiteX1" fmla="*/ 1395952 w 5411811"/>
              <a:gd name="connsiteY1" fmla="*/ 1982 h 4401809"/>
              <a:gd name="connsiteX2" fmla="*/ 1506947 w 5411811"/>
              <a:gd name="connsiteY2" fmla="*/ 5945 h 4401809"/>
              <a:gd name="connsiteX3" fmla="*/ 1621945 w 5411811"/>
              <a:gd name="connsiteY3" fmla="*/ 11887 h 4401809"/>
              <a:gd name="connsiteX4" fmla="*/ 1742940 w 5411811"/>
              <a:gd name="connsiteY4" fmla="*/ 22784 h 4401809"/>
              <a:gd name="connsiteX5" fmla="*/ 1867936 w 5411811"/>
              <a:gd name="connsiteY5" fmla="*/ 37644 h 4401809"/>
              <a:gd name="connsiteX6" fmla="*/ 1996932 w 5411811"/>
              <a:gd name="connsiteY6" fmla="*/ 57456 h 4401809"/>
              <a:gd name="connsiteX7" fmla="*/ 2128926 w 5411811"/>
              <a:gd name="connsiteY7" fmla="*/ 80238 h 4401809"/>
              <a:gd name="connsiteX8" fmla="*/ 2266921 w 5411811"/>
              <a:gd name="connsiteY8" fmla="*/ 107974 h 4401809"/>
              <a:gd name="connsiteX9" fmla="*/ 2408917 w 5411811"/>
              <a:gd name="connsiteY9" fmla="*/ 140664 h 4401809"/>
              <a:gd name="connsiteX10" fmla="*/ 2556912 w 5411811"/>
              <a:gd name="connsiteY10" fmla="*/ 180288 h 4401809"/>
              <a:gd name="connsiteX11" fmla="*/ 2609910 w 5411811"/>
              <a:gd name="connsiteY11" fmla="*/ 196038 h 4401809"/>
              <a:gd name="connsiteX12" fmla="*/ 2706906 w 5411811"/>
              <a:gd name="connsiteY12" fmla="*/ 224863 h 4401809"/>
              <a:gd name="connsiteX13" fmla="*/ 2710906 w 5411811"/>
              <a:gd name="connsiteY13" fmla="*/ 222883 h 4401809"/>
              <a:gd name="connsiteX14" fmla="*/ 2721906 w 5411811"/>
              <a:gd name="connsiteY14" fmla="*/ 218920 h 4401809"/>
              <a:gd name="connsiteX15" fmla="*/ 2739905 w 5411811"/>
              <a:gd name="connsiteY15" fmla="*/ 212977 h 4401809"/>
              <a:gd name="connsiteX16" fmla="*/ 2764905 w 5411811"/>
              <a:gd name="connsiteY16" fmla="*/ 203071 h 4401809"/>
              <a:gd name="connsiteX17" fmla="*/ 2794903 w 5411811"/>
              <a:gd name="connsiteY17" fmla="*/ 194156 h 4401809"/>
              <a:gd name="connsiteX18" fmla="*/ 2831901 w 5411811"/>
              <a:gd name="connsiteY18" fmla="*/ 182269 h 4401809"/>
              <a:gd name="connsiteX19" fmla="*/ 2875901 w 5411811"/>
              <a:gd name="connsiteY19" fmla="*/ 169391 h 4401809"/>
              <a:gd name="connsiteX20" fmla="*/ 2923899 w 5411811"/>
              <a:gd name="connsiteY20" fmla="*/ 155522 h 4401809"/>
              <a:gd name="connsiteX21" fmla="*/ 2977897 w 5411811"/>
              <a:gd name="connsiteY21" fmla="*/ 140664 h 4401809"/>
              <a:gd name="connsiteX22" fmla="*/ 3036895 w 5411811"/>
              <a:gd name="connsiteY22" fmla="*/ 125804 h 4401809"/>
              <a:gd name="connsiteX23" fmla="*/ 3101892 w 5411811"/>
              <a:gd name="connsiteY23" fmla="*/ 109955 h 4401809"/>
              <a:gd name="connsiteX24" fmla="*/ 3171890 w 5411811"/>
              <a:gd name="connsiteY24" fmla="*/ 95097 h 4401809"/>
              <a:gd name="connsiteX25" fmla="*/ 3245887 w 5411811"/>
              <a:gd name="connsiteY25" fmla="*/ 80238 h 4401809"/>
              <a:gd name="connsiteX26" fmla="*/ 3324885 w 5411811"/>
              <a:gd name="connsiteY26" fmla="*/ 66369 h 4401809"/>
              <a:gd name="connsiteX27" fmla="*/ 3407881 w 5411811"/>
              <a:gd name="connsiteY27" fmla="*/ 53493 h 4401809"/>
              <a:gd name="connsiteX28" fmla="*/ 3493879 w 5411811"/>
              <a:gd name="connsiteY28" fmla="*/ 41606 h 4401809"/>
              <a:gd name="connsiteX29" fmla="*/ 3583875 w 5411811"/>
              <a:gd name="connsiteY29" fmla="*/ 30708 h 4401809"/>
              <a:gd name="connsiteX30" fmla="*/ 3677872 w 5411811"/>
              <a:gd name="connsiteY30" fmla="*/ 20803 h 4401809"/>
              <a:gd name="connsiteX31" fmla="*/ 3775868 w 5411811"/>
              <a:gd name="connsiteY31" fmla="*/ 14858 h 4401809"/>
              <a:gd name="connsiteX32" fmla="*/ 3875865 w 5411811"/>
              <a:gd name="connsiteY32" fmla="*/ 9908 h 4401809"/>
              <a:gd name="connsiteX33" fmla="*/ 3979862 w 5411811"/>
              <a:gd name="connsiteY33" fmla="*/ 7926 h 4401809"/>
              <a:gd name="connsiteX34" fmla="*/ 4084858 w 5411811"/>
              <a:gd name="connsiteY34" fmla="*/ 7926 h 4401809"/>
              <a:gd name="connsiteX35" fmla="*/ 4192854 w 5411811"/>
              <a:gd name="connsiteY35" fmla="*/ 11887 h 4401809"/>
              <a:gd name="connsiteX36" fmla="*/ 4301850 w 5411811"/>
              <a:gd name="connsiteY36" fmla="*/ 18821 h 4401809"/>
              <a:gd name="connsiteX37" fmla="*/ 4415846 w 5411811"/>
              <a:gd name="connsiteY37" fmla="*/ 28727 h 4401809"/>
              <a:gd name="connsiteX38" fmla="*/ 4528842 w 5411811"/>
              <a:gd name="connsiteY38" fmla="*/ 43586 h 4401809"/>
              <a:gd name="connsiteX39" fmla="*/ 4643838 w 5411811"/>
              <a:gd name="connsiteY39" fmla="*/ 60426 h 4401809"/>
              <a:gd name="connsiteX40" fmla="*/ 4758834 w 5411811"/>
              <a:gd name="connsiteY40" fmla="*/ 83210 h 4401809"/>
              <a:gd name="connsiteX41" fmla="*/ 4877830 w 5411811"/>
              <a:gd name="connsiteY41" fmla="*/ 111937 h 4401809"/>
              <a:gd name="connsiteX42" fmla="*/ 4994825 w 5411811"/>
              <a:gd name="connsiteY42" fmla="*/ 144627 h 4401809"/>
              <a:gd name="connsiteX43" fmla="*/ 5113823 w 5411811"/>
              <a:gd name="connsiteY43" fmla="*/ 180288 h 4401809"/>
              <a:gd name="connsiteX44" fmla="*/ 5232818 w 5411811"/>
              <a:gd name="connsiteY44" fmla="*/ 224863 h 4401809"/>
              <a:gd name="connsiteX45" fmla="*/ 5232818 w 5411811"/>
              <a:gd name="connsiteY45" fmla="*/ 225854 h 4401809"/>
              <a:gd name="connsiteX46" fmla="*/ 5236818 w 5411811"/>
              <a:gd name="connsiteY46" fmla="*/ 231799 h 4401809"/>
              <a:gd name="connsiteX47" fmla="*/ 5242817 w 5411811"/>
              <a:gd name="connsiteY47" fmla="*/ 243686 h 4401809"/>
              <a:gd name="connsiteX48" fmla="*/ 5248817 w 5411811"/>
              <a:gd name="connsiteY48" fmla="*/ 256562 h 4401809"/>
              <a:gd name="connsiteX49" fmla="*/ 5257818 w 5411811"/>
              <a:gd name="connsiteY49" fmla="*/ 275385 h 4401809"/>
              <a:gd name="connsiteX50" fmla="*/ 5267816 w 5411811"/>
              <a:gd name="connsiteY50" fmla="*/ 296186 h 4401809"/>
              <a:gd name="connsiteX51" fmla="*/ 5277816 w 5411811"/>
              <a:gd name="connsiteY51" fmla="*/ 322933 h 4401809"/>
              <a:gd name="connsiteX52" fmla="*/ 5288816 w 5411811"/>
              <a:gd name="connsiteY52" fmla="*/ 353641 h 4401809"/>
              <a:gd name="connsiteX53" fmla="*/ 5302815 w 5411811"/>
              <a:gd name="connsiteY53" fmla="*/ 388311 h 4401809"/>
              <a:gd name="connsiteX54" fmla="*/ 5313815 w 5411811"/>
              <a:gd name="connsiteY54" fmla="*/ 425953 h 4401809"/>
              <a:gd name="connsiteX55" fmla="*/ 5327814 w 5411811"/>
              <a:gd name="connsiteY55" fmla="*/ 467558 h 4401809"/>
              <a:gd name="connsiteX56" fmla="*/ 5338814 w 5411811"/>
              <a:gd name="connsiteY56" fmla="*/ 513126 h 4401809"/>
              <a:gd name="connsiteX57" fmla="*/ 5351814 w 5411811"/>
              <a:gd name="connsiteY57" fmla="*/ 564637 h 4401809"/>
              <a:gd name="connsiteX58" fmla="*/ 5363813 w 5411811"/>
              <a:gd name="connsiteY58" fmla="*/ 618127 h 4401809"/>
              <a:gd name="connsiteX59" fmla="*/ 5373813 w 5411811"/>
              <a:gd name="connsiteY59" fmla="*/ 675582 h 4401809"/>
              <a:gd name="connsiteX60" fmla="*/ 5384813 w 5411811"/>
              <a:gd name="connsiteY60" fmla="*/ 736007 h 4401809"/>
              <a:gd name="connsiteX61" fmla="*/ 5392812 w 5411811"/>
              <a:gd name="connsiteY61" fmla="*/ 800395 h 4401809"/>
              <a:gd name="connsiteX62" fmla="*/ 5399812 w 5411811"/>
              <a:gd name="connsiteY62" fmla="*/ 868745 h 4401809"/>
              <a:gd name="connsiteX63" fmla="*/ 5405812 w 5411811"/>
              <a:gd name="connsiteY63" fmla="*/ 941059 h 4401809"/>
              <a:gd name="connsiteX64" fmla="*/ 5409812 w 5411811"/>
              <a:gd name="connsiteY64" fmla="*/ 1017335 h 4401809"/>
              <a:gd name="connsiteX65" fmla="*/ 5411811 w 5411811"/>
              <a:gd name="connsiteY65" fmla="*/ 1097571 h 4401809"/>
              <a:gd name="connsiteX66" fmla="*/ 5411811 w 5411811"/>
              <a:gd name="connsiteY66" fmla="*/ 1178800 h 4401809"/>
              <a:gd name="connsiteX67" fmla="*/ 5407811 w 5411811"/>
              <a:gd name="connsiteY67" fmla="*/ 1266962 h 4401809"/>
              <a:gd name="connsiteX68" fmla="*/ 5401813 w 5411811"/>
              <a:gd name="connsiteY68" fmla="*/ 1358096 h 4401809"/>
              <a:gd name="connsiteX69" fmla="*/ 5394811 w 5411811"/>
              <a:gd name="connsiteY69" fmla="*/ 1451212 h 4401809"/>
              <a:gd name="connsiteX70" fmla="*/ 5382812 w 5411811"/>
              <a:gd name="connsiteY70" fmla="*/ 1548289 h 4401809"/>
              <a:gd name="connsiteX71" fmla="*/ 5367813 w 5411811"/>
              <a:gd name="connsiteY71" fmla="*/ 1648337 h 4401809"/>
              <a:gd name="connsiteX72" fmla="*/ 5348814 w 5411811"/>
              <a:gd name="connsiteY72" fmla="*/ 1753340 h 4401809"/>
              <a:gd name="connsiteX73" fmla="*/ 5325814 w 5411811"/>
              <a:gd name="connsiteY73" fmla="*/ 1862304 h 4401809"/>
              <a:gd name="connsiteX74" fmla="*/ 5298815 w 5411811"/>
              <a:gd name="connsiteY74" fmla="*/ 1972261 h 4401809"/>
              <a:gd name="connsiteX75" fmla="*/ 5267816 w 5411811"/>
              <a:gd name="connsiteY75" fmla="*/ 2088158 h 4401809"/>
              <a:gd name="connsiteX76" fmla="*/ 5232818 w 5411811"/>
              <a:gd name="connsiteY76" fmla="*/ 2206039 h 4401809"/>
              <a:gd name="connsiteX77" fmla="*/ 5232818 w 5411811"/>
              <a:gd name="connsiteY77" fmla="*/ 2208020 h 4401809"/>
              <a:gd name="connsiteX78" fmla="*/ 5236818 w 5411811"/>
              <a:gd name="connsiteY78" fmla="*/ 2217926 h 4401809"/>
              <a:gd name="connsiteX79" fmla="*/ 5242817 w 5411811"/>
              <a:gd name="connsiteY79" fmla="*/ 2230802 h 4401809"/>
              <a:gd name="connsiteX80" fmla="*/ 5248817 w 5411811"/>
              <a:gd name="connsiteY80" fmla="*/ 2249625 h 4401809"/>
              <a:gd name="connsiteX81" fmla="*/ 5257818 w 5411811"/>
              <a:gd name="connsiteY81" fmla="*/ 2274388 h 4401809"/>
              <a:gd name="connsiteX82" fmla="*/ 5265817 w 5411811"/>
              <a:gd name="connsiteY82" fmla="*/ 2303116 h 4401809"/>
              <a:gd name="connsiteX83" fmla="*/ 5277816 w 5411811"/>
              <a:gd name="connsiteY83" fmla="*/ 2336796 h 4401809"/>
              <a:gd name="connsiteX84" fmla="*/ 5288816 w 5411811"/>
              <a:gd name="connsiteY84" fmla="*/ 2375429 h 4401809"/>
              <a:gd name="connsiteX85" fmla="*/ 5300816 w 5411811"/>
              <a:gd name="connsiteY85" fmla="*/ 2419014 h 4401809"/>
              <a:gd name="connsiteX86" fmla="*/ 5311814 w 5411811"/>
              <a:gd name="connsiteY86" fmla="*/ 2464581 h 4401809"/>
              <a:gd name="connsiteX87" fmla="*/ 5325814 w 5411811"/>
              <a:gd name="connsiteY87" fmla="*/ 2516091 h 4401809"/>
              <a:gd name="connsiteX88" fmla="*/ 5336815 w 5411811"/>
              <a:gd name="connsiteY88" fmla="*/ 2571567 h 4401809"/>
              <a:gd name="connsiteX89" fmla="*/ 5348814 w 5411811"/>
              <a:gd name="connsiteY89" fmla="*/ 2630010 h 4401809"/>
              <a:gd name="connsiteX90" fmla="*/ 5359813 w 5411811"/>
              <a:gd name="connsiteY90" fmla="*/ 2691426 h 4401809"/>
              <a:gd name="connsiteX91" fmla="*/ 5371813 w 5411811"/>
              <a:gd name="connsiteY91" fmla="*/ 2755814 h 4401809"/>
              <a:gd name="connsiteX92" fmla="*/ 5380813 w 5411811"/>
              <a:gd name="connsiteY92" fmla="*/ 2824166 h 4401809"/>
              <a:gd name="connsiteX93" fmla="*/ 5388813 w 5411811"/>
              <a:gd name="connsiteY93" fmla="*/ 2896477 h 4401809"/>
              <a:gd name="connsiteX94" fmla="*/ 5396812 w 5411811"/>
              <a:gd name="connsiteY94" fmla="*/ 2968791 h 4401809"/>
              <a:gd name="connsiteX95" fmla="*/ 5401813 w 5411811"/>
              <a:gd name="connsiteY95" fmla="*/ 3047048 h 4401809"/>
              <a:gd name="connsiteX96" fmla="*/ 5405812 w 5411811"/>
              <a:gd name="connsiteY96" fmla="*/ 3124313 h 4401809"/>
              <a:gd name="connsiteX97" fmla="*/ 5407811 w 5411811"/>
              <a:gd name="connsiteY97" fmla="*/ 3204551 h 4401809"/>
              <a:gd name="connsiteX98" fmla="*/ 5407811 w 5411811"/>
              <a:gd name="connsiteY98" fmla="*/ 3287760 h 4401809"/>
              <a:gd name="connsiteX99" fmla="*/ 5403812 w 5411811"/>
              <a:gd name="connsiteY99" fmla="*/ 3373941 h 4401809"/>
              <a:gd name="connsiteX100" fmla="*/ 5398812 w 5411811"/>
              <a:gd name="connsiteY100" fmla="*/ 3459133 h 4401809"/>
              <a:gd name="connsiteX101" fmla="*/ 5390813 w 5411811"/>
              <a:gd name="connsiteY101" fmla="*/ 3546304 h 4401809"/>
              <a:gd name="connsiteX102" fmla="*/ 5378812 w 5411811"/>
              <a:gd name="connsiteY102" fmla="*/ 3636447 h 4401809"/>
              <a:gd name="connsiteX103" fmla="*/ 5363813 w 5411811"/>
              <a:gd name="connsiteY103" fmla="*/ 3725599 h 4401809"/>
              <a:gd name="connsiteX104" fmla="*/ 5346813 w 5411811"/>
              <a:gd name="connsiteY104" fmla="*/ 3816733 h 4401809"/>
              <a:gd name="connsiteX105" fmla="*/ 5323815 w 5411811"/>
              <a:gd name="connsiteY105" fmla="*/ 3907867 h 4401809"/>
              <a:gd name="connsiteX106" fmla="*/ 5298815 w 5411811"/>
              <a:gd name="connsiteY106" fmla="*/ 4000984 h 4401809"/>
              <a:gd name="connsiteX107" fmla="*/ 5267816 w 5411811"/>
              <a:gd name="connsiteY107" fmla="*/ 4094098 h 4401809"/>
              <a:gd name="connsiteX108" fmla="*/ 5232818 w 5411811"/>
              <a:gd name="connsiteY108" fmla="*/ 4186223 h 4401809"/>
              <a:gd name="connsiteX109" fmla="*/ 5229818 w 5411811"/>
              <a:gd name="connsiteY109" fmla="*/ 4187214 h 4401809"/>
              <a:gd name="connsiteX110" fmla="*/ 5221819 w 5411811"/>
              <a:gd name="connsiteY110" fmla="*/ 4193156 h 4401809"/>
              <a:gd name="connsiteX111" fmla="*/ 5209820 w 5411811"/>
              <a:gd name="connsiteY111" fmla="*/ 4199101 h 4401809"/>
              <a:gd name="connsiteX112" fmla="*/ 5190819 w 5411811"/>
              <a:gd name="connsiteY112" fmla="*/ 4209007 h 4401809"/>
              <a:gd name="connsiteX113" fmla="*/ 5167819 w 5411811"/>
              <a:gd name="connsiteY113" fmla="*/ 4219904 h 4401809"/>
              <a:gd name="connsiteX114" fmla="*/ 5138820 w 5411811"/>
              <a:gd name="connsiteY114" fmla="*/ 4231791 h 4401809"/>
              <a:gd name="connsiteX115" fmla="*/ 5104822 w 5411811"/>
              <a:gd name="connsiteY115" fmla="*/ 4244667 h 4401809"/>
              <a:gd name="connsiteX116" fmla="*/ 5065825 w 5411811"/>
              <a:gd name="connsiteY116" fmla="*/ 4259527 h 4401809"/>
              <a:gd name="connsiteX117" fmla="*/ 5023824 w 5411811"/>
              <a:gd name="connsiteY117" fmla="*/ 4275376 h 4401809"/>
              <a:gd name="connsiteX118" fmla="*/ 4973827 w 5411811"/>
              <a:gd name="connsiteY118" fmla="*/ 4290234 h 4401809"/>
              <a:gd name="connsiteX119" fmla="*/ 4920829 w 5411811"/>
              <a:gd name="connsiteY119" fmla="*/ 4305093 h 4401809"/>
              <a:gd name="connsiteX120" fmla="*/ 4862831 w 5411811"/>
              <a:gd name="connsiteY120" fmla="*/ 4320944 h 4401809"/>
              <a:gd name="connsiteX121" fmla="*/ 4799832 w 5411811"/>
              <a:gd name="connsiteY121" fmla="*/ 4335802 h 4401809"/>
              <a:gd name="connsiteX122" fmla="*/ 4729836 w 5411811"/>
              <a:gd name="connsiteY122" fmla="*/ 4351650 h 4401809"/>
              <a:gd name="connsiteX123" fmla="*/ 4657838 w 5411811"/>
              <a:gd name="connsiteY123" fmla="*/ 4364529 h 4401809"/>
              <a:gd name="connsiteX124" fmla="*/ 4580841 w 5411811"/>
              <a:gd name="connsiteY124" fmla="*/ 4377407 h 4401809"/>
              <a:gd name="connsiteX125" fmla="*/ 4497844 w 5411811"/>
              <a:gd name="connsiteY125" fmla="*/ 4389293 h 4401809"/>
              <a:gd name="connsiteX126" fmla="*/ 4409848 w 5411811"/>
              <a:gd name="connsiteY126" fmla="*/ 4397217 h 4401809"/>
              <a:gd name="connsiteX127" fmla="*/ 4348931 w 5411811"/>
              <a:gd name="connsiteY127" fmla="*/ 4401809 h 4401809"/>
              <a:gd name="connsiteX128" fmla="*/ 3811373 w 5411811"/>
              <a:gd name="connsiteY128" fmla="*/ 4401809 h 4401809"/>
              <a:gd name="connsiteX129" fmla="*/ 3787869 w 5411811"/>
              <a:gd name="connsiteY129" fmla="*/ 4400189 h 4401809"/>
              <a:gd name="connsiteX130" fmla="*/ 3668873 w 5411811"/>
              <a:gd name="connsiteY130" fmla="*/ 4391274 h 4401809"/>
              <a:gd name="connsiteX131" fmla="*/ 3543877 w 5411811"/>
              <a:gd name="connsiteY131" fmla="*/ 4376416 h 4401809"/>
              <a:gd name="connsiteX132" fmla="*/ 3414881 w 5411811"/>
              <a:gd name="connsiteY132" fmla="*/ 4356604 h 4401809"/>
              <a:gd name="connsiteX133" fmla="*/ 3282885 w 5411811"/>
              <a:gd name="connsiteY133" fmla="*/ 4333820 h 4401809"/>
              <a:gd name="connsiteX134" fmla="*/ 3146891 w 5411811"/>
              <a:gd name="connsiteY134" fmla="*/ 4305093 h 4401809"/>
              <a:gd name="connsiteX135" fmla="*/ 3004897 w 5411811"/>
              <a:gd name="connsiteY135" fmla="*/ 4273394 h 4401809"/>
              <a:gd name="connsiteX136" fmla="*/ 2897900 w 5411811"/>
              <a:gd name="connsiteY136" fmla="*/ 4245082 h 4401809"/>
              <a:gd name="connsiteX137" fmla="*/ 2897900 w 5411811"/>
              <a:gd name="connsiteY137" fmla="*/ 4245081 h 4401809"/>
              <a:gd name="connsiteX138" fmla="*/ 2866219 w 5411811"/>
              <a:gd name="connsiteY138" fmla="*/ 4236699 h 4401809"/>
              <a:gd name="connsiteX139" fmla="*/ 2858901 w 5411811"/>
              <a:gd name="connsiteY139" fmla="*/ 4234762 h 4401809"/>
              <a:gd name="connsiteX140" fmla="*/ 2706906 w 5411811"/>
              <a:gd name="connsiteY140" fmla="*/ 4191177 h 4401809"/>
              <a:gd name="connsiteX141" fmla="*/ 2704906 w 5411811"/>
              <a:gd name="connsiteY141" fmla="*/ 4193156 h 4401809"/>
              <a:gd name="connsiteX142" fmla="*/ 2693907 w 5411811"/>
              <a:gd name="connsiteY142" fmla="*/ 4197119 h 4401809"/>
              <a:gd name="connsiteX143" fmla="*/ 2675907 w 5411811"/>
              <a:gd name="connsiteY143" fmla="*/ 4203063 h 4401809"/>
              <a:gd name="connsiteX144" fmla="*/ 2650908 w 5411811"/>
              <a:gd name="connsiteY144" fmla="*/ 4209996 h 4401809"/>
              <a:gd name="connsiteX145" fmla="*/ 2620910 w 5411811"/>
              <a:gd name="connsiteY145" fmla="*/ 4221884 h 4401809"/>
              <a:gd name="connsiteX146" fmla="*/ 2583910 w 5411811"/>
              <a:gd name="connsiteY146" fmla="*/ 4233771 h 4401809"/>
              <a:gd name="connsiteX147" fmla="*/ 2539912 w 5411811"/>
              <a:gd name="connsiteY147" fmla="*/ 4244667 h 4401809"/>
              <a:gd name="connsiteX148" fmla="*/ 2491914 w 5411811"/>
              <a:gd name="connsiteY148" fmla="*/ 4259527 h 4401809"/>
              <a:gd name="connsiteX149" fmla="*/ 2435915 w 5411811"/>
              <a:gd name="connsiteY149" fmla="*/ 4273394 h 4401809"/>
              <a:gd name="connsiteX150" fmla="*/ 2376918 w 5411811"/>
              <a:gd name="connsiteY150" fmla="*/ 4288252 h 4401809"/>
              <a:gd name="connsiteX151" fmla="*/ 2310920 w 5411811"/>
              <a:gd name="connsiteY151" fmla="*/ 4304103 h 4401809"/>
              <a:gd name="connsiteX152" fmla="*/ 2241923 w 5411811"/>
              <a:gd name="connsiteY152" fmla="*/ 4318961 h 4401809"/>
              <a:gd name="connsiteX153" fmla="*/ 2166925 w 5411811"/>
              <a:gd name="connsiteY153" fmla="*/ 4333820 h 4401809"/>
              <a:gd name="connsiteX154" fmla="*/ 2088928 w 5411811"/>
              <a:gd name="connsiteY154" fmla="*/ 4347689 h 4401809"/>
              <a:gd name="connsiteX155" fmla="*/ 2005931 w 5411811"/>
              <a:gd name="connsiteY155" fmla="*/ 4360566 h 4401809"/>
              <a:gd name="connsiteX156" fmla="*/ 1919933 w 5411811"/>
              <a:gd name="connsiteY156" fmla="*/ 4372453 h 4401809"/>
              <a:gd name="connsiteX157" fmla="*/ 1827937 w 5411811"/>
              <a:gd name="connsiteY157" fmla="*/ 4383349 h 4401809"/>
              <a:gd name="connsiteX158" fmla="*/ 1733941 w 5411811"/>
              <a:gd name="connsiteY158" fmla="*/ 4391274 h 4401809"/>
              <a:gd name="connsiteX159" fmla="*/ 1637944 w 5411811"/>
              <a:gd name="connsiteY159" fmla="*/ 4399200 h 4401809"/>
              <a:gd name="connsiteX160" fmla="*/ 1548374 w 5411811"/>
              <a:gd name="connsiteY160" fmla="*/ 4401809 h 4401809"/>
              <a:gd name="connsiteX161" fmla="*/ 1263105 w 5411811"/>
              <a:gd name="connsiteY161" fmla="*/ 4401809 h 4401809"/>
              <a:gd name="connsiteX162" fmla="*/ 1218957 w 5411811"/>
              <a:gd name="connsiteY162" fmla="*/ 4400189 h 4401809"/>
              <a:gd name="connsiteX163" fmla="*/ 1107962 w 5411811"/>
              <a:gd name="connsiteY163" fmla="*/ 4393256 h 4401809"/>
              <a:gd name="connsiteX164" fmla="*/ 995966 w 5411811"/>
              <a:gd name="connsiteY164" fmla="*/ 4383349 h 4401809"/>
              <a:gd name="connsiteX165" fmla="*/ 882969 w 5411811"/>
              <a:gd name="connsiteY165" fmla="*/ 4368490 h 4401809"/>
              <a:gd name="connsiteX166" fmla="*/ 767973 w 5411811"/>
              <a:gd name="connsiteY166" fmla="*/ 4349671 h 4401809"/>
              <a:gd name="connsiteX167" fmla="*/ 650978 w 5411811"/>
              <a:gd name="connsiteY167" fmla="*/ 4326887 h 4401809"/>
              <a:gd name="connsiteX168" fmla="*/ 533983 w 5411811"/>
              <a:gd name="connsiteY168" fmla="*/ 4300140 h 4401809"/>
              <a:gd name="connsiteX169" fmla="*/ 414985 w 5411811"/>
              <a:gd name="connsiteY169" fmla="*/ 4267452 h 4401809"/>
              <a:gd name="connsiteX170" fmla="*/ 295991 w 5411811"/>
              <a:gd name="connsiteY170" fmla="*/ 4229808 h 4401809"/>
              <a:gd name="connsiteX171" fmla="*/ 176994 w 5411811"/>
              <a:gd name="connsiteY171" fmla="*/ 4186223 h 4401809"/>
              <a:gd name="connsiteX172" fmla="*/ 174994 w 5411811"/>
              <a:gd name="connsiteY172" fmla="*/ 4180280 h 4401809"/>
              <a:gd name="connsiteX173" fmla="*/ 168995 w 5411811"/>
              <a:gd name="connsiteY173" fmla="*/ 4170373 h 4401809"/>
              <a:gd name="connsiteX174" fmla="*/ 162994 w 5411811"/>
              <a:gd name="connsiteY174" fmla="*/ 4157496 h 4401809"/>
              <a:gd name="connsiteX175" fmla="*/ 155996 w 5411811"/>
              <a:gd name="connsiteY175" fmla="*/ 4138675 h 4401809"/>
              <a:gd name="connsiteX176" fmla="*/ 145996 w 5411811"/>
              <a:gd name="connsiteY176" fmla="*/ 4116882 h 4401809"/>
              <a:gd name="connsiteX177" fmla="*/ 135996 w 5411811"/>
              <a:gd name="connsiteY177" fmla="*/ 4092118 h 4401809"/>
              <a:gd name="connsiteX178" fmla="*/ 124997 w 5411811"/>
              <a:gd name="connsiteY178" fmla="*/ 4064382 h 4401809"/>
              <a:gd name="connsiteX179" fmla="*/ 112997 w 5411811"/>
              <a:gd name="connsiteY179" fmla="*/ 4031692 h 4401809"/>
              <a:gd name="connsiteX180" fmla="*/ 101998 w 5411811"/>
              <a:gd name="connsiteY180" fmla="*/ 3996030 h 4401809"/>
              <a:gd name="connsiteX181" fmla="*/ 87998 w 5411811"/>
              <a:gd name="connsiteY181" fmla="*/ 3955416 h 4401809"/>
              <a:gd name="connsiteX182" fmla="*/ 76999 w 5411811"/>
              <a:gd name="connsiteY182" fmla="*/ 3911829 h 4401809"/>
              <a:gd name="connsiteX183" fmla="*/ 64998 w 5411811"/>
              <a:gd name="connsiteY183" fmla="*/ 3866263 h 4401809"/>
              <a:gd name="connsiteX184" fmla="*/ 54000 w 5411811"/>
              <a:gd name="connsiteY184" fmla="*/ 3814752 h 4401809"/>
              <a:gd name="connsiteX185" fmla="*/ 42000 w 5411811"/>
              <a:gd name="connsiteY185" fmla="*/ 3761261 h 4401809"/>
              <a:gd name="connsiteX186" fmla="*/ 32999 w 5411811"/>
              <a:gd name="connsiteY186" fmla="*/ 3704798 h 4401809"/>
              <a:gd name="connsiteX187" fmla="*/ 23000 w 5411811"/>
              <a:gd name="connsiteY187" fmla="*/ 3643381 h 4401809"/>
              <a:gd name="connsiteX188" fmla="*/ 14999 w 5411811"/>
              <a:gd name="connsiteY188" fmla="*/ 3578992 h 4401809"/>
              <a:gd name="connsiteX189" fmla="*/ 8001 w 5411811"/>
              <a:gd name="connsiteY189" fmla="*/ 3510644 h 4401809"/>
              <a:gd name="connsiteX190" fmla="*/ 4000 w 5411811"/>
              <a:gd name="connsiteY190" fmla="*/ 3440310 h 4401809"/>
              <a:gd name="connsiteX191" fmla="*/ 0 w 5411811"/>
              <a:gd name="connsiteY191" fmla="*/ 3364036 h 4401809"/>
              <a:gd name="connsiteX192" fmla="*/ 0 w 5411811"/>
              <a:gd name="connsiteY192" fmla="*/ 3285779 h 4401809"/>
              <a:gd name="connsiteX193" fmla="*/ 0 w 5411811"/>
              <a:gd name="connsiteY193" fmla="*/ 3204551 h 4401809"/>
              <a:gd name="connsiteX194" fmla="*/ 4000 w 5411811"/>
              <a:gd name="connsiteY194" fmla="*/ 3119360 h 4401809"/>
              <a:gd name="connsiteX195" fmla="*/ 10001 w 5411811"/>
              <a:gd name="connsiteY195" fmla="*/ 3031198 h 4401809"/>
              <a:gd name="connsiteX196" fmla="*/ 18999 w 5411811"/>
              <a:gd name="connsiteY196" fmla="*/ 2940062 h 4401809"/>
              <a:gd name="connsiteX197" fmla="*/ 30999 w 5411811"/>
              <a:gd name="connsiteY197" fmla="*/ 2844966 h 4401809"/>
              <a:gd name="connsiteX198" fmla="*/ 45999 w 5411811"/>
              <a:gd name="connsiteY198" fmla="*/ 2745908 h 4401809"/>
              <a:gd name="connsiteX199" fmla="*/ 64998 w 5411811"/>
              <a:gd name="connsiteY199" fmla="*/ 2644869 h 4401809"/>
              <a:gd name="connsiteX200" fmla="*/ 85998 w 5411811"/>
              <a:gd name="connsiteY200" fmla="*/ 2538877 h 4401809"/>
              <a:gd name="connsiteX201" fmla="*/ 112997 w 5411811"/>
              <a:gd name="connsiteY201" fmla="*/ 2430903 h 4401809"/>
              <a:gd name="connsiteX202" fmla="*/ 143995 w 5411811"/>
              <a:gd name="connsiteY202" fmla="*/ 2319957 h 4401809"/>
              <a:gd name="connsiteX203" fmla="*/ 176994 w 5411811"/>
              <a:gd name="connsiteY203" fmla="*/ 2206039 h 4401809"/>
              <a:gd name="connsiteX204" fmla="*/ 176994 w 5411811"/>
              <a:gd name="connsiteY204" fmla="*/ 2202077 h 4401809"/>
              <a:gd name="connsiteX205" fmla="*/ 172996 w 5411811"/>
              <a:gd name="connsiteY205" fmla="*/ 2194153 h 4401809"/>
              <a:gd name="connsiteX206" fmla="*/ 168995 w 5411811"/>
              <a:gd name="connsiteY206" fmla="*/ 2179291 h 4401809"/>
              <a:gd name="connsiteX207" fmla="*/ 160995 w 5411811"/>
              <a:gd name="connsiteY207" fmla="*/ 2160472 h 4401809"/>
              <a:gd name="connsiteX208" fmla="*/ 153996 w 5411811"/>
              <a:gd name="connsiteY208" fmla="*/ 2137688 h 4401809"/>
              <a:gd name="connsiteX209" fmla="*/ 143995 w 5411811"/>
              <a:gd name="connsiteY209" fmla="*/ 2106980 h 4401809"/>
              <a:gd name="connsiteX210" fmla="*/ 131996 w 5411811"/>
              <a:gd name="connsiteY210" fmla="*/ 2075282 h 4401809"/>
              <a:gd name="connsiteX211" fmla="*/ 122996 w 5411811"/>
              <a:gd name="connsiteY211" fmla="*/ 2034668 h 4401809"/>
              <a:gd name="connsiteX212" fmla="*/ 110996 w 5411811"/>
              <a:gd name="connsiteY212" fmla="*/ 1993062 h 4401809"/>
              <a:gd name="connsiteX213" fmla="*/ 97998 w 5411811"/>
              <a:gd name="connsiteY213" fmla="*/ 1945513 h 4401809"/>
              <a:gd name="connsiteX214" fmla="*/ 85998 w 5411811"/>
              <a:gd name="connsiteY214" fmla="*/ 1895984 h 4401809"/>
              <a:gd name="connsiteX215" fmla="*/ 72999 w 5411811"/>
              <a:gd name="connsiteY215" fmla="*/ 1840512 h 4401809"/>
              <a:gd name="connsiteX216" fmla="*/ 61000 w 5411811"/>
              <a:gd name="connsiteY216" fmla="*/ 1784048 h 4401809"/>
              <a:gd name="connsiteX217" fmla="*/ 49999 w 5411811"/>
              <a:gd name="connsiteY217" fmla="*/ 1720650 h 4401809"/>
              <a:gd name="connsiteX218" fmla="*/ 39999 w 5411811"/>
              <a:gd name="connsiteY218" fmla="*/ 1656263 h 4401809"/>
              <a:gd name="connsiteX219" fmla="*/ 30999 w 5411811"/>
              <a:gd name="connsiteY219" fmla="*/ 1587913 h 4401809"/>
              <a:gd name="connsiteX220" fmla="*/ 21000 w 5411811"/>
              <a:gd name="connsiteY220" fmla="*/ 1517579 h 4401809"/>
              <a:gd name="connsiteX221" fmla="*/ 13001 w 5411811"/>
              <a:gd name="connsiteY221" fmla="*/ 1443286 h 4401809"/>
              <a:gd name="connsiteX222" fmla="*/ 8001 w 5411811"/>
              <a:gd name="connsiteY222" fmla="*/ 1367011 h 4401809"/>
              <a:gd name="connsiteX223" fmla="*/ 4000 w 5411811"/>
              <a:gd name="connsiteY223" fmla="*/ 1289746 h 4401809"/>
              <a:gd name="connsiteX224" fmla="*/ 2001 w 5411811"/>
              <a:gd name="connsiteY224" fmla="*/ 1209508 h 4401809"/>
              <a:gd name="connsiteX225" fmla="*/ 4000 w 5411811"/>
              <a:gd name="connsiteY225" fmla="*/ 1126298 h 4401809"/>
              <a:gd name="connsiteX226" fmla="*/ 6001 w 5411811"/>
              <a:gd name="connsiteY226" fmla="*/ 1042098 h 4401809"/>
              <a:gd name="connsiteX227" fmla="*/ 12001 w 5411811"/>
              <a:gd name="connsiteY227" fmla="*/ 954927 h 4401809"/>
              <a:gd name="connsiteX228" fmla="*/ 18999 w 5411811"/>
              <a:gd name="connsiteY228" fmla="*/ 866765 h 4401809"/>
              <a:gd name="connsiteX229" fmla="*/ 30999 w 5411811"/>
              <a:gd name="connsiteY229" fmla="*/ 779592 h 4401809"/>
              <a:gd name="connsiteX230" fmla="*/ 45999 w 5411811"/>
              <a:gd name="connsiteY230" fmla="*/ 688459 h 4401809"/>
              <a:gd name="connsiteX231" fmla="*/ 64998 w 5411811"/>
              <a:gd name="connsiteY231" fmla="*/ 599306 h 4401809"/>
              <a:gd name="connsiteX232" fmla="*/ 85998 w 5411811"/>
              <a:gd name="connsiteY232" fmla="*/ 506190 h 4401809"/>
              <a:gd name="connsiteX233" fmla="*/ 112997 w 5411811"/>
              <a:gd name="connsiteY233" fmla="*/ 415056 h 4401809"/>
              <a:gd name="connsiteX234" fmla="*/ 141996 w 5411811"/>
              <a:gd name="connsiteY234" fmla="*/ 320951 h 4401809"/>
              <a:gd name="connsiteX235" fmla="*/ 176994 w 5411811"/>
              <a:gd name="connsiteY235" fmla="*/ 227836 h 4401809"/>
              <a:gd name="connsiteX236" fmla="*/ 176994 w 5411811"/>
              <a:gd name="connsiteY236" fmla="*/ 224863 h 4401809"/>
              <a:gd name="connsiteX237" fmla="*/ 179994 w 5411811"/>
              <a:gd name="connsiteY237" fmla="*/ 222883 h 4401809"/>
              <a:gd name="connsiteX238" fmla="*/ 187995 w 5411811"/>
              <a:gd name="connsiteY238" fmla="*/ 218920 h 4401809"/>
              <a:gd name="connsiteX239" fmla="*/ 201995 w 5411811"/>
              <a:gd name="connsiteY239" fmla="*/ 212977 h 4401809"/>
              <a:gd name="connsiteX240" fmla="*/ 218993 w 5411811"/>
              <a:gd name="connsiteY240" fmla="*/ 203071 h 4401809"/>
              <a:gd name="connsiteX241" fmla="*/ 241993 w 5411811"/>
              <a:gd name="connsiteY241" fmla="*/ 194156 h 4401809"/>
              <a:gd name="connsiteX242" fmla="*/ 270990 w 5411811"/>
              <a:gd name="connsiteY242" fmla="*/ 180288 h 4401809"/>
              <a:gd name="connsiteX243" fmla="*/ 304990 w 5411811"/>
              <a:gd name="connsiteY243" fmla="*/ 167411 h 4401809"/>
              <a:gd name="connsiteX244" fmla="*/ 343989 w 5411811"/>
              <a:gd name="connsiteY244" fmla="*/ 154531 h 4401809"/>
              <a:gd name="connsiteX245" fmla="*/ 385988 w 5411811"/>
              <a:gd name="connsiteY245" fmla="*/ 138682 h 4401809"/>
              <a:gd name="connsiteX246" fmla="*/ 435985 w 5411811"/>
              <a:gd name="connsiteY246" fmla="*/ 123824 h 4401809"/>
              <a:gd name="connsiteX247" fmla="*/ 489985 w 5411811"/>
              <a:gd name="connsiteY247" fmla="*/ 106983 h 4401809"/>
              <a:gd name="connsiteX248" fmla="*/ 546981 w 5411811"/>
              <a:gd name="connsiteY248" fmla="*/ 91134 h 4401809"/>
              <a:gd name="connsiteX249" fmla="*/ 610979 w 5411811"/>
              <a:gd name="connsiteY249" fmla="*/ 76275 h 4401809"/>
              <a:gd name="connsiteX250" fmla="*/ 679977 w 5411811"/>
              <a:gd name="connsiteY250" fmla="*/ 60426 h 4401809"/>
              <a:gd name="connsiteX251" fmla="*/ 752974 w 5411811"/>
              <a:gd name="connsiteY251" fmla="*/ 47548 h 4401809"/>
              <a:gd name="connsiteX252" fmla="*/ 828973 w 5411811"/>
              <a:gd name="connsiteY252" fmla="*/ 35662 h 4401809"/>
              <a:gd name="connsiteX253" fmla="*/ 911968 w 5411811"/>
              <a:gd name="connsiteY253" fmla="*/ 24766 h 4401809"/>
              <a:gd name="connsiteX254" fmla="*/ 999966 w 5411811"/>
              <a:gd name="connsiteY254" fmla="*/ 14858 h 4401809"/>
              <a:gd name="connsiteX255" fmla="*/ 1091962 w 5411811"/>
              <a:gd name="connsiteY255" fmla="*/ 7926 h 4401809"/>
              <a:gd name="connsiteX256" fmla="*/ 1187959 w 5411811"/>
              <a:gd name="connsiteY256" fmla="*/ 3963 h 4401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</a:cxnLst>
            <a:rect l="l" t="t" r="r" b="b"/>
            <a:pathLst>
              <a:path w="5411811" h="4401809">
                <a:moveTo>
                  <a:pt x="1289957" y="0"/>
                </a:moveTo>
                <a:lnTo>
                  <a:pt x="1395952" y="1982"/>
                </a:lnTo>
                <a:lnTo>
                  <a:pt x="1506947" y="5945"/>
                </a:lnTo>
                <a:lnTo>
                  <a:pt x="1621945" y="11887"/>
                </a:lnTo>
                <a:lnTo>
                  <a:pt x="1742940" y="22784"/>
                </a:lnTo>
                <a:lnTo>
                  <a:pt x="1867936" y="37644"/>
                </a:lnTo>
                <a:lnTo>
                  <a:pt x="1996932" y="57456"/>
                </a:lnTo>
                <a:lnTo>
                  <a:pt x="2128926" y="80238"/>
                </a:lnTo>
                <a:lnTo>
                  <a:pt x="2266921" y="107974"/>
                </a:lnTo>
                <a:lnTo>
                  <a:pt x="2408917" y="140664"/>
                </a:lnTo>
                <a:lnTo>
                  <a:pt x="2556912" y="180288"/>
                </a:lnTo>
                <a:lnTo>
                  <a:pt x="2609910" y="196038"/>
                </a:lnTo>
                <a:lnTo>
                  <a:pt x="2706906" y="224863"/>
                </a:lnTo>
                <a:lnTo>
                  <a:pt x="2710906" y="222883"/>
                </a:lnTo>
                <a:lnTo>
                  <a:pt x="2721906" y="218920"/>
                </a:lnTo>
                <a:lnTo>
                  <a:pt x="2739905" y="212977"/>
                </a:lnTo>
                <a:lnTo>
                  <a:pt x="2764905" y="203071"/>
                </a:lnTo>
                <a:lnTo>
                  <a:pt x="2794903" y="194156"/>
                </a:lnTo>
                <a:lnTo>
                  <a:pt x="2831901" y="182269"/>
                </a:lnTo>
                <a:lnTo>
                  <a:pt x="2875901" y="169391"/>
                </a:lnTo>
                <a:lnTo>
                  <a:pt x="2923899" y="155522"/>
                </a:lnTo>
                <a:lnTo>
                  <a:pt x="2977897" y="140664"/>
                </a:lnTo>
                <a:lnTo>
                  <a:pt x="3036895" y="125804"/>
                </a:lnTo>
                <a:lnTo>
                  <a:pt x="3101892" y="109955"/>
                </a:lnTo>
                <a:lnTo>
                  <a:pt x="3171890" y="95097"/>
                </a:lnTo>
                <a:lnTo>
                  <a:pt x="3245887" y="80238"/>
                </a:lnTo>
                <a:lnTo>
                  <a:pt x="3324885" y="66369"/>
                </a:lnTo>
                <a:lnTo>
                  <a:pt x="3407881" y="53493"/>
                </a:lnTo>
                <a:lnTo>
                  <a:pt x="3493879" y="41606"/>
                </a:lnTo>
                <a:lnTo>
                  <a:pt x="3583875" y="30708"/>
                </a:lnTo>
                <a:lnTo>
                  <a:pt x="3677872" y="20803"/>
                </a:lnTo>
                <a:lnTo>
                  <a:pt x="3775868" y="14858"/>
                </a:lnTo>
                <a:lnTo>
                  <a:pt x="3875865" y="9908"/>
                </a:lnTo>
                <a:lnTo>
                  <a:pt x="3979862" y="7926"/>
                </a:lnTo>
                <a:lnTo>
                  <a:pt x="4084858" y="7926"/>
                </a:lnTo>
                <a:lnTo>
                  <a:pt x="4192854" y="11887"/>
                </a:lnTo>
                <a:lnTo>
                  <a:pt x="4301850" y="18821"/>
                </a:lnTo>
                <a:lnTo>
                  <a:pt x="4415846" y="28727"/>
                </a:lnTo>
                <a:lnTo>
                  <a:pt x="4528842" y="43586"/>
                </a:lnTo>
                <a:lnTo>
                  <a:pt x="4643838" y="60426"/>
                </a:lnTo>
                <a:lnTo>
                  <a:pt x="4758834" y="83210"/>
                </a:lnTo>
                <a:lnTo>
                  <a:pt x="4877830" y="111937"/>
                </a:lnTo>
                <a:lnTo>
                  <a:pt x="4994825" y="144627"/>
                </a:lnTo>
                <a:lnTo>
                  <a:pt x="5113823" y="180288"/>
                </a:lnTo>
                <a:lnTo>
                  <a:pt x="5232818" y="224863"/>
                </a:lnTo>
                <a:lnTo>
                  <a:pt x="5232818" y="225854"/>
                </a:lnTo>
                <a:lnTo>
                  <a:pt x="5236818" y="231799"/>
                </a:lnTo>
                <a:lnTo>
                  <a:pt x="5242817" y="243686"/>
                </a:lnTo>
                <a:lnTo>
                  <a:pt x="5248817" y="256562"/>
                </a:lnTo>
                <a:lnTo>
                  <a:pt x="5257818" y="275385"/>
                </a:lnTo>
                <a:lnTo>
                  <a:pt x="5267816" y="296186"/>
                </a:lnTo>
                <a:lnTo>
                  <a:pt x="5277816" y="322933"/>
                </a:lnTo>
                <a:lnTo>
                  <a:pt x="5288816" y="353641"/>
                </a:lnTo>
                <a:lnTo>
                  <a:pt x="5302815" y="388311"/>
                </a:lnTo>
                <a:lnTo>
                  <a:pt x="5313815" y="425953"/>
                </a:lnTo>
                <a:lnTo>
                  <a:pt x="5327814" y="467558"/>
                </a:lnTo>
                <a:lnTo>
                  <a:pt x="5338814" y="513126"/>
                </a:lnTo>
                <a:lnTo>
                  <a:pt x="5351814" y="564637"/>
                </a:lnTo>
                <a:lnTo>
                  <a:pt x="5363813" y="618127"/>
                </a:lnTo>
                <a:lnTo>
                  <a:pt x="5373813" y="675582"/>
                </a:lnTo>
                <a:lnTo>
                  <a:pt x="5384813" y="736007"/>
                </a:lnTo>
                <a:lnTo>
                  <a:pt x="5392812" y="800395"/>
                </a:lnTo>
                <a:lnTo>
                  <a:pt x="5399812" y="868745"/>
                </a:lnTo>
                <a:lnTo>
                  <a:pt x="5405812" y="941059"/>
                </a:lnTo>
                <a:lnTo>
                  <a:pt x="5409812" y="1017335"/>
                </a:lnTo>
                <a:lnTo>
                  <a:pt x="5411811" y="1097571"/>
                </a:lnTo>
                <a:lnTo>
                  <a:pt x="5411811" y="1178800"/>
                </a:lnTo>
                <a:lnTo>
                  <a:pt x="5407811" y="1266962"/>
                </a:lnTo>
                <a:lnTo>
                  <a:pt x="5401813" y="1358096"/>
                </a:lnTo>
                <a:lnTo>
                  <a:pt x="5394811" y="1451212"/>
                </a:lnTo>
                <a:lnTo>
                  <a:pt x="5382812" y="1548289"/>
                </a:lnTo>
                <a:lnTo>
                  <a:pt x="5367813" y="1648337"/>
                </a:lnTo>
                <a:lnTo>
                  <a:pt x="5348814" y="1753340"/>
                </a:lnTo>
                <a:lnTo>
                  <a:pt x="5325814" y="1862304"/>
                </a:lnTo>
                <a:lnTo>
                  <a:pt x="5298815" y="1972261"/>
                </a:lnTo>
                <a:lnTo>
                  <a:pt x="5267816" y="2088158"/>
                </a:lnTo>
                <a:lnTo>
                  <a:pt x="5232818" y="2206039"/>
                </a:lnTo>
                <a:lnTo>
                  <a:pt x="5232818" y="2208020"/>
                </a:lnTo>
                <a:lnTo>
                  <a:pt x="5236818" y="2217926"/>
                </a:lnTo>
                <a:lnTo>
                  <a:pt x="5242817" y="2230802"/>
                </a:lnTo>
                <a:lnTo>
                  <a:pt x="5248817" y="2249625"/>
                </a:lnTo>
                <a:lnTo>
                  <a:pt x="5257818" y="2274388"/>
                </a:lnTo>
                <a:lnTo>
                  <a:pt x="5265817" y="2303116"/>
                </a:lnTo>
                <a:lnTo>
                  <a:pt x="5277816" y="2336796"/>
                </a:lnTo>
                <a:lnTo>
                  <a:pt x="5288816" y="2375429"/>
                </a:lnTo>
                <a:lnTo>
                  <a:pt x="5300816" y="2419014"/>
                </a:lnTo>
                <a:lnTo>
                  <a:pt x="5311814" y="2464581"/>
                </a:lnTo>
                <a:lnTo>
                  <a:pt x="5325814" y="2516091"/>
                </a:lnTo>
                <a:lnTo>
                  <a:pt x="5336815" y="2571567"/>
                </a:lnTo>
                <a:lnTo>
                  <a:pt x="5348814" y="2630010"/>
                </a:lnTo>
                <a:lnTo>
                  <a:pt x="5359813" y="2691426"/>
                </a:lnTo>
                <a:lnTo>
                  <a:pt x="5371813" y="2755814"/>
                </a:lnTo>
                <a:lnTo>
                  <a:pt x="5380813" y="2824166"/>
                </a:lnTo>
                <a:lnTo>
                  <a:pt x="5388813" y="2896477"/>
                </a:lnTo>
                <a:lnTo>
                  <a:pt x="5396812" y="2968791"/>
                </a:lnTo>
                <a:lnTo>
                  <a:pt x="5401813" y="3047048"/>
                </a:lnTo>
                <a:lnTo>
                  <a:pt x="5405812" y="3124313"/>
                </a:lnTo>
                <a:lnTo>
                  <a:pt x="5407811" y="3204551"/>
                </a:lnTo>
                <a:lnTo>
                  <a:pt x="5407811" y="3287760"/>
                </a:lnTo>
                <a:lnTo>
                  <a:pt x="5403812" y="3373941"/>
                </a:lnTo>
                <a:lnTo>
                  <a:pt x="5398812" y="3459133"/>
                </a:lnTo>
                <a:lnTo>
                  <a:pt x="5390813" y="3546304"/>
                </a:lnTo>
                <a:lnTo>
                  <a:pt x="5378812" y="3636447"/>
                </a:lnTo>
                <a:lnTo>
                  <a:pt x="5363813" y="3725599"/>
                </a:lnTo>
                <a:lnTo>
                  <a:pt x="5346813" y="3816733"/>
                </a:lnTo>
                <a:lnTo>
                  <a:pt x="5323815" y="3907867"/>
                </a:lnTo>
                <a:lnTo>
                  <a:pt x="5298815" y="4000984"/>
                </a:lnTo>
                <a:lnTo>
                  <a:pt x="5267816" y="4094098"/>
                </a:lnTo>
                <a:lnTo>
                  <a:pt x="5232818" y="4186223"/>
                </a:lnTo>
                <a:lnTo>
                  <a:pt x="5229818" y="4187214"/>
                </a:lnTo>
                <a:lnTo>
                  <a:pt x="5221819" y="4193156"/>
                </a:lnTo>
                <a:lnTo>
                  <a:pt x="5209820" y="4199101"/>
                </a:lnTo>
                <a:lnTo>
                  <a:pt x="5190819" y="4209007"/>
                </a:lnTo>
                <a:lnTo>
                  <a:pt x="5167819" y="4219904"/>
                </a:lnTo>
                <a:lnTo>
                  <a:pt x="5138820" y="4231791"/>
                </a:lnTo>
                <a:lnTo>
                  <a:pt x="5104822" y="4244667"/>
                </a:lnTo>
                <a:lnTo>
                  <a:pt x="5065825" y="4259527"/>
                </a:lnTo>
                <a:lnTo>
                  <a:pt x="5023824" y="4275376"/>
                </a:lnTo>
                <a:lnTo>
                  <a:pt x="4973827" y="4290234"/>
                </a:lnTo>
                <a:lnTo>
                  <a:pt x="4920829" y="4305093"/>
                </a:lnTo>
                <a:lnTo>
                  <a:pt x="4862831" y="4320944"/>
                </a:lnTo>
                <a:lnTo>
                  <a:pt x="4799832" y="4335802"/>
                </a:lnTo>
                <a:lnTo>
                  <a:pt x="4729836" y="4351650"/>
                </a:lnTo>
                <a:lnTo>
                  <a:pt x="4657838" y="4364529"/>
                </a:lnTo>
                <a:lnTo>
                  <a:pt x="4580841" y="4377407"/>
                </a:lnTo>
                <a:lnTo>
                  <a:pt x="4497844" y="4389293"/>
                </a:lnTo>
                <a:lnTo>
                  <a:pt x="4409848" y="4397217"/>
                </a:lnTo>
                <a:lnTo>
                  <a:pt x="4348931" y="4401809"/>
                </a:lnTo>
                <a:lnTo>
                  <a:pt x="3811373" y="4401809"/>
                </a:lnTo>
                <a:lnTo>
                  <a:pt x="3787869" y="4400189"/>
                </a:lnTo>
                <a:lnTo>
                  <a:pt x="3668873" y="4391274"/>
                </a:lnTo>
                <a:lnTo>
                  <a:pt x="3543877" y="4376416"/>
                </a:lnTo>
                <a:lnTo>
                  <a:pt x="3414881" y="4356604"/>
                </a:lnTo>
                <a:lnTo>
                  <a:pt x="3282885" y="4333820"/>
                </a:lnTo>
                <a:lnTo>
                  <a:pt x="3146891" y="4305093"/>
                </a:lnTo>
                <a:lnTo>
                  <a:pt x="3004897" y="4273394"/>
                </a:lnTo>
                <a:lnTo>
                  <a:pt x="2897900" y="4245082"/>
                </a:lnTo>
                <a:lnTo>
                  <a:pt x="2897900" y="4245081"/>
                </a:lnTo>
                <a:lnTo>
                  <a:pt x="2866219" y="4236699"/>
                </a:lnTo>
                <a:lnTo>
                  <a:pt x="2858901" y="4234762"/>
                </a:lnTo>
                <a:lnTo>
                  <a:pt x="2706906" y="4191177"/>
                </a:lnTo>
                <a:lnTo>
                  <a:pt x="2704906" y="4193156"/>
                </a:lnTo>
                <a:lnTo>
                  <a:pt x="2693907" y="4197119"/>
                </a:lnTo>
                <a:lnTo>
                  <a:pt x="2675907" y="4203063"/>
                </a:lnTo>
                <a:lnTo>
                  <a:pt x="2650908" y="4209996"/>
                </a:lnTo>
                <a:lnTo>
                  <a:pt x="2620910" y="4221884"/>
                </a:lnTo>
                <a:lnTo>
                  <a:pt x="2583910" y="4233771"/>
                </a:lnTo>
                <a:lnTo>
                  <a:pt x="2539912" y="4244667"/>
                </a:lnTo>
                <a:lnTo>
                  <a:pt x="2491914" y="4259527"/>
                </a:lnTo>
                <a:lnTo>
                  <a:pt x="2435915" y="4273394"/>
                </a:lnTo>
                <a:lnTo>
                  <a:pt x="2376918" y="4288252"/>
                </a:lnTo>
                <a:lnTo>
                  <a:pt x="2310920" y="4304103"/>
                </a:lnTo>
                <a:lnTo>
                  <a:pt x="2241923" y="4318961"/>
                </a:lnTo>
                <a:lnTo>
                  <a:pt x="2166925" y="4333820"/>
                </a:lnTo>
                <a:lnTo>
                  <a:pt x="2088928" y="4347689"/>
                </a:lnTo>
                <a:lnTo>
                  <a:pt x="2005931" y="4360566"/>
                </a:lnTo>
                <a:lnTo>
                  <a:pt x="1919933" y="4372453"/>
                </a:lnTo>
                <a:lnTo>
                  <a:pt x="1827937" y="4383349"/>
                </a:lnTo>
                <a:lnTo>
                  <a:pt x="1733941" y="4391274"/>
                </a:lnTo>
                <a:lnTo>
                  <a:pt x="1637944" y="4399200"/>
                </a:lnTo>
                <a:lnTo>
                  <a:pt x="1548374" y="4401809"/>
                </a:lnTo>
                <a:lnTo>
                  <a:pt x="1263105" y="4401809"/>
                </a:lnTo>
                <a:lnTo>
                  <a:pt x="1218957" y="4400189"/>
                </a:lnTo>
                <a:lnTo>
                  <a:pt x="1107962" y="4393256"/>
                </a:lnTo>
                <a:lnTo>
                  <a:pt x="995966" y="4383349"/>
                </a:lnTo>
                <a:lnTo>
                  <a:pt x="882969" y="4368490"/>
                </a:lnTo>
                <a:lnTo>
                  <a:pt x="767973" y="4349671"/>
                </a:lnTo>
                <a:lnTo>
                  <a:pt x="650978" y="4326887"/>
                </a:lnTo>
                <a:lnTo>
                  <a:pt x="533983" y="4300140"/>
                </a:lnTo>
                <a:lnTo>
                  <a:pt x="414985" y="4267452"/>
                </a:lnTo>
                <a:lnTo>
                  <a:pt x="295991" y="4229808"/>
                </a:lnTo>
                <a:lnTo>
                  <a:pt x="176994" y="4186223"/>
                </a:lnTo>
                <a:lnTo>
                  <a:pt x="174994" y="4180280"/>
                </a:lnTo>
                <a:lnTo>
                  <a:pt x="168995" y="4170373"/>
                </a:lnTo>
                <a:lnTo>
                  <a:pt x="162994" y="4157496"/>
                </a:lnTo>
                <a:lnTo>
                  <a:pt x="155996" y="4138675"/>
                </a:lnTo>
                <a:lnTo>
                  <a:pt x="145996" y="4116882"/>
                </a:lnTo>
                <a:lnTo>
                  <a:pt x="135996" y="4092118"/>
                </a:lnTo>
                <a:lnTo>
                  <a:pt x="124997" y="4064382"/>
                </a:lnTo>
                <a:lnTo>
                  <a:pt x="112997" y="4031692"/>
                </a:lnTo>
                <a:lnTo>
                  <a:pt x="101998" y="3996030"/>
                </a:lnTo>
                <a:lnTo>
                  <a:pt x="87998" y="3955416"/>
                </a:lnTo>
                <a:lnTo>
                  <a:pt x="76999" y="3911829"/>
                </a:lnTo>
                <a:lnTo>
                  <a:pt x="64998" y="3866263"/>
                </a:lnTo>
                <a:lnTo>
                  <a:pt x="54000" y="3814752"/>
                </a:lnTo>
                <a:lnTo>
                  <a:pt x="42000" y="3761261"/>
                </a:lnTo>
                <a:lnTo>
                  <a:pt x="32999" y="3704798"/>
                </a:lnTo>
                <a:lnTo>
                  <a:pt x="23000" y="3643381"/>
                </a:lnTo>
                <a:lnTo>
                  <a:pt x="14999" y="3578992"/>
                </a:lnTo>
                <a:lnTo>
                  <a:pt x="8001" y="3510644"/>
                </a:lnTo>
                <a:lnTo>
                  <a:pt x="4000" y="3440310"/>
                </a:lnTo>
                <a:lnTo>
                  <a:pt x="0" y="3364036"/>
                </a:lnTo>
                <a:lnTo>
                  <a:pt x="0" y="3285779"/>
                </a:lnTo>
                <a:lnTo>
                  <a:pt x="0" y="3204551"/>
                </a:lnTo>
                <a:lnTo>
                  <a:pt x="4000" y="3119360"/>
                </a:lnTo>
                <a:lnTo>
                  <a:pt x="10001" y="3031198"/>
                </a:lnTo>
                <a:lnTo>
                  <a:pt x="18999" y="2940062"/>
                </a:lnTo>
                <a:lnTo>
                  <a:pt x="30999" y="2844966"/>
                </a:lnTo>
                <a:lnTo>
                  <a:pt x="45999" y="2745908"/>
                </a:lnTo>
                <a:lnTo>
                  <a:pt x="64998" y="2644869"/>
                </a:lnTo>
                <a:lnTo>
                  <a:pt x="85998" y="2538877"/>
                </a:lnTo>
                <a:lnTo>
                  <a:pt x="112997" y="2430903"/>
                </a:lnTo>
                <a:lnTo>
                  <a:pt x="143995" y="2319957"/>
                </a:lnTo>
                <a:lnTo>
                  <a:pt x="176994" y="2206039"/>
                </a:lnTo>
                <a:lnTo>
                  <a:pt x="176994" y="2202077"/>
                </a:lnTo>
                <a:lnTo>
                  <a:pt x="172996" y="2194153"/>
                </a:lnTo>
                <a:lnTo>
                  <a:pt x="168995" y="2179291"/>
                </a:lnTo>
                <a:lnTo>
                  <a:pt x="160995" y="2160472"/>
                </a:lnTo>
                <a:lnTo>
                  <a:pt x="153996" y="2137688"/>
                </a:lnTo>
                <a:lnTo>
                  <a:pt x="143995" y="2106980"/>
                </a:lnTo>
                <a:lnTo>
                  <a:pt x="131996" y="2075282"/>
                </a:lnTo>
                <a:lnTo>
                  <a:pt x="122996" y="2034668"/>
                </a:lnTo>
                <a:lnTo>
                  <a:pt x="110996" y="1993062"/>
                </a:lnTo>
                <a:lnTo>
                  <a:pt x="97998" y="1945513"/>
                </a:lnTo>
                <a:lnTo>
                  <a:pt x="85998" y="1895984"/>
                </a:lnTo>
                <a:lnTo>
                  <a:pt x="72999" y="1840512"/>
                </a:lnTo>
                <a:lnTo>
                  <a:pt x="61000" y="1784048"/>
                </a:lnTo>
                <a:lnTo>
                  <a:pt x="49999" y="1720650"/>
                </a:lnTo>
                <a:lnTo>
                  <a:pt x="39999" y="1656263"/>
                </a:lnTo>
                <a:lnTo>
                  <a:pt x="30999" y="1587913"/>
                </a:lnTo>
                <a:lnTo>
                  <a:pt x="21000" y="1517579"/>
                </a:lnTo>
                <a:lnTo>
                  <a:pt x="13001" y="1443286"/>
                </a:lnTo>
                <a:lnTo>
                  <a:pt x="8001" y="1367011"/>
                </a:lnTo>
                <a:lnTo>
                  <a:pt x="4000" y="1289746"/>
                </a:lnTo>
                <a:lnTo>
                  <a:pt x="2001" y="1209508"/>
                </a:lnTo>
                <a:lnTo>
                  <a:pt x="4000" y="1126298"/>
                </a:lnTo>
                <a:lnTo>
                  <a:pt x="6001" y="1042098"/>
                </a:lnTo>
                <a:lnTo>
                  <a:pt x="12001" y="954927"/>
                </a:lnTo>
                <a:lnTo>
                  <a:pt x="18999" y="866765"/>
                </a:lnTo>
                <a:lnTo>
                  <a:pt x="30999" y="779592"/>
                </a:lnTo>
                <a:lnTo>
                  <a:pt x="45999" y="688459"/>
                </a:lnTo>
                <a:lnTo>
                  <a:pt x="64998" y="599306"/>
                </a:lnTo>
                <a:lnTo>
                  <a:pt x="85998" y="506190"/>
                </a:lnTo>
                <a:lnTo>
                  <a:pt x="112997" y="415056"/>
                </a:lnTo>
                <a:lnTo>
                  <a:pt x="141996" y="320951"/>
                </a:lnTo>
                <a:lnTo>
                  <a:pt x="176994" y="227836"/>
                </a:lnTo>
                <a:lnTo>
                  <a:pt x="176994" y="224863"/>
                </a:lnTo>
                <a:lnTo>
                  <a:pt x="179994" y="222883"/>
                </a:lnTo>
                <a:lnTo>
                  <a:pt x="187995" y="218920"/>
                </a:lnTo>
                <a:lnTo>
                  <a:pt x="201995" y="212977"/>
                </a:lnTo>
                <a:lnTo>
                  <a:pt x="218993" y="203071"/>
                </a:lnTo>
                <a:lnTo>
                  <a:pt x="241993" y="194156"/>
                </a:lnTo>
                <a:lnTo>
                  <a:pt x="270990" y="180288"/>
                </a:lnTo>
                <a:lnTo>
                  <a:pt x="304990" y="167411"/>
                </a:lnTo>
                <a:lnTo>
                  <a:pt x="343989" y="154531"/>
                </a:lnTo>
                <a:lnTo>
                  <a:pt x="385988" y="138682"/>
                </a:lnTo>
                <a:lnTo>
                  <a:pt x="435985" y="123824"/>
                </a:lnTo>
                <a:lnTo>
                  <a:pt x="489985" y="106983"/>
                </a:lnTo>
                <a:lnTo>
                  <a:pt x="546981" y="91134"/>
                </a:lnTo>
                <a:lnTo>
                  <a:pt x="610979" y="76275"/>
                </a:lnTo>
                <a:lnTo>
                  <a:pt x="679977" y="60426"/>
                </a:lnTo>
                <a:lnTo>
                  <a:pt x="752974" y="47548"/>
                </a:lnTo>
                <a:lnTo>
                  <a:pt x="828973" y="35662"/>
                </a:lnTo>
                <a:lnTo>
                  <a:pt x="911968" y="24766"/>
                </a:lnTo>
                <a:lnTo>
                  <a:pt x="999966" y="14858"/>
                </a:lnTo>
                <a:lnTo>
                  <a:pt x="1091962" y="7926"/>
                </a:lnTo>
                <a:lnTo>
                  <a:pt x="1187959" y="3963"/>
                </a:lnTo>
                <a:close/>
              </a:path>
            </a:pathLst>
          </a:custGeom>
          <a:solidFill>
            <a:schemeClr val="accent1"/>
          </a:solidFill>
        </p:spPr>
        <p:txBody>
          <a:bodyPr tIns="457200" rtlCol="0">
            <a:no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6" name="Рисунок 15"/>
          <p:cNvSpPr>
            <a:spLocks noGrp="1"/>
          </p:cNvSpPr>
          <p:nvPr>
            <p:ph type="pic" idx="16"/>
          </p:nvPr>
        </p:nvSpPr>
        <p:spPr>
          <a:xfrm>
            <a:off x="5857497" y="3321895"/>
            <a:ext cx="2296165" cy="2484250"/>
          </a:xfrm>
          <a:custGeom>
            <a:avLst/>
            <a:gdLst>
              <a:gd name="connsiteX0" fmla="*/ 1289957 w 5411811"/>
              <a:gd name="connsiteY0" fmla="*/ 0 h 4401809"/>
              <a:gd name="connsiteX1" fmla="*/ 1395952 w 5411811"/>
              <a:gd name="connsiteY1" fmla="*/ 1982 h 4401809"/>
              <a:gd name="connsiteX2" fmla="*/ 1506947 w 5411811"/>
              <a:gd name="connsiteY2" fmla="*/ 5945 h 4401809"/>
              <a:gd name="connsiteX3" fmla="*/ 1621945 w 5411811"/>
              <a:gd name="connsiteY3" fmla="*/ 11887 h 4401809"/>
              <a:gd name="connsiteX4" fmla="*/ 1742940 w 5411811"/>
              <a:gd name="connsiteY4" fmla="*/ 22784 h 4401809"/>
              <a:gd name="connsiteX5" fmla="*/ 1867936 w 5411811"/>
              <a:gd name="connsiteY5" fmla="*/ 37644 h 4401809"/>
              <a:gd name="connsiteX6" fmla="*/ 1996932 w 5411811"/>
              <a:gd name="connsiteY6" fmla="*/ 57456 h 4401809"/>
              <a:gd name="connsiteX7" fmla="*/ 2128926 w 5411811"/>
              <a:gd name="connsiteY7" fmla="*/ 80238 h 4401809"/>
              <a:gd name="connsiteX8" fmla="*/ 2266921 w 5411811"/>
              <a:gd name="connsiteY8" fmla="*/ 107974 h 4401809"/>
              <a:gd name="connsiteX9" fmla="*/ 2408917 w 5411811"/>
              <a:gd name="connsiteY9" fmla="*/ 140664 h 4401809"/>
              <a:gd name="connsiteX10" fmla="*/ 2556912 w 5411811"/>
              <a:gd name="connsiteY10" fmla="*/ 180288 h 4401809"/>
              <a:gd name="connsiteX11" fmla="*/ 2609910 w 5411811"/>
              <a:gd name="connsiteY11" fmla="*/ 196038 h 4401809"/>
              <a:gd name="connsiteX12" fmla="*/ 2706906 w 5411811"/>
              <a:gd name="connsiteY12" fmla="*/ 224863 h 4401809"/>
              <a:gd name="connsiteX13" fmla="*/ 2710906 w 5411811"/>
              <a:gd name="connsiteY13" fmla="*/ 222883 h 4401809"/>
              <a:gd name="connsiteX14" fmla="*/ 2721906 w 5411811"/>
              <a:gd name="connsiteY14" fmla="*/ 218920 h 4401809"/>
              <a:gd name="connsiteX15" fmla="*/ 2739905 w 5411811"/>
              <a:gd name="connsiteY15" fmla="*/ 212977 h 4401809"/>
              <a:gd name="connsiteX16" fmla="*/ 2764905 w 5411811"/>
              <a:gd name="connsiteY16" fmla="*/ 203071 h 4401809"/>
              <a:gd name="connsiteX17" fmla="*/ 2794903 w 5411811"/>
              <a:gd name="connsiteY17" fmla="*/ 194156 h 4401809"/>
              <a:gd name="connsiteX18" fmla="*/ 2831901 w 5411811"/>
              <a:gd name="connsiteY18" fmla="*/ 182269 h 4401809"/>
              <a:gd name="connsiteX19" fmla="*/ 2875901 w 5411811"/>
              <a:gd name="connsiteY19" fmla="*/ 169391 h 4401809"/>
              <a:gd name="connsiteX20" fmla="*/ 2923899 w 5411811"/>
              <a:gd name="connsiteY20" fmla="*/ 155522 h 4401809"/>
              <a:gd name="connsiteX21" fmla="*/ 2977897 w 5411811"/>
              <a:gd name="connsiteY21" fmla="*/ 140664 h 4401809"/>
              <a:gd name="connsiteX22" fmla="*/ 3036895 w 5411811"/>
              <a:gd name="connsiteY22" fmla="*/ 125804 h 4401809"/>
              <a:gd name="connsiteX23" fmla="*/ 3101892 w 5411811"/>
              <a:gd name="connsiteY23" fmla="*/ 109955 h 4401809"/>
              <a:gd name="connsiteX24" fmla="*/ 3171890 w 5411811"/>
              <a:gd name="connsiteY24" fmla="*/ 95097 h 4401809"/>
              <a:gd name="connsiteX25" fmla="*/ 3245887 w 5411811"/>
              <a:gd name="connsiteY25" fmla="*/ 80238 h 4401809"/>
              <a:gd name="connsiteX26" fmla="*/ 3324885 w 5411811"/>
              <a:gd name="connsiteY26" fmla="*/ 66369 h 4401809"/>
              <a:gd name="connsiteX27" fmla="*/ 3407881 w 5411811"/>
              <a:gd name="connsiteY27" fmla="*/ 53493 h 4401809"/>
              <a:gd name="connsiteX28" fmla="*/ 3493879 w 5411811"/>
              <a:gd name="connsiteY28" fmla="*/ 41606 h 4401809"/>
              <a:gd name="connsiteX29" fmla="*/ 3583875 w 5411811"/>
              <a:gd name="connsiteY29" fmla="*/ 30708 h 4401809"/>
              <a:gd name="connsiteX30" fmla="*/ 3677872 w 5411811"/>
              <a:gd name="connsiteY30" fmla="*/ 20803 h 4401809"/>
              <a:gd name="connsiteX31" fmla="*/ 3775868 w 5411811"/>
              <a:gd name="connsiteY31" fmla="*/ 14858 h 4401809"/>
              <a:gd name="connsiteX32" fmla="*/ 3875865 w 5411811"/>
              <a:gd name="connsiteY32" fmla="*/ 9908 h 4401809"/>
              <a:gd name="connsiteX33" fmla="*/ 3979862 w 5411811"/>
              <a:gd name="connsiteY33" fmla="*/ 7926 h 4401809"/>
              <a:gd name="connsiteX34" fmla="*/ 4084858 w 5411811"/>
              <a:gd name="connsiteY34" fmla="*/ 7926 h 4401809"/>
              <a:gd name="connsiteX35" fmla="*/ 4192854 w 5411811"/>
              <a:gd name="connsiteY35" fmla="*/ 11887 h 4401809"/>
              <a:gd name="connsiteX36" fmla="*/ 4301850 w 5411811"/>
              <a:gd name="connsiteY36" fmla="*/ 18821 h 4401809"/>
              <a:gd name="connsiteX37" fmla="*/ 4415846 w 5411811"/>
              <a:gd name="connsiteY37" fmla="*/ 28727 h 4401809"/>
              <a:gd name="connsiteX38" fmla="*/ 4528842 w 5411811"/>
              <a:gd name="connsiteY38" fmla="*/ 43586 h 4401809"/>
              <a:gd name="connsiteX39" fmla="*/ 4643838 w 5411811"/>
              <a:gd name="connsiteY39" fmla="*/ 60426 h 4401809"/>
              <a:gd name="connsiteX40" fmla="*/ 4758834 w 5411811"/>
              <a:gd name="connsiteY40" fmla="*/ 83210 h 4401809"/>
              <a:gd name="connsiteX41" fmla="*/ 4877830 w 5411811"/>
              <a:gd name="connsiteY41" fmla="*/ 111937 h 4401809"/>
              <a:gd name="connsiteX42" fmla="*/ 4994825 w 5411811"/>
              <a:gd name="connsiteY42" fmla="*/ 144627 h 4401809"/>
              <a:gd name="connsiteX43" fmla="*/ 5113823 w 5411811"/>
              <a:gd name="connsiteY43" fmla="*/ 180288 h 4401809"/>
              <a:gd name="connsiteX44" fmla="*/ 5232818 w 5411811"/>
              <a:gd name="connsiteY44" fmla="*/ 224863 h 4401809"/>
              <a:gd name="connsiteX45" fmla="*/ 5232818 w 5411811"/>
              <a:gd name="connsiteY45" fmla="*/ 225854 h 4401809"/>
              <a:gd name="connsiteX46" fmla="*/ 5236818 w 5411811"/>
              <a:gd name="connsiteY46" fmla="*/ 231799 h 4401809"/>
              <a:gd name="connsiteX47" fmla="*/ 5242817 w 5411811"/>
              <a:gd name="connsiteY47" fmla="*/ 243686 h 4401809"/>
              <a:gd name="connsiteX48" fmla="*/ 5248817 w 5411811"/>
              <a:gd name="connsiteY48" fmla="*/ 256562 h 4401809"/>
              <a:gd name="connsiteX49" fmla="*/ 5257818 w 5411811"/>
              <a:gd name="connsiteY49" fmla="*/ 275385 h 4401809"/>
              <a:gd name="connsiteX50" fmla="*/ 5267816 w 5411811"/>
              <a:gd name="connsiteY50" fmla="*/ 296186 h 4401809"/>
              <a:gd name="connsiteX51" fmla="*/ 5277816 w 5411811"/>
              <a:gd name="connsiteY51" fmla="*/ 322933 h 4401809"/>
              <a:gd name="connsiteX52" fmla="*/ 5288816 w 5411811"/>
              <a:gd name="connsiteY52" fmla="*/ 353641 h 4401809"/>
              <a:gd name="connsiteX53" fmla="*/ 5302815 w 5411811"/>
              <a:gd name="connsiteY53" fmla="*/ 388311 h 4401809"/>
              <a:gd name="connsiteX54" fmla="*/ 5313815 w 5411811"/>
              <a:gd name="connsiteY54" fmla="*/ 425953 h 4401809"/>
              <a:gd name="connsiteX55" fmla="*/ 5327814 w 5411811"/>
              <a:gd name="connsiteY55" fmla="*/ 467558 h 4401809"/>
              <a:gd name="connsiteX56" fmla="*/ 5338814 w 5411811"/>
              <a:gd name="connsiteY56" fmla="*/ 513126 h 4401809"/>
              <a:gd name="connsiteX57" fmla="*/ 5351814 w 5411811"/>
              <a:gd name="connsiteY57" fmla="*/ 564637 h 4401809"/>
              <a:gd name="connsiteX58" fmla="*/ 5363813 w 5411811"/>
              <a:gd name="connsiteY58" fmla="*/ 618127 h 4401809"/>
              <a:gd name="connsiteX59" fmla="*/ 5373813 w 5411811"/>
              <a:gd name="connsiteY59" fmla="*/ 675582 h 4401809"/>
              <a:gd name="connsiteX60" fmla="*/ 5384813 w 5411811"/>
              <a:gd name="connsiteY60" fmla="*/ 736007 h 4401809"/>
              <a:gd name="connsiteX61" fmla="*/ 5392812 w 5411811"/>
              <a:gd name="connsiteY61" fmla="*/ 800395 h 4401809"/>
              <a:gd name="connsiteX62" fmla="*/ 5399812 w 5411811"/>
              <a:gd name="connsiteY62" fmla="*/ 868745 h 4401809"/>
              <a:gd name="connsiteX63" fmla="*/ 5405812 w 5411811"/>
              <a:gd name="connsiteY63" fmla="*/ 941059 h 4401809"/>
              <a:gd name="connsiteX64" fmla="*/ 5409812 w 5411811"/>
              <a:gd name="connsiteY64" fmla="*/ 1017335 h 4401809"/>
              <a:gd name="connsiteX65" fmla="*/ 5411811 w 5411811"/>
              <a:gd name="connsiteY65" fmla="*/ 1097571 h 4401809"/>
              <a:gd name="connsiteX66" fmla="*/ 5411811 w 5411811"/>
              <a:gd name="connsiteY66" fmla="*/ 1178800 h 4401809"/>
              <a:gd name="connsiteX67" fmla="*/ 5407811 w 5411811"/>
              <a:gd name="connsiteY67" fmla="*/ 1266962 h 4401809"/>
              <a:gd name="connsiteX68" fmla="*/ 5401813 w 5411811"/>
              <a:gd name="connsiteY68" fmla="*/ 1358096 h 4401809"/>
              <a:gd name="connsiteX69" fmla="*/ 5394811 w 5411811"/>
              <a:gd name="connsiteY69" fmla="*/ 1451212 h 4401809"/>
              <a:gd name="connsiteX70" fmla="*/ 5382812 w 5411811"/>
              <a:gd name="connsiteY70" fmla="*/ 1548289 h 4401809"/>
              <a:gd name="connsiteX71" fmla="*/ 5367813 w 5411811"/>
              <a:gd name="connsiteY71" fmla="*/ 1648337 h 4401809"/>
              <a:gd name="connsiteX72" fmla="*/ 5348814 w 5411811"/>
              <a:gd name="connsiteY72" fmla="*/ 1753340 h 4401809"/>
              <a:gd name="connsiteX73" fmla="*/ 5325814 w 5411811"/>
              <a:gd name="connsiteY73" fmla="*/ 1862304 h 4401809"/>
              <a:gd name="connsiteX74" fmla="*/ 5298815 w 5411811"/>
              <a:gd name="connsiteY74" fmla="*/ 1972261 h 4401809"/>
              <a:gd name="connsiteX75" fmla="*/ 5267816 w 5411811"/>
              <a:gd name="connsiteY75" fmla="*/ 2088158 h 4401809"/>
              <a:gd name="connsiteX76" fmla="*/ 5232818 w 5411811"/>
              <a:gd name="connsiteY76" fmla="*/ 2206039 h 4401809"/>
              <a:gd name="connsiteX77" fmla="*/ 5232818 w 5411811"/>
              <a:gd name="connsiteY77" fmla="*/ 2208020 h 4401809"/>
              <a:gd name="connsiteX78" fmla="*/ 5236818 w 5411811"/>
              <a:gd name="connsiteY78" fmla="*/ 2217926 h 4401809"/>
              <a:gd name="connsiteX79" fmla="*/ 5242817 w 5411811"/>
              <a:gd name="connsiteY79" fmla="*/ 2230802 h 4401809"/>
              <a:gd name="connsiteX80" fmla="*/ 5248817 w 5411811"/>
              <a:gd name="connsiteY80" fmla="*/ 2249625 h 4401809"/>
              <a:gd name="connsiteX81" fmla="*/ 5257818 w 5411811"/>
              <a:gd name="connsiteY81" fmla="*/ 2274388 h 4401809"/>
              <a:gd name="connsiteX82" fmla="*/ 5265817 w 5411811"/>
              <a:gd name="connsiteY82" fmla="*/ 2303116 h 4401809"/>
              <a:gd name="connsiteX83" fmla="*/ 5277816 w 5411811"/>
              <a:gd name="connsiteY83" fmla="*/ 2336796 h 4401809"/>
              <a:gd name="connsiteX84" fmla="*/ 5288816 w 5411811"/>
              <a:gd name="connsiteY84" fmla="*/ 2375429 h 4401809"/>
              <a:gd name="connsiteX85" fmla="*/ 5300816 w 5411811"/>
              <a:gd name="connsiteY85" fmla="*/ 2419014 h 4401809"/>
              <a:gd name="connsiteX86" fmla="*/ 5311814 w 5411811"/>
              <a:gd name="connsiteY86" fmla="*/ 2464581 h 4401809"/>
              <a:gd name="connsiteX87" fmla="*/ 5325814 w 5411811"/>
              <a:gd name="connsiteY87" fmla="*/ 2516091 h 4401809"/>
              <a:gd name="connsiteX88" fmla="*/ 5336815 w 5411811"/>
              <a:gd name="connsiteY88" fmla="*/ 2571567 h 4401809"/>
              <a:gd name="connsiteX89" fmla="*/ 5348814 w 5411811"/>
              <a:gd name="connsiteY89" fmla="*/ 2630010 h 4401809"/>
              <a:gd name="connsiteX90" fmla="*/ 5359813 w 5411811"/>
              <a:gd name="connsiteY90" fmla="*/ 2691426 h 4401809"/>
              <a:gd name="connsiteX91" fmla="*/ 5371813 w 5411811"/>
              <a:gd name="connsiteY91" fmla="*/ 2755814 h 4401809"/>
              <a:gd name="connsiteX92" fmla="*/ 5380813 w 5411811"/>
              <a:gd name="connsiteY92" fmla="*/ 2824166 h 4401809"/>
              <a:gd name="connsiteX93" fmla="*/ 5388813 w 5411811"/>
              <a:gd name="connsiteY93" fmla="*/ 2896477 h 4401809"/>
              <a:gd name="connsiteX94" fmla="*/ 5396812 w 5411811"/>
              <a:gd name="connsiteY94" fmla="*/ 2968791 h 4401809"/>
              <a:gd name="connsiteX95" fmla="*/ 5401813 w 5411811"/>
              <a:gd name="connsiteY95" fmla="*/ 3047048 h 4401809"/>
              <a:gd name="connsiteX96" fmla="*/ 5405812 w 5411811"/>
              <a:gd name="connsiteY96" fmla="*/ 3124313 h 4401809"/>
              <a:gd name="connsiteX97" fmla="*/ 5407811 w 5411811"/>
              <a:gd name="connsiteY97" fmla="*/ 3204551 h 4401809"/>
              <a:gd name="connsiteX98" fmla="*/ 5407811 w 5411811"/>
              <a:gd name="connsiteY98" fmla="*/ 3287760 h 4401809"/>
              <a:gd name="connsiteX99" fmla="*/ 5403812 w 5411811"/>
              <a:gd name="connsiteY99" fmla="*/ 3373941 h 4401809"/>
              <a:gd name="connsiteX100" fmla="*/ 5398812 w 5411811"/>
              <a:gd name="connsiteY100" fmla="*/ 3459133 h 4401809"/>
              <a:gd name="connsiteX101" fmla="*/ 5390813 w 5411811"/>
              <a:gd name="connsiteY101" fmla="*/ 3546304 h 4401809"/>
              <a:gd name="connsiteX102" fmla="*/ 5378812 w 5411811"/>
              <a:gd name="connsiteY102" fmla="*/ 3636447 h 4401809"/>
              <a:gd name="connsiteX103" fmla="*/ 5363813 w 5411811"/>
              <a:gd name="connsiteY103" fmla="*/ 3725599 h 4401809"/>
              <a:gd name="connsiteX104" fmla="*/ 5346813 w 5411811"/>
              <a:gd name="connsiteY104" fmla="*/ 3816733 h 4401809"/>
              <a:gd name="connsiteX105" fmla="*/ 5323815 w 5411811"/>
              <a:gd name="connsiteY105" fmla="*/ 3907867 h 4401809"/>
              <a:gd name="connsiteX106" fmla="*/ 5298815 w 5411811"/>
              <a:gd name="connsiteY106" fmla="*/ 4000984 h 4401809"/>
              <a:gd name="connsiteX107" fmla="*/ 5267816 w 5411811"/>
              <a:gd name="connsiteY107" fmla="*/ 4094098 h 4401809"/>
              <a:gd name="connsiteX108" fmla="*/ 5232818 w 5411811"/>
              <a:gd name="connsiteY108" fmla="*/ 4186223 h 4401809"/>
              <a:gd name="connsiteX109" fmla="*/ 5229818 w 5411811"/>
              <a:gd name="connsiteY109" fmla="*/ 4187214 h 4401809"/>
              <a:gd name="connsiteX110" fmla="*/ 5221819 w 5411811"/>
              <a:gd name="connsiteY110" fmla="*/ 4193156 h 4401809"/>
              <a:gd name="connsiteX111" fmla="*/ 5209820 w 5411811"/>
              <a:gd name="connsiteY111" fmla="*/ 4199101 h 4401809"/>
              <a:gd name="connsiteX112" fmla="*/ 5190819 w 5411811"/>
              <a:gd name="connsiteY112" fmla="*/ 4209007 h 4401809"/>
              <a:gd name="connsiteX113" fmla="*/ 5167819 w 5411811"/>
              <a:gd name="connsiteY113" fmla="*/ 4219904 h 4401809"/>
              <a:gd name="connsiteX114" fmla="*/ 5138820 w 5411811"/>
              <a:gd name="connsiteY114" fmla="*/ 4231791 h 4401809"/>
              <a:gd name="connsiteX115" fmla="*/ 5104822 w 5411811"/>
              <a:gd name="connsiteY115" fmla="*/ 4244667 h 4401809"/>
              <a:gd name="connsiteX116" fmla="*/ 5065825 w 5411811"/>
              <a:gd name="connsiteY116" fmla="*/ 4259527 h 4401809"/>
              <a:gd name="connsiteX117" fmla="*/ 5023824 w 5411811"/>
              <a:gd name="connsiteY117" fmla="*/ 4275376 h 4401809"/>
              <a:gd name="connsiteX118" fmla="*/ 4973827 w 5411811"/>
              <a:gd name="connsiteY118" fmla="*/ 4290234 h 4401809"/>
              <a:gd name="connsiteX119" fmla="*/ 4920829 w 5411811"/>
              <a:gd name="connsiteY119" fmla="*/ 4305093 h 4401809"/>
              <a:gd name="connsiteX120" fmla="*/ 4862831 w 5411811"/>
              <a:gd name="connsiteY120" fmla="*/ 4320944 h 4401809"/>
              <a:gd name="connsiteX121" fmla="*/ 4799832 w 5411811"/>
              <a:gd name="connsiteY121" fmla="*/ 4335802 h 4401809"/>
              <a:gd name="connsiteX122" fmla="*/ 4729836 w 5411811"/>
              <a:gd name="connsiteY122" fmla="*/ 4351650 h 4401809"/>
              <a:gd name="connsiteX123" fmla="*/ 4657838 w 5411811"/>
              <a:gd name="connsiteY123" fmla="*/ 4364529 h 4401809"/>
              <a:gd name="connsiteX124" fmla="*/ 4580841 w 5411811"/>
              <a:gd name="connsiteY124" fmla="*/ 4377407 h 4401809"/>
              <a:gd name="connsiteX125" fmla="*/ 4497844 w 5411811"/>
              <a:gd name="connsiteY125" fmla="*/ 4389293 h 4401809"/>
              <a:gd name="connsiteX126" fmla="*/ 4409848 w 5411811"/>
              <a:gd name="connsiteY126" fmla="*/ 4397217 h 4401809"/>
              <a:gd name="connsiteX127" fmla="*/ 4348931 w 5411811"/>
              <a:gd name="connsiteY127" fmla="*/ 4401809 h 4401809"/>
              <a:gd name="connsiteX128" fmla="*/ 3811373 w 5411811"/>
              <a:gd name="connsiteY128" fmla="*/ 4401809 h 4401809"/>
              <a:gd name="connsiteX129" fmla="*/ 3787869 w 5411811"/>
              <a:gd name="connsiteY129" fmla="*/ 4400189 h 4401809"/>
              <a:gd name="connsiteX130" fmla="*/ 3668873 w 5411811"/>
              <a:gd name="connsiteY130" fmla="*/ 4391274 h 4401809"/>
              <a:gd name="connsiteX131" fmla="*/ 3543877 w 5411811"/>
              <a:gd name="connsiteY131" fmla="*/ 4376416 h 4401809"/>
              <a:gd name="connsiteX132" fmla="*/ 3414881 w 5411811"/>
              <a:gd name="connsiteY132" fmla="*/ 4356604 h 4401809"/>
              <a:gd name="connsiteX133" fmla="*/ 3282885 w 5411811"/>
              <a:gd name="connsiteY133" fmla="*/ 4333820 h 4401809"/>
              <a:gd name="connsiteX134" fmla="*/ 3146891 w 5411811"/>
              <a:gd name="connsiteY134" fmla="*/ 4305093 h 4401809"/>
              <a:gd name="connsiteX135" fmla="*/ 3004897 w 5411811"/>
              <a:gd name="connsiteY135" fmla="*/ 4273394 h 4401809"/>
              <a:gd name="connsiteX136" fmla="*/ 2897900 w 5411811"/>
              <a:gd name="connsiteY136" fmla="*/ 4245082 h 4401809"/>
              <a:gd name="connsiteX137" fmla="*/ 2897900 w 5411811"/>
              <a:gd name="connsiteY137" fmla="*/ 4245081 h 4401809"/>
              <a:gd name="connsiteX138" fmla="*/ 2866219 w 5411811"/>
              <a:gd name="connsiteY138" fmla="*/ 4236699 h 4401809"/>
              <a:gd name="connsiteX139" fmla="*/ 2858901 w 5411811"/>
              <a:gd name="connsiteY139" fmla="*/ 4234762 h 4401809"/>
              <a:gd name="connsiteX140" fmla="*/ 2706906 w 5411811"/>
              <a:gd name="connsiteY140" fmla="*/ 4191177 h 4401809"/>
              <a:gd name="connsiteX141" fmla="*/ 2704906 w 5411811"/>
              <a:gd name="connsiteY141" fmla="*/ 4193156 h 4401809"/>
              <a:gd name="connsiteX142" fmla="*/ 2693907 w 5411811"/>
              <a:gd name="connsiteY142" fmla="*/ 4197119 h 4401809"/>
              <a:gd name="connsiteX143" fmla="*/ 2675907 w 5411811"/>
              <a:gd name="connsiteY143" fmla="*/ 4203063 h 4401809"/>
              <a:gd name="connsiteX144" fmla="*/ 2650908 w 5411811"/>
              <a:gd name="connsiteY144" fmla="*/ 4209996 h 4401809"/>
              <a:gd name="connsiteX145" fmla="*/ 2620910 w 5411811"/>
              <a:gd name="connsiteY145" fmla="*/ 4221884 h 4401809"/>
              <a:gd name="connsiteX146" fmla="*/ 2583910 w 5411811"/>
              <a:gd name="connsiteY146" fmla="*/ 4233771 h 4401809"/>
              <a:gd name="connsiteX147" fmla="*/ 2539912 w 5411811"/>
              <a:gd name="connsiteY147" fmla="*/ 4244667 h 4401809"/>
              <a:gd name="connsiteX148" fmla="*/ 2491914 w 5411811"/>
              <a:gd name="connsiteY148" fmla="*/ 4259527 h 4401809"/>
              <a:gd name="connsiteX149" fmla="*/ 2435915 w 5411811"/>
              <a:gd name="connsiteY149" fmla="*/ 4273394 h 4401809"/>
              <a:gd name="connsiteX150" fmla="*/ 2376918 w 5411811"/>
              <a:gd name="connsiteY150" fmla="*/ 4288252 h 4401809"/>
              <a:gd name="connsiteX151" fmla="*/ 2310920 w 5411811"/>
              <a:gd name="connsiteY151" fmla="*/ 4304103 h 4401809"/>
              <a:gd name="connsiteX152" fmla="*/ 2241923 w 5411811"/>
              <a:gd name="connsiteY152" fmla="*/ 4318961 h 4401809"/>
              <a:gd name="connsiteX153" fmla="*/ 2166925 w 5411811"/>
              <a:gd name="connsiteY153" fmla="*/ 4333820 h 4401809"/>
              <a:gd name="connsiteX154" fmla="*/ 2088928 w 5411811"/>
              <a:gd name="connsiteY154" fmla="*/ 4347689 h 4401809"/>
              <a:gd name="connsiteX155" fmla="*/ 2005931 w 5411811"/>
              <a:gd name="connsiteY155" fmla="*/ 4360566 h 4401809"/>
              <a:gd name="connsiteX156" fmla="*/ 1919933 w 5411811"/>
              <a:gd name="connsiteY156" fmla="*/ 4372453 h 4401809"/>
              <a:gd name="connsiteX157" fmla="*/ 1827937 w 5411811"/>
              <a:gd name="connsiteY157" fmla="*/ 4383349 h 4401809"/>
              <a:gd name="connsiteX158" fmla="*/ 1733941 w 5411811"/>
              <a:gd name="connsiteY158" fmla="*/ 4391274 h 4401809"/>
              <a:gd name="connsiteX159" fmla="*/ 1637944 w 5411811"/>
              <a:gd name="connsiteY159" fmla="*/ 4399200 h 4401809"/>
              <a:gd name="connsiteX160" fmla="*/ 1548374 w 5411811"/>
              <a:gd name="connsiteY160" fmla="*/ 4401809 h 4401809"/>
              <a:gd name="connsiteX161" fmla="*/ 1263105 w 5411811"/>
              <a:gd name="connsiteY161" fmla="*/ 4401809 h 4401809"/>
              <a:gd name="connsiteX162" fmla="*/ 1218957 w 5411811"/>
              <a:gd name="connsiteY162" fmla="*/ 4400189 h 4401809"/>
              <a:gd name="connsiteX163" fmla="*/ 1107962 w 5411811"/>
              <a:gd name="connsiteY163" fmla="*/ 4393256 h 4401809"/>
              <a:gd name="connsiteX164" fmla="*/ 995966 w 5411811"/>
              <a:gd name="connsiteY164" fmla="*/ 4383349 h 4401809"/>
              <a:gd name="connsiteX165" fmla="*/ 882969 w 5411811"/>
              <a:gd name="connsiteY165" fmla="*/ 4368490 h 4401809"/>
              <a:gd name="connsiteX166" fmla="*/ 767973 w 5411811"/>
              <a:gd name="connsiteY166" fmla="*/ 4349671 h 4401809"/>
              <a:gd name="connsiteX167" fmla="*/ 650978 w 5411811"/>
              <a:gd name="connsiteY167" fmla="*/ 4326887 h 4401809"/>
              <a:gd name="connsiteX168" fmla="*/ 533983 w 5411811"/>
              <a:gd name="connsiteY168" fmla="*/ 4300140 h 4401809"/>
              <a:gd name="connsiteX169" fmla="*/ 414985 w 5411811"/>
              <a:gd name="connsiteY169" fmla="*/ 4267452 h 4401809"/>
              <a:gd name="connsiteX170" fmla="*/ 295991 w 5411811"/>
              <a:gd name="connsiteY170" fmla="*/ 4229808 h 4401809"/>
              <a:gd name="connsiteX171" fmla="*/ 176994 w 5411811"/>
              <a:gd name="connsiteY171" fmla="*/ 4186223 h 4401809"/>
              <a:gd name="connsiteX172" fmla="*/ 174994 w 5411811"/>
              <a:gd name="connsiteY172" fmla="*/ 4180280 h 4401809"/>
              <a:gd name="connsiteX173" fmla="*/ 168995 w 5411811"/>
              <a:gd name="connsiteY173" fmla="*/ 4170373 h 4401809"/>
              <a:gd name="connsiteX174" fmla="*/ 162994 w 5411811"/>
              <a:gd name="connsiteY174" fmla="*/ 4157496 h 4401809"/>
              <a:gd name="connsiteX175" fmla="*/ 155996 w 5411811"/>
              <a:gd name="connsiteY175" fmla="*/ 4138675 h 4401809"/>
              <a:gd name="connsiteX176" fmla="*/ 145996 w 5411811"/>
              <a:gd name="connsiteY176" fmla="*/ 4116882 h 4401809"/>
              <a:gd name="connsiteX177" fmla="*/ 135996 w 5411811"/>
              <a:gd name="connsiteY177" fmla="*/ 4092118 h 4401809"/>
              <a:gd name="connsiteX178" fmla="*/ 124997 w 5411811"/>
              <a:gd name="connsiteY178" fmla="*/ 4064382 h 4401809"/>
              <a:gd name="connsiteX179" fmla="*/ 112997 w 5411811"/>
              <a:gd name="connsiteY179" fmla="*/ 4031692 h 4401809"/>
              <a:gd name="connsiteX180" fmla="*/ 101998 w 5411811"/>
              <a:gd name="connsiteY180" fmla="*/ 3996030 h 4401809"/>
              <a:gd name="connsiteX181" fmla="*/ 87998 w 5411811"/>
              <a:gd name="connsiteY181" fmla="*/ 3955416 h 4401809"/>
              <a:gd name="connsiteX182" fmla="*/ 76999 w 5411811"/>
              <a:gd name="connsiteY182" fmla="*/ 3911829 h 4401809"/>
              <a:gd name="connsiteX183" fmla="*/ 64998 w 5411811"/>
              <a:gd name="connsiteY183" fmla="*/ 3866263 h 4401809"/>
              <a:gd name="connsiteX184" fmla="*/ 54000 w 5411811"/>
              <a:gd name="connsiteY184" fmla="*/ 3814752 h 4401809"/>
              <a:gd name="connsiteX185" fmla="*/ 42000 w 5411811"/>
              <a:gd name="connsiteY185" fmla="*/ 3761261 h 4401809"/>
              <a:gd name="connsiteX186" fmla="*/ 32999 w 5411811"/>
              <a:gd name="connsiteY186" fmla="*/ 3704798 h 4401809"/>
              <a:gd name="connsiteX187" fmla="*/ 23000 w 5411811"/>
              <a:gd name="connsiteY187" fmla="*/ 3643381 h 4401809"/>
              <a:gd name="connsiteX188" fmla="*/ 14999 w 5411811"/>
              <a:gd name="connsiteY188" fmla="*/ 3578992 h 4401809"/>
              <a:gd name="connsiteX189" fmla="*/ 8001 w 5411811"/>
              <a:gd name="connsiteY189" fmla="*/ 3510644 h 4401809"/>
              <a:gd name="connsiteX190" fmla="*/ 4000 w 5411811"/>
              <a:gd name="connsiteY190" fmla="*/ 3440310 h 4401809"/>
              <a:gd name="connsiteX191" fmla="*/ 0 w 5411811"/>
              <a:gd name="connsiteY191" fmla="*/ 3364036 h 4401809"/>
              <a:gd name="connsiteX192" fmla="*/ 0 w 5411811"/>
              <a:gd name="connsiteY192" fmla="*/ 3285779 h 4401809"/>
              <a:gd name="connsiteX193" fmla="*/ 0 w 5411811"/>
              <a:gd name="connsiteY193" fmla="*/ 3204551 h 4401809"/>
              <a:gd name="connsiteX194" fmla="*/ 4000 w 5411811"/>
              <a:gd name="connsiteY194" fmla="*/ 3119360 h 4401809"/>
              <a:gd name="connsiteX195" fmla="*/ 10001 w 5411811"/>
              <a:gd name="connsiteY195" fmla="*/ 3031198 h 4401809"/>
              <a:gd name="connsiteX196" fmla="*/ 18999 w 5411811"/>
              <a:gd name="connsiteY196" fmla="*/ 2940062 h 4401809"/>
              <a:gd name="connsiteX197" fmla="*/ 30999 w 5411811"/>
              <a:gd name="connsiteY197" fmla="*/ 2844966 h 4401809"/>
              <a:gd name="connsiteX198" fmla="*/ 45999 w 5411811"/>
              <a:gd name="connsiteY198" fmla="*/ 2745908 h 4401809"/>
              <a:gd name="connsiteX199" fmla="*/ 64998 w 5411811"/>
              <a:gd name="connsiteY199" fmla="*/ 2644869 h 4401809"/>
              <a:gd name="connsiteX200" fmla="*/ 85998 w 5411811"/>
              <a:gd name="connsiteY200" fmla="*/ 2538877 h 4401809"/>
              <a:gd name="connsiteX201" fmla="*/ 112997 w 5411811"/>
              <a:gd name="connsiteY201" fmla="*/ 2430903 h 4401809"/>
              <a:gd name="connsiteX202" fmla="*/ 143995 w 5411811"/>
              <a:gd name="connsiteY202" fmla="*/ 2319957 h 4401809"/>
              <a:gd name="connsiteX203" fmla="*/ 176994 w 5411811"/>
              <a:gd name="connsiteY203" fmla="*/ 2206039 h 4401809"/>
              <a:gd name="connsiteX204" fmla="*/ 176994 w 5411811"/>
              <a:gd name="connsiteY204" fmla="*/ 2202077 h 4401809"/>
              <a:gd name="connsiteX205" fmla="*/ 172996 w 5411811"/>
              <a:gd name="connsiteY205" fmla="*/ 2194153 h 4401809"/>
              <a:gd name="connsiteX206" fmla="*/ 168995 w 5411811"/>
              <a:gd name="connsiteY206" fmla="*/ 2179291 h 4401809"/>
              <a:gd name="connsiteX207" fmla="*/ 160995 w 5411811"/>
              <a:gd name="connsiteY207" fmla="*/ 2160472 h 4401809"/>
              <a:gd name="connsiteX208" fmla="*/ 153996 w 5411811"/>
              <a:gd name="connsiteY208" fmla="*/ 2137688 h 4401809"/>
              <a:gd name="connsiteX209" fmla="*/ 143995 w 5411811"/>
              <a:gd name="connsiteY209" fmla="*/ 2106980 h 4401809"/>
              <a:gd name="connsiteX210" fmla="*/ 131996 w 5411811"/>
              <a:gd name="connsiteY210" fmla="*/ 2075282 h 4401809"/>
              <a:gd name="connsiteX211" fmla="*/ 122996 w 5411811"/>
              <a:gd name="connsiteY211" fmla="*/ 2034668 h 4401809"/>
              <a:gd name="connsiteX212" fmla="*/ 110996 w 5411811"/>
              <a:gd name="connsiteY212" fmla="*/ 1993062 h 4401809"/>
              <a:gd name="connsiteX213" fmla="*/ 97998 w 5411811"/>
              <a:gd name="connsiteY213" fmla="*/ 1945513 h 4401809"/>
              <a:gd name="connsiteX214" fmla="*/ 85998 w 5411811"/>
              <a:gd name="connsiteY214" fmla="*/ 1895984 h 4401809"/>
              <a:gd name="connsiteX215" fmla="*/ 72999 w 5411811"/>
              <a:gd name="connsiteY215" fmla="*/ 1840512 h 4401809"/>
              <a:gd name="connsiteX216" fmla="*/ 61000 w 5411811"/>
              <a:gd name="connsiteY216" fmla="*/ 1784048 h 4401809"/>
              <a:gd name="connsiteX217" fmla="*/ 49999 w 5411811"/>
              <a:gd name="connsiteY217" fmla="*/ 1720650 h 4401809"/>
              <a:gd name="connsiteX218" fmla="*/ 39999 w 5411811"/>
              <a:gd name="connsiteY218" fmla="*/ 1656263 h 4401809"/>
              <a:gd name="connsiteX219" fmla="*/ 30999 w 5411811"/>
              <a:gd name="connsiteY219" fmla="*/ 1587913 h 4401809"/>
              <a:gd name="connsiteX220" fmla="*/ 21000 w 5411811"/>
              <a:gd name="connsiteY220" fmla="*/ 1517579 h 4401809"/>
              <a:gd name="connsiteX221" fmla="*/ 13001 w 5411811"/>
              <a:gd name="connsiteY221" fmla="*/ 1443286 h 4401809"/>
              <a:gd name="connsiteX222" fmla="*/ 8001 w 5411811"/>
              <a:gd name="connsiteY222" fmla="*/ 1367011 h 4401809"/>
              <a:gd name="connsiteX223" fmla="*/ 4000 w 5411811"/>
              <a:gd name="connsiteY223" fmla="*/ 1289746 h 4401809"/>
              <a:gd name="connsiteX224" fmla="*/ 2001 w 5411811"/>
              <a:gd name="connsiteY224" fmla="*/ 1209508 h 4401809"/>
              <a:gd name="connsiteX225" fmla="*/ 4000 w 5411811"/>
              <a:gd name="connsiteY225" fmla="*/ 1126298 h 4401809"/>
              <a:gd name="connsiteX226" fmla="*/ 6001 w 5411811"/>
              <a:gd name="connsiteY226" fmla="*/ 1042098 h 4401809"/>
              <a:gd name="connsiteX227" fmla="*/ 12001 w 5411811"/>
              <a:gd name="connsiteY227" fmla="*/ 954927 h 4401809"/>
              <a:gd name="connsiteX228" fmla="*/ 18999 w 5411811"/>
              <a:gd name="connsiteY228" fmla="*/ 866765 h 4401809"/>
              <a:gd name="connsiteX229" fmla="*/ 30999 w 5411811"/>
              <a:gd name="connsiteY229" fmla="*/ 779592 h 4401809"/>
              <a:gd name="connsiteX230" fmla="*/ 45999 w 5411811"/>
              <a:gd name="connsiteY230" fmla="*/ 688459 h 4401809"/>
              <a:gd name="connsiteX231" fmla="*/ 64998 w 5411811"/>
              <a:gd name="connsiteY231" fmla="*/ 599306 h 4401809"/>
              <a:gd name="connsiteX232" fmla="*/ 85998 w 5411811"/>
              <a:gd name="connsiteY232" fmla="*/ 506190 h 4401809"/>
              <a:gd name="connsiteX233" fmla="*/ 112997 w 5411811"/>
              <a:gd name="connsiteY233" fmla="*/ 415056 h 4401809"/>
              <a:gd name="connsiteX234" fmla="*/ 141996 w 5411811"/>
              <a:gd name="connsiteY234" fmla="*/ 320951 h 4401809"/>
              <a:gd name="connsiteX235" fmla="*/ 176994 w 5411811"/>
              <a:gd name="connsiteY235" fmla="*/ 227836 h 4401809"/>
              <a:gd name="connsiteX236" fmla="*/ 176994 w 5411811"/>
              <a:gd name="connsiteY236" fmla="*/ 224863 h 4401809"/>
              <a:gd name="connsiteX237" fmla="*/ 179994 w 5411811"/>
              <a:gd name="connsiteY237" fmla="*/ 222883 h 4401809"/>
              <a:gd name="connsiteX238" fmla="*/ 187995 w 5411811"/>
              <a:gd name="connsiteY238" fmla="*/ 218920 h 4401809"/>
              <a:gd name="connsiteX239" fmla="*/ 201995 w 5411811"/>
              <a:gd name="connsiteY239" fmla="*/ 212977 h 4401809"/>
              <a:gd name="connsiteX240" fmla="*/ 218993 w 5411811"/>
              <a:gd name="connsiteY240" fmla="*/ 203071 h 4401809"/>
              <a:gd name="connsiteX241" fmla="*/ 241993 w 5411811"/>
              <a:gd name="connsiteY241" fmla="*/ 194156 h 4401809"/>
              <a:gd name="connsiteX242" fmla="*/ 270990 w 5411811"/>
              <a:gd name="connsiteY242" fmla="*/ 180288 h 4401809"/>
              <a:gd name="connsiteX243" fmla="*/ 304990 w 5411811"/>
              <a:gd name="connsiteY243" fmla="*/ 167411 h 4401809"/>
              <a:gd name="connsiteX244" fmla="*/ 343989 w 5411811"/>
              <a:gd name="connsiteY244" fmla="*/ 154531 h 4401809"/>
              <a:gd name="connsiteX245" fmla="*/ 385988 w 5411811"/>
              <a:gd name="connsiteY245" fmla="*/ 138682 h 4401809"/>
              <a:gd name="connsiteX246" fmla="*/ 435985 w 5411811"/>
              <a:gd name="connsiteY246" fmla="*/ 123824 h 4401809"/>
              <a:gd name="connsiteX247" fmla="*/ 489985 w 5411811"/>
              <a:gd name="connsiteY247" fmla="*/ 106983 h 4401809"/>
              <a:gd name="connsiteX248" fmla="*/ 546981 w 5411811"/>
              <a:gd name="connsiteY248" fmla="*/ 91134 h 4401809"/>
              <a:gd name="connsiteX249" fmla="*/ 610979 w 5411811"/>
              <a:gd name="connsiteY249" fmla="*/ 76275 h 4401809"/>
              <a:gd name="connsiteX250" fmla="*/ 679977 w 5411811"/>
              <a:gd name="connsiteY250" fmla="*/ 60426 h 4401809"/>
              <a:gd name="connsiteX251" fmla="*/ 752974 w 5411811"/>
              <a:gd name="connsiteY251" fmla="*/ 47548 h 4401809"/>
              <a:gd name="connsiteX252" fmla="*/ 828973 w 5411811"/>
              <a:gd name="connsiteY252" fmla="*/ 35662 h 4401809"/>
              <a:gd name="connsiteX253" fmla="*/ 911968 w 5411811"/>
              <a:gd name="connsiteY253" fmla="*/ 24766 h 4401809"/>
              <a:gd name="connsiteX254" fmla="*/ 999966 w 5411811"/>
              <a:gd name="connsiteY254" fmla="*/ 14858 h 4401809"/>
              <a:gd name="connsiteX255" fmla="*/ 1091962 w 5411811"/>
              <a:gd name="connsiteY255" fmla="*/ 7926 h 4401809"/>
              <a:gd name="connsiteX256" fmla="*/ 1187959 w 5411811"/>
              <a:gd name="connsiteY256" fmla="*/ 3963 h 4401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</a:cxnLst>
            <a:rect l="l" t="t" r="r" b="b"/>
            <a:pathLst>
              <a:path w="5411811" h="4401809">
                <a:moveTo>
                  <a:pt x="1289957" y="0"/>
                </a:moveTo>
                <a:lnTo>
                  <a:pt x="1395952" y="1982"/>
                </a:lnTo>
                <a:lnTo>
                  <a:pt x="1506947" y="5945"/>
                </a:lnTo>
                <a:lnTo>
                  <a:pt x="1621945" y="11887"/>
                </a:lnTo>
                <a:lnTo>
                  <a:pt x="1742940" y="22784"/>
                </a:lnTo>
                <a:lnTo>
                  <a:pt x="1867936" y="37644"/>
                </a:lnTo>
                <a:lnTo>
                  <a:pt x="1996932" y="57456"/>
                </a:lnTo>
                <a:lnTo>
                  <a:pt x="2128926" y="80238"/>
                </a:lnTo>
                <a:lnTo>
                  <a:pt x="2266921" y="107974"/>
                </a:lnTo>
                <a:lnTo>
                  <a:pt x="2408917" y="140664"/>
                </a:lnTo>
                <a:lnTo>
                  <a:pt x="2556912" y="180288"/>
                </a:lnTo>
                <a:lnTo>
                  <a:pt x="2609910" y="196038"/>
                </a:lnTo>
                <a:lnTo>
                  <a:pt x="2706906" y="224863"/>
                </a:lnTo>
                <a:lnTo>
                  <a:pt x="2710906" y="222883"/>
                </a:lnTo>
                <a:lnTo>
                  <a:pt x="2721906" y="218920"/>
                </a:lnTo>
                <a:lnTo>
                  <a:pt x="2739905" y="212977"/>
                </a:lnTo>
                <a:lnTo>
                  <a:pt x="2764905" y="203071"/>
                </a:lnTo>
                <a:lnTo>
                  <a:pt x="2794903" y="194156"/>
                </a:lnTo>
                <a:lnTo>
                  <a:pt x="2831901" y="182269"/>
                </a:lnTo>
                <a:lnTo>
                  <a:pt x="2875901" y="169391"/>
                </a:lnTo>
                <a:lnTo>
                  <a:pt x="2923899" y="155522"/>
                </a:lnTo>
                <a:lnTo>
                  <a:pt x="2977897" y="140664"/>
                </a:lnTo>
                <a:lnTo>
                  <a:pt x="3036895" y="125804"/>
                </a:lnTo>
                <a:lnTo>
                  <a:pt x="3101892" y="109955"/>
                </a:lnTo>
                <a:lnTo>
                  <a:pt x="3171890" y="95097"/>
                </a:lnTo>
                <a:lnTo>
                  <a:pt x="3245887" y="80238"/>
                </a:lnTo>
                <a:lnTo>
                  <a:pt x="3324885" y="66369"/>
                </a:lnTo>
                <a:lnTo>
                  <a:pt x="3407881" y="53493"/>
                </a:lnTo>
                <a:lnTo>
                  <a:pt x="3493879" y="41606"/>
                </a:lnTo>
                <a:lnTo>
                  <a:pt x="3583875" y="30708"/>
                </a:lnTo>
                <a:lnTo>
                  <a:pt x="3677872" y="20803"/>
                </a:lnTo>
                <a:lnTo>
                  <a:pt x="3775868" y="14858"/>
                </a:lnTo>
                <a:lnTo>
                  <a:pt x="3875865" y="9908"/>
                </a:lnTo>
                <a:lnTo>
                  <a:pt x="3979862" y="7926"/>
                </a:lnTo>
                <a:lnTo>
                  <a:pt x="4084858" y="7926"/>
                </a:lnTo>
                <a:lnTo>
                  <a:pt x="4192854" y="11887"/>
                </a:lnTo>
                <a:lnTo>
                  <a:pt x="4301850" y="18821"/>
                </a:lnTo>
                <a:lnTo>
                  <a:pt x="4415846" y="28727"/>
                </a:lnTo>
                <a:lnTo>
                  <a:pt x="4528842" y="43586"/>
                </a:lnTo>
                <a:lnTo>
                  <a:pt x="4643838" y="60426"/>
                </a:lnTo>
                <a:lnTo>
                  <a:pt x="4758834" y="83210"/>
                </a:lnTo>
                <a:lnTo>
                  <a:pt x="4877830" y="111937"/>
                </a:lnTo>
                <a:lnTo>
                  <a:pt x="4994825" y="144627"/>
                </a:lnTo>
                <a:lnTo>
                  <a:pt x="5113823" y="180288"/>
                </a:lnTo>
                <a:lnTo>
                  <a:pt x="5232818" y="224863"/>
                </a:lnTo>
                <a:lnTo>
                  <a:pt x="5232818" y="225854"/>
                </a:lnTo>
                <a:lnTo>
                  <a:pt x="5236818" y="231799"/>
                </a:lnTo>
                <a:lnTo>
                  <a:pt x="5242817" y="243686"/>
                </a:lnTo>
                <a:lnTo>
                  <a:pt x="5248817" y="256562"/>
                </a:lnTo>
                <a:lnTo>
                  <a:pt x="5257818" y="275385"/>
                </a:lnTo>
                <a:lnTo>
                  <a:pt x="5267816" y="296186"/>
                </a:lnTo>
                <a:lnTo>
                  <a:pt x="5277816" y="322933"/>
                </a:lnTo>
                <a:lnTo>
                  <a:pt x="5288816" y="353641"/>
                </a:lnTo>
                <a:lnTo>
                  <a:pt x="5302815" y="388311"/>
                </a:lnTo>
                <a:lnTo>
                  <a:pt x="5313815" y="425953"/>
                </a:lnTo>
                <a:lnTo>
                  <a:pt x="5327814" y="467558"/>
                </a:lnTo>
                <a:lnTo>
                  <a:pt x="5338814" y="513126"/>
                </a:lnTo>
                <a:lnTo>
                  <a:pt x="5351814" y="564637"/>
                </a:lnTo>
                <a:lnTo>
                  <a:pt x="5363813" y="618127"/>
                </a:lnTo>
                <a:lnTo>
                  <a:pt x="5373813" y="675582"/>
                </a:lnTo>
                <a:lnTo>
                  <a:pt x="5384813" y="736007"/>
                </a:lnTo>
                <a:lnTo>
                  <a:pt x="5392812" y="800395"/>
                </a:lnTo>
                <a:lnTo>
                  <a:pt x="5399812" y="868745"/>
                </a:lnTo>
                <a:lnTo>
                  <a:pt x="5405812" y="941059"/>
                </a:lnTo>
                <a:lnTo>
                  <a:pt x="5409812" y="1017335"/>
                </a:lnTo>
                <a:lnTo>
                  <a:pt x="5411811" y="1097571"/>
                </a:lnTo>
                <a:lnTo>
                  <a:pt x="5411811" y="1178800"/>
                </a:lnTo>
                <a:lnTo>
                  <a:pt x="5407811" y="1266962"/>
                </a:lnTo>
                <a:lnTo>
                  <a:pt x="5401813" y="1358096"/>
                </a:lnTo>
                <a:lnTo>
                  <a:pt x="5394811" y="1451212"/>
                </a:lnTo>
                <a:lnTo>
                  <a:pt x="5382812" y="1548289"/>
                </a:lnTo>
                <a:lnTo>
                  <a:pt x="5367813" y="1648337"/>
                </a:lnTo>
                <a:lnTo>
                  <a:pt x="5348814" y="1753340"/>
                </a:lnTo>
                <a:lnTo>
                  <a:pt x="5325814" y="1862304"/>
                </a:lnTo>
                <a:lnTo>
                  <a:pt x="5298815" y="1972261"/>
                </a:lnTo>
                <a:lnTo>
                  <a:pt x="5267816" y="2088158"/>
                </a:lnTo>
                <a:lnTo>
                  <a:pt x="5232818" y="2206039"/>
                </a:lnTo>
                <a:lnTo>
                  <a:pt x="5232818" y="2208020"/>
                </a:lnTo>
                <a:lnTo>
                  <a:pt x="5236818" y="2217926"/>
                </a:lnTo>
                <a:lnTo>
                  <a:pt x="5242817" y="2230802"/>
                </a:lnTo>
                <a:lnTo>
                  <a:pt x="5248817" y="2249625"/>
                </a:lnTo>
                <a:lnTo>
                  <a:pt x="5257818" y="2274388"/>
                </a:lnTo>
                <a:lnTo>
                  <a:pt x="5265817" y="2303116"/>
                </a:lnTo>
                <a:lnTo>
                  <a:pt x="5277816" y="2336796"/>
                </a:lnTo>
                <a:lnTo>
                  <a:pt x="5288816" y="2375429"/>
                </a:lnTo>
                <a:lnTo>
                  <a:pt x="5300816" y="2419014"/>
                </a:lnTo>
                <a:lnTo>
                  <a:pt x="5311814" y="2464581"/>
                </a:lnTo>
                <a:lnTo>
                  <a:pt x="5325814" y="2516091"/>
                </a:lnTo>
                <a:lnTo>
                  <a:pt x="5336815" y="2571567"/>
                </a:lnTo>
                <a:lnTo>
                  <a:pt x="5348814" y="2630010"/>
                </a:lnTo>
                <a:lnTo>
                  <a:pt x="5359813" y="2691426"/>
                </a:lnTo>
                <a:lnTo>
                  <a:pt x="5371813" y="2755814"/>
                </a:lnTo>
                <a:lnTo>
                  <a:pt x="5380813" y="2824166"/>
                </a:lnTo>
                <a:lnTo>
                  <a:pt x="5388813" y="2896477"/>
                </a:lnTo>
                <a:lnTo>
                  <a:pt x="5396812" y="2968791"/>
                </a:lnTo>
                <a:lnTo>
                  <a:pt x="5401813" y="3047048"/>
                </a:lnTo>
                <a:lnTo>
                  <a:pt x="5405812" y="3124313"/>
                </a:lnTo>
                <a:lnTo>
                  <a:pt x="5407811" y="3204551"/>
                </a:lnTo>
                <a:lnTo>
                  <a:pt x="5407811" y="3287760"/>
                </a:lnTo>
                <a:lnTo>
                  <a:pt x="5403812" y="3373941"/>
                </a:lnTo>
                <a:lnTo>
                  <a:pt x="5398812" y="3459133"/>
                </a:lnTo>
                <a:lnTo>
                  <a:pt x="5390813" y="3546304"/>
                </a:lnTo>
                <a:lnTo>
                  <a:pt x="5378812" y="3636447"/>
                </a:lnTo>
                <a:lnTo>
                  <a:pt x="5363813" y="3725599"/>
                </a:lnTo>
                <a:lnTo>
                  <a:pt x="5346813" y="3816733"/>
                </a:lnTo>
                <a:lnTo>
                  <a:pt x="5323815" y="3907867"/>
                </a:lnTo>
                <a:lnTo>
                  <a:pt x="5298815" y="4000984"/>
                </a:lnTo>
                <a:lnTo>
                  <a:pt x="5267816" y="4094098"/>
                </a:lnTo>
                <a:lnTo>
                  <a:pt x="5232818" y="4186223"/>
                </a:lnTo>
                <a:lnTo>
                  <a:pt x="5229818" y="4187214"/>
                </a:lnTo>
                <a:lnTo>
                  <a:pt x="5221819" y="4193156"/>
                </a:lnTo>
                <a:lnTo>
                  <a:pt x="5209820" y="4199101"/>
                </a:lnTo>
                <a:lnTo>
                  <a:pt x="5190819" y="4209007"/>
                </a:lnTo>
                <a:lnTo>
                  <a:pt x="5167819" y="4219904"/>
                </a:lnTo>
                <a:lnTo>
                  <a:pt x="5138820" y="4231791"/>
                </a:lnTo>
                <a:lnTo>
                  <a:pt x="5104822" y="4244667"/>
                </a:lnTo>
                <a:lnTo>
                  <a:pt x="5065825" y="4259527"/>
                </a:lnTo>
                <a:lnTo>
                  <a:pt x="5023824" y="4275376"/>
                </a:lnTo>
                <a:lnTo>
                  <a:pt x="4973827" y="4290234"/>
                </a:lnTo>
                <a:lnTo>
                  <a:pt x="4920829" y="4305093"/>
                </a:lnTo>
                <a:lnTo>
                  <a:pt x="4862831" y="4320944"/>
                </a:lnTo>
                <a:lnTo>
                  <a:pt x="4799832" y="4335802"/>
                </a:lnTo>
                <a:lnTo>
                  <a:pt x="4729836" y="4351650"/>
                </a:lnTo>
                <a:lnTo>
                  <a:pt x="4657838" y="4364529"/>
                </a:lnTo>
                <a:lnTo>
                  <a:pt x="4580841" y="4377407"/>
                </a:lnTo>
                <a:lnTo>
                  <a:pt x="4497844" y="4389293"/>
                </a:lnTo>
                <a:lnTo>
                  <a:pt x="4409848" y="4397217"/>
                </a:lnTo>
                <a:lnTo>
                  <a:pt x="4348931" y="4401809"/>
                </a:lnTo>
                <a:lnTo>
                  <a:pt x="3811373" y="4401809"/>
                </a:lnTo>
                <a:lnTo>
                  <a:pt x="3787869" y="4400189"/>
                </a:lnTo>
                <a:lnTo>
                  <a:pt x="3668873" y="4391274"/>
                </a:lnTo>
                <a:lnTo>
                  <a:pt x="3543877" y="4376416"/>
                </a:lnTo>
                <a:lnTo>
                  <a:pt x="3414881" y="4356604"/>
                </a:lnTo>
                <a:lnTo>
                  <a:pt x="3282885" y="4333820"/>
                </a:lnTo>
                <a:lnTo>
                  <a:pt x="3146891" y="4305093"/>
                </a:lnTo>
                <a:lnTo>
                  <a:pt x="3004897" y="4273394"/>
                </a:lnTo>
                <a:lnTo>
                  <a:pt x="2897900" y="4245082"/>
                </a:lnTo>
                <a:lnTo>
                  <a:pt x="2897900" y="4245081"/>
                </a:lnTo>
                <a:lnTo>
                  <a:pt x="2866219" y="4236699"/>
                </a:lnTo>
                <a:lnTo>
                  <a:pt x="2858901" y="4234762"/>
                </a:lnTo>
                <a:lnTo>
                  <a:pt x="2706906" y="4191177"/>
                </a:lnTo>
                <a:lnTo>
                  <a:pt x="2704906" y="4193156"/>
                </a:lnTo>
                <a:lnTo>
                  <a:pt x="2693907" y="4197119"/>
                </a:lnTo>
                <a:lnTo>
                  <a:pt x="2675907" y="4203063"/>
                </a:lnTo>
                <a:lnTo>
                  <a:pt x="2650908" y="4209996"/>
                </a:lnTo>
                <a:lnTo>
                  <a:pt x="2620910" y="4221884"/>
                </a:lnTo>
                <a:lnTo>
                  <a:pt x="2583910" y="4233771"/>
                </a:lnTo>
                <a:lnTo>
                  <a:pt x="2539912" y="4244667"/>
                </a:lnTo>
                <a:lnTo>
                  <a:pt x="2491914" y="4259527"/>
                </a:lnTo>
                <a:lnTo>
                  <a:pt x="2435915" y="4273394"/>
                </a:lnTo>
                <a:lnTo>
                  <a:pt x="2376918" y="4288252"/>
                </a:lnTo>
                <a:lnTo>
                  <a:pt x="2310920" y="4304103"/>
                </a:lnTo>
                <a:lnTo>
                  <a:pt x="2241923" y="4318961"/>
                </a:lnTo>
                <a:lnTo>
                  <a:pt x="2166925" y="4333820"/>
                </a:lnTo>
                <a:lnTo>
                  <a:pt x="2088928" y="4347689"/>
                </a:lnTo>
                <a:lnTo>
                  <a:pt x="2005931" y="4360566"/>
                </a:lnTo>
                <a:lnTo>
                  <a:pt x="1919933" y="4372453"/>
                </a:lnTo>
                <a:lnTo>
                  <a:pt x="1827937" y="4383349"/>
                </a:lnTo>
                <a:lnTo>
                  <a:pt x="1733941" y="4391274"/>
                </a:lnTo>
                <a:lnTo>
                  <a:pt x="1637944" y="4399200"/>
                </a:lnTo>
                <a:lnTo>
                  <a:pt x="1548374" y="4401809"/>
                </a:lnTo>
                <a:lnTo>
                  <a:pt x="1263105" y="4401809"/>
                </a:lnTo>
                <a:lnTo>
                  <a:pt x="1218957" y="4400189"/>
                </a:lnTo>
                <a:lnTo>
                  <a:pt x="1107962" y="4393256"/>
                </a:lnTo>
                <a:lnTo>
                  <a:pt x="995966" y="4383349"/>
                </a:lnTo>
                <a:lnTo>
                  <a:pt x="882969" y="4368490"/>
                </a:lnTo>
                <a:lnTo>
                  <a:pt x="767973" y="4349671"/>
                </a:lnTo>
                <a:lnTo>
                  <a:pt x="650978" y="4326887"/>
                </a:lnTo>
                <a:lnTo>
                  <a:pt x="533983" y="4300140"/>
                </a:lnTo>
                <a:lnTo>
                  <a:pt x="414985" y="4267452"/>
                </a:lnTo>
                <a:lnTo>
                  <a:pt x="295991" y="4229808"/>
                </a:lnTo>
                <a:lnTo>
                  <a:pt x="176994" y="4186223"/>
                </a:lnTo>
                <a:lnTo>
                  <a:pt x="174994" y="4180280"/>
                </a:lnTo>
                <a:lnTo>
                  <a:pt x="168995" y="4170373"/>
                </a:lnTo>
                <a:lnTo>
                  <a:pt x="162994" y="4157496"/>
                </a:lnTo>
                <a:lnTo>
                  <a:pt x="155996" y="4138675"/>
                </a:lnTo>
                <a:lnTo>
                  <a:pt x="145996" y="4116882"/>
                </a:lnTo>
                <a:lnTo>
                  <a:pt x="135996" y="4092118"/>
                </a:lnTo>
                <a:lnTo>
                  <a:pt x="124997" y="4064382"/>
                </a:lnTo>
                <a:lnTo>
                  <a:pt x="112997" y="4031692"/>
                </a:lnTo>
                <a:lnTo>
                  <a:pt x="101998" y="3996030"/>
                </a:lnTo>
                <a:lnTo>
                  <a:pt x="87998" y="3955416"/>
                </a:lnTo>
                <a:lnTo>
                  <a:pt x="76999" y="3911829"/>
                </a:lnTo>
                <a:lnTo>
                  <a:pt x="64998" y="3866263"/>
                </a:lnTo>
                <a:lnTo>
                  <a:pt x="54000" y="3814752"/>
                </a:lnTo>
                <a:lnTo>
                  <a:pt x="42000" y="3761261"/>
                </a:lnTo>
                <a:lnTo>
                  <a:pt x="32999" y="3704798"/>
                </a:lnTo>
                <a:lnTo>
                  <a:pt x="23000" y="3643381"/>
                </a:lnTo>
                <a:lnTo>
                  <a:pt x="14999" y="3578992"/>
                </a:lnTo>
                <a:lnTo>
                  <a:pt x="8001" y="3510644"/>
                </a:lnTo>
                <a:lnTo>
                  <a:pt x="4000" y="3440310"/>
                </a:lnTo>
                <a:lnTo>
                  <a:pt x="0" y="3364036"/>
                </a:lnTo>
                <a:lnTo>
                  <a:pt x="0" y="3285779"/>
                </a:lnTo>
                <a:lnTo>
                  <a:pt x="0" y="3204551"/>
                </a:lnTo>
                <a:lnTo>
                  <a:pt x="4000" y="3119360"/>
                </a:lnTo>
                <a:lnTo>
                  <a:pt x="10001" y="3031198"/>
                </a:lnTo>
                <a:lnTo>
                  <a:pt x="18999" y="2940062"/>
                </a:lnTo>
                <a:lnTo>
                  <a:pt x="30999" y="2844966"/>
                </a:lnTo>
                <a:lnTo>
                  <a:pt x="45999" y="2745908"/>
                </a:lnTo>
                <a:lnTo>
                  <a:pt x="64998" y="2644869"/>
                </a:lnTo>
                <a:lnTo>
                  <a:pt x="85998" y="2538877"/>
                </a:lnTo>
                <a:lnTo>
                  <a:pt x="112997" y="2430903"/>
                </a:lnTo>
                <a:lnTo>
                  <a:pt x="143995" y="2319957"/>
                </a:lnTo>
                <a:lnTo>
                  <a:pt x="176994" y="2206039"/>
                </a:lnTo>
                <a:lnTo>
                  <a:pt x="176994" y="2202077"/>
                </a:lnTo>
                <a:lnTo>
                  <a:pt x="172996" y="2194153"/>
                </a:lnTo>
                <a:lnTo>
                  <a:pt x="168995" y="2179291"/>
                </a:lnTo>
                <a:lnTo>
                  <a:pt x="160995" y="2160472"/>
                </a:lnTo>
                <a:lnTo>
                  <a:pt x="153996" y="2137688"/>
                </a:lnTo>
                <a:lnTo>
                  <a:pt x="143995" y="2106980"/>
                </a:lnTo>
                <a:lnTo>
                  <a:pt x="131996" y="2075282"/>
                </a:lnTo>
                <a:lnTo>
                  <a:pt x="122996" y="2034668"/>
                </a:lnTo>
                <a:lnTo>
                  <a:pt x="110996" y="1993062"/>
                </a:lnTo>
                <a:lnTo>
                  <a:pt x="97998" y="1945513"/>
                </a:lnTo>
                <a:lnTo>
                  <a:pt x="85998" y="1895984"/>
                </a:lnTo>
                <a:lnTo>
                  <a:pt x="72999" y="1840512"/>
                </a:lnTo>
                <a:lnTo>
                  <a:pt x="61000" y="1784048"/>
                </a:lnTo>
                <a:lnTo>
                  <a:pt x="49999" y="1720650"/>
                </a:lnTo>
                <a:lnTo>
                  <a:pt x="39999" y="1656263"/>
                </a:lnTo>
                <a:lnTo>
                  <a:pt x="30999" y="1587913"/>
                </a:lnTo>
                <a:lnTo>
                  <a:pt x="21000" y="1517579"/>
                </a:lnTo>
                <a:lnTo>
                  <a:pt x="13001" y="1443286"/>
                </a:lnTo>
                <a:lnTo>
                  <a:pt x="8001" y="1367011"/>
                </a:lnTo>
                <a:lnTo>
                  <a:pt x="4000" y="1289746"/>
                </a:lnTo>
                <a:lnTo>
                  <a:pt x="2001" y="1209508"/>
                </a:lnTo>
                <a:lnTo>
                  <a:pt x="4000" y="1126298"/>
                </a:lnTo>
                <a:lnTo>
                  <a:pt x="6001" y="1042098"/>
                </a:lnTo>
                <a:lnTo>
                  <a:pt x="12001" y="954927"/>
                </a:lnTo>
                <a:lnTo>
                  <a:pt x="18999" y="866765"/>
                </a:lnTo>
                <a:lnTo>
                  <a:pt x="30999" y="779592"/>
                </a:lnTo>
                <a:lnTo>
                  <a:pt x="45999" y="688459"/>
                </a:lnTo>
                <a:lnTo>
                  <a:pt x="64998" y="599306"/>
                </a:lnTo>
                <a:lnTo>
                  <a:pt x="85998" y="506190"/>
                </a:lnTo>
                <a:lnTo>
                  <a:pt x="112997" y="415056"/>
                </a:lnTo>
                <a:lnTo>
                  <a:pt x="141996" y="320951"/>
                </a:lnTo>
                <a:lnTo>
                  <a:pt x="176994" y="227836"/>
                </a:lnTo>
                <a:lnTo>
                  <a:pt x="176994" y="224863"/>
                </a:lnTo>
                <a:lnTo>
                  <a:pt x="179994" y="222883"/>
                </a:lnTo>
                <a:lnTo>
                  <a:pt x="187995" y="218920"/>
                </a:lnTo>
                <a:lnTo>
                  <a:pt x="201995" y="212977"/>
                </a:lnTo>
                <a:lnTo>
                  <a:pt x="218993" y="203071"/>
                </a:lnTo>
                <a:lnTo>
                  <a:pt x="241993" y="194156"/>
                </a:lnTo>
                <a:lnTo>
                  <a:pt x="270990" y="180288"/>
                </a:lnTo>
                <a:lnTo>
                  <a:pt x="304990" y="167411"/>
                </a:lnTo>
                <a:lnTo>
                  <a:pt x="343989" y="154531"/>
                </a:lnTo>
                <a:lnTo>
                  <a:pt x="385988" y="138682"/>
                </a:lnTo>
                <a:lnTo>
                  <a:pt x="435985" y="123824"/>
                </a:lnTo>
                <a:lnTo>
                  <a:pt x="489985" y="106983"/>
                </a:lnTo>
                <a:lnTo>
                  <a:pt x="546981" y="91134"/>
                </a:lnTo>
                <a:lnTo>
                  <a:pt x="610979" y="76275"/>
                </a:lnTo>
                <a:lnTo>
                  <a:pt x="679977" y="60426"/>
                </a:lnTo>
                <a:lnTo>
                  <a:pt x="752974" y="47548"/>
                </a:lnTo>
                <a:lnTo>
                  <a:pt x="828973" y="35662"/>
                </a:lnTo>
                <a:lnTo>
                  <a:pt x="911968" y="24766"/>
                </a:lnTo>
                <a:lnTo>
                  <a:pt x="999966" y="14858"/>
                </a:lnTo>
                <a:lnTo>
                  <a:pt x="1091962" y="7926"/>
                </a:lnTo>
                <a:lnTo>
                  <a:pt x="1187959" y="3963"/>
                </a:lnTo>
                <a:close/>
              </a:path>
            </a:pathLst>
          </a:custGeom>
          <a:solidFill>
            <a:schemeClr val="accent1"/>
          </a:solidFill>
        </p:spPr>
        <p:txBody>
          <a:bodyPr tIns="457200" rtlCol="0">
            <a:no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5" name="Дата 4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BC503-F103-46D4-9273-2873E95E8D13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BF12F37-7503-4073-8913-17DDDC6025C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 advClick="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F4D4BF-99D0-420D-8549-8B6E6D184B48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D1FC9C-CA3B-4BD5-8337-03443C90EC2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 advClick="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 bwMode="white">
          <a:xfrm>
            <a:off x="6059488" y="4779963"/>
            <a:ext cx="2390775" cy="2098675"/>
          </a:xfrm>
          <a:custGeom>
            <a:avLst/>
            <a:gdLst>
              <a:gd name="connsiteX0" fmla="*/ 72390 w 853440"/>
              <a:gd name="connsiteY0" fmla="*/ 190500 h 472440"/>
              <a:gd name="connsiteX1" fmla="*/ 354330 w 853440"/>
              <a:gd name="connsiteY1" fmla="*/ 41910 h 472440"/>
              <a:gd name="connsiteX2" fmla="*/ 586740 w 853440"/>
              <a:gd name="connsiteY2" fmla="*/ 0 h 472440"/>
              <a:gd name="connsiteX3" fmla="*/ 693420 w 853440"/>
              <a:gd name="connsiteY3" fmla="*/ 156210 h 472440"/>
              <a:gd name="connsiteX4" fmla="*/ 853440 w 853440"/>
              <a:gd name="connsiteY4" fmla="*/ 342900 h 472440"/>
              <a:gd name="connsiteX5" fmla="*/ 579120 w 853440"/>
              <a:gd name="connsiteY5" fmla="*/ 472440 h 472440"/>
              <a:gd name="connsiteX6" fmla="*/ 281940 w 853440"/>
              <a:gd name="connsiteY6" fmla="*/ 449580 h 472440"/>
              <a:gd name="connsiteX7" fmla="*/ 0 w 853440"/>
              <a:gd name="connsiteY7" fmla="*/ 403860 h 472440"/>
              <a:gd name="connsiteX8" fmla="*/ 72390 w 853440"/>
              <a:gd name="connsiteY8" fmla="*/ 190500 h 472440"/>
              <a:gd name="connsiteX0" fmla="*/ 0 w 781050"/>
              <a:gd name="connsiteY0" fmla="*/ 190500 h 472440"/>
              <a:gd name="connsiteX1" fmla="*/ 281940 w 781050"/>
              <a:gd name="connsiteY1" fmla="*/ 41910 h 472440"/>
              <a:gd name="connsiteX2" fmla="*/ 514350 w 781050"/>
              <a:gd name="connsiteY2" fmla="*/ 0 h 472440"/>
              <a:gd name="connsiteX3" fmla="*/ 621030 w 781050"/>
              <a:gd name="connsiteY3" fmla="*/ 156210 h 472440"/>
              <a:gd name="connsiteX4" fmla="*/ 781050 w 781050"/>
              <a:gd name="connsiteY4" fmla="*/ 342900 h 472440"/>
              <a:gd name="connsiteX5" fmla="*/ 506730 w 781050"/>
              <a:gd name="connsiteY5" fmla="*/ 472440 h 472440"/>
              <a:gd name="connsiteX6" fmla="*/ 209550 w 781050"/>
              <a:gd name="connsiteY6" fmla="*/ 449580 h 472440"/>
              <a:gd name="connsiteX7" fmla="*/ 0 w 781050"/>
              <a:gd name="connsiteY7" fmla="*/ 190500 h 472440"/>
              <a:gd name="connsiteX0" fmla="*/ 51872 w 832922"/>
              <a:gd name="connsiteY0" fmla="*/ 190500 h 472440"/>
              <a:gd name="connsiteX1" fmla="*/ 333812 w 832922"/>
              <a:gd name="connsiteY1" fmla="*/ 41910 h 472440"/>
              <a:gd name="connsiteX2" fmla="*/ 566222 w 832922"/>
              <a:gd name="connsiteY2" fmla="*/ 0 h 472440"/>
              <a:gd name="connsiteX3" fmla="*/ 672902 w 832922"/>
              <a:gd name="connsiteY3" fmla="*/ 156210 h 472440"/>
              <a:gd name="connsiteX4" fmla="*/ 832922 w 832922"/>
              <a:gd name="connsiteY4" fmla="*/ 342900 h 472440"/>
              <a:gd name="connsiteX5" fmla="*/ 558602 w 832922"/>
              <a:gd name="connsiteY5" fmla="*/ 472440 h 472440"/>
              <a:gd name="connsiteX6" fmla="*/ 261422 w 832922"/>
              <a:gd name="connsiteY6" fmla="*/ 449580 h 472440"/>
              <a:gd name="connsiteX7" fmla="*/ 51872 w 832922"/>
              <a:gd name="connsiteY7" fmla="*/ 190500 h 472440"/>
              <a:gd name="connsiteX0" fmla="*/ 68801 w 849851"/>
              <a:gd name="connsiteY0" fmla="*/ 190500 h 476402"/>
              <a:gd name="connsiteX1" fmla="*/ 350741 w 849851"/>
              <a:gd name="connsiteY1" fmla="*/ 41910 h 476402"/>
              <a:gd name="connsiteX2" fmla="*/ 583151 w 849851"/>
              <a:gd name="connsiteY2" fmla="*/ 0 h 476402"/>
              <a:gd name="connsiteX3" fmla="*/ 689831 w 849851"/>
              <a:gd name="connsiteY3" fmla="*/ 156210 h 476402"/>
              <a:gd name="connsiteX4" fmla="*/ 849851 w 849851"/>
              <a:gd name="connsiteY4" fmla="*/ 342900 h 476402"/>
              <a:gd name="connsiteX5" fmla="*/ 575531 w 849851"/>
              <a:gd name="connsiteY5" fmla="*/ 472440 h 476402"/>
              <a:gd name="connsiteX6" fmla="*/ 278351 w 849851"/>
              <a:gd name="connsiteY6" fmla="*/ 449580 h 476402"/>
              <a:gd name="connsiteX7" fmla="*/ 68801 w 849851"/>
              <a:gd name="connsiteY7" fmla="*/ 190500 h 476402"/>
              <a:gd name="connsiteX0" fmla="*/ 68801 w 849851"/>
              <a:gd name="connsiteY0" fmla="*/ 190500 h 500010"/>
              <a:gd name="connsiteX1" fmla="*/ 350741 w 849851"/>
              <a:gd name="connsiteY1" fmla="*/ 41910 h 500010"/>
              <a:gd name="connsiteX2" fmla="*/ 583151 w 849851"/>
              <a:gd name="connsiteY2" fmla="*/ 0 h 500010"/>
              <a:gd name="connsiteX3" fmla="*/ 689831 w 849851"/>
              <a:gd name="connsiteY3" fmla="*/ 156210 h 500010"/>
              <a:gd name="connsiteX4" fmla="*/ 849851 w 849851"/>
              <a:gd name="connsiteY4" fmla="*/ 342900 h 500010"/>
              <a:gd name="connsiteX5" fmla="*/ 575531 w 849851"/>
              <a:gd name="connsiteY5" fmla="*/ 472440 h 500010"/>
              <a:gd name="connsiteX6" fmla="*/ 278351 w 849851"/>
              <a:gd name="connsiteY6" fmla="*/ 449580 h 500010"/>
              <a:gd name="connsiteX7" fmla="*/ 68801 w 849851"/>
              <a:gd name="connsiteY7" fmla="*/ 190500 h 500010"/>
              <a:gd name="connsiteX0" fmla="*/ 68801 w 849851"/>
              <a:gd name="connsiteY0" fmla="*/ 190500 h 521017"/>
              <a:gd name="connsiteX1" fmla="*/ 350741 w 849851"/>
              <a:gd name="connsiteY1" fmla="*/ 41910 h 521017"/>
              <a:gd name="connsiteX2" fmla="*/ 583151 w 849851"/>
              <a:gd name="connsiteY2" fmla="*/ 0 h 521017"/>
              <a:gd name="connsiteX3" fmla="*/ 689831 w 849851"/>
              <a:gd name="connsiteY3" fmla="*/ 156210 h 521017"/>
              <a:gd name="connsiteX4" fmla="*/ 849851 w 849851"/>
              <a:gd name="connsiteY4" fmla="*/ 342900 h 521017"/>
              <a:gd name="connsiteX5" fmla="*/ 575531 w 849851"/>
              <a:gd name="connsiteY5" fmla="*/ 472440 h 521017"/>
              <a:gd name="connsiteX6" fmla="*/ 278351 w 849851"/>
              <a:gd name="connsiteY6" fmla="*/ 449580 h 521017"/>
              <a:gd name="connsiteX7" fmla="*/ 68801 w 849851"/>
              <a:gd name="connsiteY7" fmla="*/ 190500 h 521017"/>
              <a:gd name="connsiteX0" fmla="*/ 68801 w 849851"/>
              <a:gd name="connsiteY0" fmla="*/ 190500 h 521017"/>
              <a:gd name="connsiteX1" fmla="*/ 350741 w 849851"/>
              <a:gd name="connsiteY1" fmla="*/ 41910 h 521017"/>
              <a:gd name="connsiteX2" fmla="*/ 583151 w 849851"/>
              <a:gd name="connsiteY2" fmla="*/ 0 h 521017"/>
              <a:gd name="connsiteX3" fmla="*/ 689831 w 849851"/>
              <a:gd name="connsiteY3" fmla="*/ 156210 h 521017"/>
              <a:gd name="connsiteX4" fmla="*/ 849851 w 849851"/>
              <a:gd name="connsiteY4" fmla="*/ 342900 h 521017"/>
              <a:gd name="connsiteX5" fmla="*/ 575531 w 849851"/>
              <a:gd name="connsiteY5" fmla="*/ 472440 h 521017"/>
              <a:gd name="connsiteX6" fmla="*/ 278351 w 849851"/>
              <a:gd name="connsiteY6" fmla="*/ 449580 h 521017"/>
              <a:gd name="connsiteX7" fmla="*/ 68801 w 849851"/>
              <a:gd name="connsiteY7" fmla="*/ 190500 h 521017"/>
              <a:gd name="connsiteX0" fmla="*/ 68801 w 849851"/>
              <a:gd name="connsiteY0" fmla="*/ 190500 h 521017"/>
              <a:gd name="connsiteX1" fmla="*/ 350741 w 849851"/>
              <a:gd name="connsiteY1" fmla="*/ 41910 h 521017"/>
              <a:gd name="connsiteX2" fmla="*/ 583151 w 849851"/>
              <a:gd name="connsiteY2" fmla="*/ 0 h 521017"/>
              <a:gd name="connsiteX3" fmla="*/ 689831 w 849851"/>
              <a:gd name="connsiteY3" fmla="*/ 156210 h 521017"/>
              <a:gd name="connsiteX4" fmla="*/ 849851 w 849851"/>
              <a:gd name="connsiteY4" fmla="*/ 342900 h 521017"/>
              <a:gd name="connsiteX5" fmla="*/ 575531 w 849851"/>
              <a:gd name="connsiteY5" fmla="*/ 472440 h 521017"/>
              <a:gd name="connsiteX6" fmla="*/ 278351 w 849851"/>
              <a:gd name="connsiteY6" fmla="*/ 449580 h 521017"/>
              <a:gd name="connsiteX7" fmla="*/ 68801 w 849851"/>
              <a:gd name="connsiteY7" fmla="*/ 190500 h 521017"/>
              <a:gd name="connsiteX0" fmla="*/ 68801 w 850624"/>
              <a:gd name="connsiteY0" fmla="*/ 190500 h 521017"/>
              <a:gd name="connsiteX1" fmla="*/ 350741 w 850624"/>
              <a:gd name="connsiteY1" fmla="*/ 41910 h 521017"/>
              <a:gd name="connsiteX2" fmla="*/ 583151 w 850624"/>
              <a:gd name="connsiteY2" fmla="*/ 0 h 521017"/>
              <a:gd name="connsiteX3" fmla="*/ 689831 w 850624"/>
              <a:gd name="connsiteY3" fmla="*/ 156210 h 521017"/>
              <a:gd name="connsiteX4" fmla="*/ 849851 w 850624"/>
              <a:gd name="connsiteY4" fmla="*/ 342900 h 521017"/>
              <a:gd name="connsiteX5" fmla="*/ 575531 w 850624"/>
              <a:gd name="connsiteY5" fmla="*/ 472440 h 521017"/>
              <a:gd name="connsiteX6" fmla="*/ 278351 w 850624"/>
              <a:gd name="connsiteY6" fmla="*/ 449580 h 521017"/>
              <a:gd name="connsiteX7" fmla="*/ 68801 w 850624"/>
              <a:gd name="connsiteY7" fmla="*/ 190500 h 521017"/>
              <a:gd name="connsiteX0" fmla="*/ 68801 w 850900"/>
              <a:gd name="connsiteY0" fmla="*/ 190500 h 521017"/>
              <a:gd name="connsiteX1" fmla="*/ 350741 w 850900"/>
              <a:gd name="connsiteY1" fmla="*/ 41910 h 521017"/>
              <a:gd name="connsiteX2" fmla="*/ 583151 w 850900"/>
              <a:gd name="connsiteY2" fmla="*/ 0 h 521017"/>
              <a:gd name="connsiteX3" fmla="*/ 689831 w 850900"/>
              <a:gd name="connsiteY3" fmla="*/ 156210 h 521017"/>
              <a:gd name="connsiteX4" fmla="*/ 849851 w 850900"/>
              <a:gd name="connsiteY4" fmla="*/ 342900 h 521017"/>
              <a:gd name="connsiteX5" fmla="*/ 575531 w 850900"/>
              <a:gd name="connsiteY5" fmla="*/ 472440 h 521017"/>
              <a:gd name="connsiteX6" fmla="*/ 278351 w 850900"/>
              <a:gd name="connsiteY6" fmla="*/ 449580 h 521017"/>
              <a:gd name="connsiteX7" fmla="*/ 68801 w 850900"/>
              <a:gd name="connsiteY7" fmla="*/ 190500 h 521017"/>
              <a:gd name="connsiteX0" fmla="*/ 68801 w 850900"/>
              <a:gd name="connsiteY0" fmla="*/ 190500 h 521017"/>
              <a:gd name="connsiteX1" fmla="*/ 350741 w 850900"/>
              <a:gd name="connsiteY1" fmla="*/ 41910 h 521017"/>
              <a:gd name="connsiteX2" fmla="*/ 583151 w 850900"/>
              <a:gd name="connsiteY2" fmla="*/ 0 h 521017"/>
              <a:gd name="connsiteX3" fmla="*/ 689831 w 850900"/>
              <a:gd name="connsiteY3" fmla="*/ 156210 h 521017"/>
              <a:gd name="connsiteX4" fmla="*/ 849851 w 850900"/>
              <a:gd name="connsiteY4" fmla="*/ 342900 h 521017"/>
              <a:gd name="connsiteX5" fmla="*/ 575531 w 850900"/>
              <a:gd name="connsiteY5" fmla="*/ 472440 h 521017"/>
              <a:gd name="connsiteX6" fmla="*/ 278351 w 850900"/>
              <a:gd name="connsiteY6" fmla="*/ 449580 h 521017"/>
              <a:gd name="connsiteX7" fmla="*/ 68801 w 850900"/>
              <a:gd name="connsiteY7" fmla="*/ 190500 h 521017"/>
              <a:gd name="connsiteX0" fmla="*/ 68801 w 850900"/>
              <a:gd name="connsiteY0" fmla="*/ 190500 h 521017"/>
              <a:gd name="connsiteX1" fmla="*/ 350741 w 850900"/>
              <a:gd name="connsiteY1" fmla="*/ 41910 h 521017"/>
              <a:gd name="connsiteX2" fmla="*/ 583151 w 850900"/>
              <a:gd name="connsiteY2" fmla="*/ 0 h 521017"/>
              <a:gd name="connsiteX3" fmla="*/ 689831 w 850900"/>
              <a:gd name="connsiteY3" fmla="*/ 156210 h 521017"/>
              <a:gd name="connsiteX4" fmla="*/ 849851 w 850900"/>
              <a:gd name="connsiteY4" fmla="*/ 342900 h 521017"/>
              <a:gd name="connsiteX5" fmla="*/ 575531 w 850900"/>
              <a:gd name="connsiteY5" fmla="*/ 472440 h 521017"/>
              <a:gd name="connsiteX6" fmla="*/ 278351 w 850900"/>
              <a:gd name="connsiteY6" fmla="*/ 449580 h 521017"/>
              <a:gd name="connsiteX7" fmla="*/ 68801 w 850900"/>
              <a:gd name="connsiteY7" fmla="*/ 190500 h 521017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194456 h 524973"/>
              <a:gd name="connsiteX1" fmla="*/ 350741 w 850900"/>
              <a:gd name="connsiteY1" fmla="*/ 45866 h 524973"/>
              <a:gd name="connsiteX2" fmla="*/ 689831 w 850900"/>
              <a:gd name="connsiteY2" fmla="*/ 160166 h 524973"/>
              <a:gd name="connsiteX3" fmla="*/ 849851 w 850900"/>
              <a:gd name="connsiteY3" fmla="*/ 346856 h 524973"/>
              <a:gd name="connsiteX4" fmla="*/ 575531 w 850900"/>
              <a:gd name="connsiteY4" fmla="*/ 476396 h 524973"/>
              <a:gd name="connsiteX5" fmla="*/ 278351 w 850900"/>
              <a:gd name="connsiteY5" fmla="*/ 453536 h 524973"/>
              <a:gd name="connsiteX6" fmla="*/ 68801 w 850900"/>
              <a:gd name="connsiteY6" fmla="*/ 194456 h 524973"/>
              <a:gd name="connsiteX0" fmla="*/ 68801 w 850900"/>
              <a:gd name="connsiteY0" fmla="*/ 194456 h 524973"/>
              <a:gd name="connsiteX1" fmla="*/ 350741 w 850900"/>
              <a:gd name="connsiteY1" fmla="*/ 45866 h 524973"/>
              <a:gd name="connsiteX2" fmla="*/ 689831 w 850900"/>
              <a:gd name="connsiteY2" fmla="*/ 160166 h 524973"/>
              <a:gd name="connsiteX3" fmla="*/ 849851 w 850900"/>
              <a:gd name="connsiteY3" fmla="*/ 346856 h 524973"/>
              <a:gd name="connsiteX4" fmla="*/ 575531 w 850900"/>
              <a:gd name="connsiteY4" fmla="*/ 476396 h 524973"/>
              <a:gd name="connsiteX5" fmla="*/ 278351 w 850900"/>
              <a:gd name="connsiteY5" fmla="*/ 453536 h 524973"/>
              <a:gd name="connsiteX6" fmla="*/ 68801 w 850900"/>
              <a:gd name="connsiteY6" fmla="*/ 194456 h 524973"/>
              <a:gd name="connsiteX0" fmla="*/ 68801 w 850900"/>
              <a:gd name="connsiteY0" fmla="*/ 194456 h 524973"/>
              <a:gd name="connsiteX1" fmla="*/ 350741 w 850900"/>
              <a:gd name="connsiteY1" fmla="*/ 45866 h 524973"/>
              <a:gd name="connsiteX2" fmla="*/ 689831 w 850900"/>
              <a:gd name="connsiteY2" fmla="*/ 160166 h 524973"/>
              <a:gd name="connsiteX3" fmla="*/ 849851 w 850900"/>
              <a:gd name="connsiteY3" fmla="*/ 346856 h 524973"/>
              <a:gd name="connsiteX4" fmla="*/ 575531 w 850900"/>
              <a:gd name="connsiteY4" fmla="*/ 476396 h 524973"/>
              <a:gd name="connsiteX5" fmla="*/ 278351 w 850900"/>
              <a:gd name="connsiteY5" fmla="*/ 453536 h 524973"/>
              <a:gd name="connsiteX6" fmla="*/ 68801 w 850900"/>
              <a:gd name="connsiteY6" fmla="*/ 194456 h 524973"/>
              <a:gd name="connsiteX0" fmla="*/ 68801 w 699143"/>
              <a:gd name="connsiteY0" fmla="*/ 194456 h 524973"/>
              <a:gd name="connsiteX1" fmla="*/ 350741 w 699143"/>
              <a:gd name="connsiteY1" fmla="*/ 45866 h 524973"/>
              <a:gd name="connsiteX2" fmla="*/ 689831 w 699143"/>
              <a:gd name="connsiteY2" fmla="*/ 160166 h 524973"/>
              <a:gd name="connsiteX3" fmla="*/ 575531 w 699143"/>
              <a:gd name="connsiteY3" fmla="*/ 476396 h 524973"/>
              <a:gd name="connsiteX4" fmla="*/ 278351 w 699143"/>
              <a:gd name="connsiteY4" fmla="*/ 453536 h 524973"/>
              <a:gd name="connsiteX5" fmla="*/ 68801 w 699143"/>
              <a:gd name="connsiteY5" fmla="*/ 194456 h 524973"/>
              <a:gd name="connsiteX0" fmla="*/ 68801 w 765578"/>
              <a:gd name="connsiteY0" fmla="*/ 194456 h 524973"/>
              <a:gd name="connsiteX1" fmla="*/ 350741 w 765578"/>
              <a:gd name="connsiteY1" fmla="*/ 45866 h 524973"/>
              <a:gd name="connsiteX2" fmla="*/ 689831 w 765578"/>
              <a:gd name="connsiteY2" fmla="*/ 160166 h 524973"/>
              <a:gd name="connsiteX3" fmla="*/ 575531 w 765578"/>
              <a:gd name="connsiteY3" fmla="*/ 476396 h 524973"/>
              <a:gd name="connsiteX4" fmla="*/ 278351 w 765578"/>
              <a:gd name="connsiteY4" fmla="*/ 453536 h 524973"/>
              <a:gd name="connsiteX5" fmla="*/ 68801 w 765578"/>
              <a:gd name="connsiteY5" fmla="*/ 194456 h 524973"/>
              <a:gd name="connsiteX0" fmla="*/ 68801 w 809586"/>
              <a:gd name="connsiteY0" fmla="*/ 194456 h 524973"/>
              <a:gd name="connsiteX1" fmla="*/ 350741 w 809586"/>
              <a:gd name="connsiteY1" fmla="*/ 45866 h 524973"/>
              <a:gd name="connsiteX2" fmla="*/ 689831 w 809586"/>
              <a:gd name="connsiteY2" fmla="*/ 160166 h 524973"/>
              <a:gd name="connsiteX3" fmla="*/ 575531 w 809586"/>
              <a:gd name="connsiteY3" fmla="*/ 476396 h 524973"/>
              <a:gd name="connsiteX4" fmla="*/ 278351 w 809586"/>
              <a:gd name="connsiteY4" fmla="*/ 453536 h 524973"/>
              <a:gd name="connsiteX5" fmla="*/ 68801 w 809586"/>
              <a:gd name="connsiteY5" fmla="*/ 194456 h 524973"/>
              <a:gd name="connsiteX0" fmla="*/ 68801 w 819409"/>
              <a:gd name="connsiteY0" fmla="*/ 194456 h 524973"/>
              <a:gd name="connsiteX1" fmla="*/ 350741 w 819409"/>
              <a:gd name="connsiteY1" fmla="*/ 45866 h 524973"/>
              <a:gd name="connsiteX2" fmla="*/ 689831 w 819409"/>
              <a:gd name="connsiteY2" fmla="*/ 160166 h 524973"/>
              <a:gd name="connsiteX3" fmla="*/ 575531 w 819409"/>
              <a:gd name="connsiteY3" fmla="*/ 476396 h 524973"/>
              <a:gd name="connsiteX4" fmla="*/ 278351 w 819409"/>
              <a:gd name="connsiteY4" fmla="*/ 453536 h 524973"/>
              <a:gd name="connsiteX5" fmla="*/ 68801 w 819409"/>
              <a:gd name="connsiteY5" fmla="*/ 194456 h 524973"/>
              <a:gd name="connsiteX0" fmla="*/ 68801 w 819409"/>
              <a:gd name="connsiteY0" fmla="*/ 198312 h 528829"/>
              <a:gd name="connsiteX1" fmla="*/ 350741 w 819409"/>
              <a:gd name="connsiteY1" fmla="*/ 49722 h 528829"/>
              <a:gd name="connsiteX2" fmla="*/ 689831 w 819409"/>
              <a:gd name="connsiteY2" fmla="*/ 164022 h 528829"/>
              <a:gd name="connsiteX3" fmla="*/ 575531 w 819409"/>
              <a:gd name="connsiteY3" fmla="*/ 480252 h 528829"/>
              <a:gd name="connsiteX4" fmla="*/ 278351 w 819409"/>
              <a:gd name="connsiteY4" fmla="*/ 457392 h 528829"/>
              <a:gd name="connsiteX5" fmla="*/ 68801 w 819409"/>
              <a:gd name="connsiteY5" fmla="*/ 198312 h 528829"/>
              <a:gd name="connsiteX0" fmla="*/ 68801 w 819409"/>
              <a:gd name="connsiteY0" fmla="*/ 198312 h 528829"/>
              <a:gd name="connsiteX1" fmla="*/ 350741 w 819409"/>
              <a:gd name="connsiteY1" fmla="*/ 49722 h 528829"/>
              <a:gd name="connsiteX2" fmla="*/ 689831 w 819409"/>
              <a:gd name="connsiteY2" fmla="*/ 164022 h 528829"/>
              <a:gd name="connsiteX3" fmla="*/ 575531 w 819409"/>
              <a:gd name="connsiteY3" fmla="*/ 480252 h 528829"/>
              <a:gd name="connsiteX4" fmla="*/ 278351 w 819409"/>
              <a:gd name="connsiteY4" fmla="*/ 457392 h 528829"/>
              <a:gd name="connsiteX5" fmla="*/ 68801 w 819409"/>
              <a:gd name="connsiteY5" fmla="*/ 198312 h 528829"/>
              <a:gd name="connsiteX0" fmla="*/ 68801 w 819409"/>
              <a:gd name="connsiteY0" fmla="*/ 198312 h 528829"/>
              <a:gd name="connsiteX1" fmla="*/ 350741 w 819409"/>
              <a:gd name="connsiteY1" fmla="*/ 49722 h 528829"/>
              <a:gd name="connsiteX2" fmla="*/ 689831 w 819409"/>
              <a:gd name="connsiteY2" fmla="*/ 164022 h 528829"/>
              <a:gd name="connsiteX3" fmla="*/ 575531 w 819409"/>
              <a:gd name="connsiteY3" fmla="*/ 480252 h 528829"/>
              <a:gd name="connsiteX4" fmla="*/ 278351 w 819409"/>
              <a:gd name="connsiteY4" fmla="*/ 457392 h 528829"/>
              <a:gd name="connsiteX5" fmla="*/ 68801 w 819409"/>
              <a:gd name="connsiteY5" fmla="*/ 198312 h 528829"/>
              <a:gd name="connsiteX0" fmla="*/ 68801 w 819409"/>
              <a:gd name="connsiteY0" fmla="*/ 221631 h 552148"/>
              <a:gd name="connsiteX1" fmla="*/ 350741 w 819409"/>
              <a:gd name="connsiteY1" fmla="*/ 73041 h 552148"/>
              <a:gd name="connsiteX2" fmla="*/ 689831 w 819409"/>
              <a:gd name="connsiteY2" fmla="*/ 187341 h 552148"/>
              <a:gd name="connsiteX3" fmla="*/ 575531 w 819409"/>
              <a:gd name="connsiteY3" fmla="*/ 503571 h 552148"/>
              <a:gd name="connsiteX4" fmla="*/ 278351 w 819409"/>
              <a:gd name="connsiteY4" fmla="*/ 480711 h 552148"/>
              <a:gd name="connsiteX5" fmla="*/ 68801 w 819409"/>
              <a:gd name="connsiteY5" fmla="*/ 221631 h 552148"/>
              <a:gd name="connsiteX0" fmla="*/ 92089 w 842697"/>
              <a:gd name="connsiteY0" fmla="*/ 221631 h 552148"/>
              <a:gd name="connsiteX1" fmla="*/ 374029 w 842697"/>
              <a:gd name="connsiteY1" fmla="*/ 73041 h 552148"/>
              <a:gd name="connsiteX2" fmla="*/ 713119 w 842697"/>
              <a:gd name="connsiteY2" fmla="*/ 187341 h 552148"/>
              <a:gd name="connsiteX3" fmla="*/ 598819 w 842697"/>
              <a:gd name="connsiteY3" fmla="*/ 503571 h 552148"/>
              <a:gd name="connsiteX4" fmla="*/ 301639 w 842697"/>
              <a:gd name="connsiteY4" fmla="*/ 480711 h 552148"/>
              <a:gd name="connsiteX5" fmla="*/ 92089 w 842697"/>
              <a:gd name="connsiteY5" fmla="*/ 221631 h 552148"/>
              <a:gd name="connsiteX0" fmla="*/ 93455 w 844063"/>
              <a:gd name="connsiteY0" fmla="*/ 221631 h 552148"/>
              <a:gd name="connsiteX1" fmla="*/ 375395 w 844063"/>
              <a:gd name="connsiteY1" fmla="*/ 73041 h 552148"/>
              <a:gd name="connsiteX2" fmla="*/ 714485 w 844063"/>
              <a:gd name="connsiteY2" fmla="*/ 187341 h 552148"/>
              <a:gd name="connsiteX3" fmla="*/ 600185 w 844063"/>
              <a:gd name="connsiteY3" fmla="*/ 503571 h 552148"/>
              <a:gd name="connsiteX4" fmla="*/ 303005 w 844063"/>
              <a:gd name="connsiteY4" fmla="*/ 480711 h 552148"/>
              <a:gd name="connsiteX5" fmla="*/ 93455 w 844063"/>
              <a:gd name="connsiteY5" fmla="*/ 221631 h 552148"/>
              <a:gd name="connsiteX0" fmla="*/ 93455 w 844063"/>
              <a:gd name="connsiteY0" fmla="*/ 221631 h 564024"/>
              <a:gd name="connsiteX1" fmla="*/ 375395 w 844063"/>
              <a:gd name="connsiteY1" fmla="*/ 73041 h 564024"/>
              <a:gd name="connsiteX2" fmla="*/ 714485 w 844063"/>
              <a:gd name="connsiteY2" fmla="*/ 187341 h 564024"/>
              <a:gd name="connsiteX3" fmla="*/ 600185 w 844063"/>
              <a:gd name="connsiteY3" fmla="*/ 503571 h 564024"/>
              <a:gd name="connsiteX4" fmla="*/ 303005 w 844063"/>
              <a:gd name="connsiteY4" fmla="*/ 480711 h 564024"/>
              <a:gd name="connsiteX5" fmla="*/ 93455 w 844063"/>
              <a:gd name="connsiteY5" fmla="*/ 221631 h 564024"/>
              <a:gd name="connsiteX0" fmla="*/ 93455 w 844063"/>
              <a:gd name="connsiteY0" fmla="*/ 221631 h 572176"/>
              <a:gd name="connsiteX1" fmla="*/ 375395 w 844063"/>
              <a:gd name="connsiteY1" fmla="*/ 73041 h 572176"/>
              <a:gd name="connsiteX2" fmla="*/ 714485 w 844063"/>
              <a:gd name="connsiteY2" fmla="*/ 187341 h 572176"/>
              <a:gd name="connsiteX3" fmla="*/ 600185 w 844063"/>
              <a:gd name="connsiteY3" fmla="*/ 503571 h 572176"/>
              <a:gd name="connsiteX4" fmla="*/ 303005 w 844063"/>
              <a:gd name="connsiteY4" fmla="*/ 480711 h 572176"/>
              <a:gd name="connsiteX5" fmla="*/ 93455 w 844063"/>
              <a:gd name="connsiteY5" fmla="*/ 221631 h 57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44063" h="572176">
                <a:moveTo>
                  <a:pt x="93455" y="221631"/>
                </a:moveTo>
                <a:cubicBezTo>
                  <a:pt x="-41165" y="65421"/>
                  <a:pt x="304275" y="-98409"/>
                  <a:pt x="375395" y="73041"/>
                </a:cubicBezTo>
                <a:cubicBezTo>
                  <a:pt x="555100" y="-43164"/>
                  <a:pt x="730360" y="64786"/>
                  <a:pt x="714485" y="187341"/>
                </a:cubicBezTo>
                <a:cubicBezTo>
                  <a:pt x="934830" y="198136"/>
                  <a:pt x="859265" y="607076"/>
                  <a:pt x="600185" y="503571"/>
                </a:cubicBezTo>
                <a:cubicBezTo>
                  <a:pt x="546845" y="583581"/>
                  <a:pt x="363965" y="614061"/>
                  <a:pt x="303005" y="480711"/>
                </a:cubicBezTo>
                <a:cubicBezTo>
                  <a:pt x="99805" y="634381"/>
                  <a:pt x="-133875" y="349901"/>
                  <a:pt x="93455" y="22163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Полилиния 4"/>
          <p:cNvSpPr>
            <a:spLocks/>
          </p:cNvSpPr>
          <p:nvPr/>
        </p:nvSpPr>
        <p:spPr bwMode="auto">
          <a:xfrm>
            <a:off x="6935788" y="5484813"/>
            <a:ext cx="131762" cy="811212"/>
          </a:xfrm>
          <a:custGeom>
            <a:avLst/>
            <a:gdLst>
              <a:gd name="T0" fmla="*/ 0 w 176970"/>
              <a:gd name="T1" fmla="*/ 17057 h 1013194"/>
              <a:gd name="T2" fmla="*/ 107065 w 176970"/>
              <a:gd name="T3" fmla="*/ 811212 h 1013194"/>
              <a:gd name="T4" fmla="*/ 131762 w 176970"/>
              <a:gd name="T5" fmla="*/ 805167 h 1013194"/>
              <a:gd name="T6" fmla="*/ 22629 w 176970"/>
              <a:gd name="T7" fmla="*/ 3492 h 1013194"/>
              <a:gd name="T8" fmla="*/ 0 w 176970"/>
              <a:gd name="T9" fmla="*/ 17057 h 101319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76970" h="1013194">
                <a:moveTo>
                  <a:pt x="0" y="21304"/>
                </a:moveTo>
                <a:cubicBezTo>
                  <a:pt x="1367" y="357218"/>
                  <a:pt x="75758" y="653500"/>
                  <a:pt x="143800" y="1013194"/>
                </a:cubicBezTo>
                <a:lnTo>
                  <a:pt x="176970" y="1005644"/>
                </a:lnTo>
                <a:cubicBezTo>
                  <a:pt x="85778" y="589975"/>
                  <a:pt x="42210" y="320949"/>
                  <a:pt x="30393" y="4362"/>
                </a:cubicBezTo>
                <a:cubicBezTo>
                  <a:pt x="20262" y="4725"/>
                  <a:pt x="2894" y="-13271"/>
                  <a:pt x="0" y="21304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/>
          </a:p>
        </p:txBody>
      </p:sp>
      <p:grpSp>
        <p:nvGrpSpPr>
          <p:cNvPr id="6" name="Группа 63"/>
          <p:cNvGrpSpPr>
            <a:grpSpLocks/>
          </p:cNvGrpSpPr>
          <p:nvPr/>
        </p:nvGrpSpPr>
        <p:grpSpPr bwMode="auto">
          <a:xfrm rot="-1290963">
            <a:off x="6789738" y="5922963"/>
            <a:ext cx="433387" cy="198437"/>
            <a:chOff x="11572034" y="6157344"/>
            <a:chExt cx="478917" cy="163826"/>
          </a:xfrm>
        </p:grpSpPr>
        <p:sp>
          <p:nvSpPr>
            <p:cNvPr id="7" name="Сердце 4"/>
            <p:cNvSpPr/>
            <p:nvPr/>
          </p:nvSpPr>
          <p:spPr>
            <a:xfrm rot="15055303">
              <a:off x="11885112" y="6118745"/>
              <a:ext cx="127129" cy="203496"/>
            </a:xfrm>
            <a:custGeom>
              <a:avLst/>
              <a:gdLst>
                <a:gd name="connsiteX0" fmla="*/ 364474 w 728947"/>
                <a:gd name="connsiteY0" fmla="*/ 179598 h 718390"/>
                <a:gd name="connsiteX1" fmla="*/ 364474 w 728947"/>
                <a:gd name="connsiteY1" fmla="*/ 718390 h 718390"/>
                <a:gd name="connsiteX2" fmla="*/ 364474 w 728947"/>
                <a:gd name="connsiteY2" fmla="*/ 179598 h 718390"/>
                <a:gd name="connsiteX0" fmla="*/ 361463 w 734293"/>
                <a:gd name="connsiteY0" fmla="*/ 139527 h 867177"/>
                <a:gd name="connsiteX1" fmla="*/ 369674 w 734293"/>
                <a:gd name="connsiteY1" fmla="*/ 867177 h 867177"/>
                <a:gd name="connsiteX2" fmla="*/ 361463 w 734293"/>
                <a:gd name="connsiteY2" fmla="*/ 139527 h 867177"/>
                <a:gd name="connsiteX0" fmla="*/ 358764 w 734330"/>
                <a:gd name="connsiteY0" fmla="*/ 126880 h 954872"/>
                <a:gd name="connsiteX1" fmla="*/ 370902 w 734330"/>
                <a:gd name="connsiteY1" fmla="*/ 954872 h 954872"/>
                <a:gd name="connsiteX2" fmla="*/ 358764 w 734330"/>
                <a:gd name="connsiteY2" fmla="*/ 126880 h 954872"/>
                <a:gd name="connsiteX0" fmla="*/ 370778 w 746346"/>
                <a:gd name="connsiteY0" fmla="*/ 126880 h 954872"/>
                <a:gd name="connsiteX1" fmla="*/ 382916 w 746346"/>
                <a:gd name="connsiteY1" fmla="*/ 954872 h 954872"/>
                <a:gd name="connsiteX2" fmla="*/ 370778 w 746346"/>
                <a:gd name="connsiteY2" fmla="*/ 126880 h 954872"/>
                <a:gd name="connsiteX0" fmla="*/ 370780 w 760917"/>
                <a:gd name="connsiteY0" fmla="*/ 54449 h 882441"/>
                <a:gd name="connsiteX1" fmla="*/ 382918 w 760917"/>
                <a:gd name="connsiteY1" fmla="*/ 882441 h 882441"/>
                <a:gd name="connsiteX2" fmla="*/ 370780 w 760917"/>
                <a:gd name="connsiteY2" fmla="*/ 54449 h 882441"/>
                <a:gd name="connsiteX0" fmla="*/ 363681 w 761060"/>
                <a:gd name="connsiteY0" fmla="*/ 66431 h 758355"/>
                <a:gd name="connsiteX1" fmla="*/ 386446 w 761060"/>
                <a:gd name="connsiteY1" fmla="*/ 758355 h 758355"/>
                <a:gd name="connsiteX2" fmla="*/ 363681 w 761060"/>
                <a:gd name="connsiteY2" fmla="*/ 66431 h 758355"/>
                <a:gd name="connsiteX0" fmla="*/ 363681 w 759155"/>
                <a:gd name="connsiteY0" fmla="*/ 120565 h 812489"/>
                <a:gd name="connsiteX1" fmla="*/ 386446 w 759155"/>
                <a:gd name="connsiteY1" fmla="*/ 812489 h 812489"/>
                <a:gd name="connsiteX2" fmla="*/ 363681 w 759155"/>
                <a:gd name="connsiteY2" fmla="*/ 120565 h 812489"/>
                <a:gd name="connsiteX0" fmla="*/ 359155 w 754629"/>
                <a:gd name="connsiteY0" fmla="*/ 120565 h 812489"/>
                <a:gd name="connsiteX1" fmla="*/ 381920 w 754629"/>
                <a:gd name="connsiteY1" fmla="*/ 812489 h 812489"/>
                <a:gd name="connsiteX2" fmla="*/ 359155 w 754629"/>
                <a:gd name="connsiteY2" fmla="*/ 120565 h 812489"/>
                <a:gd name="connsiteX0" fmla="*/ 351339 w 754876"/>
                <a:gd name="connsiteY0" fmla="*/ 110133 h 884706"/>
                <a:gd name="connsiteX1" fmla="*/ 385803 w 754876"/>
                <a:gd name="connsiteY1" fmla="*/ 884704 h 884706"/>
                <a:gd name="connsiteX2" fmla="*/ 351339 w 754876"/>
                <a:gd name="connsiteY2" fmla="*/ 110133 h 884706"/>
                <a:gd name="connsiteX0" fmla="*/ 351339 w 690209"/>
                <a:gd name="connsiteY0" fmla="*/ 121660 h 896233"/>
                <a:gd name="connsiteX1" fmla="*/ 385803 w 690209"/>
                <a:gd name="connsiteY1" fmla="*/ 896231 h 896233"/>
                <a:gd name="connsiteX2" fmla="*/ 351339 w 690209"/>
                <a:gd name="connsiteY2" fmla="*/ 121660 h 896233"/>
                <a:gd name="connsiteX0" fmla="*/ 329925 w 691289"/>
                <a:gd name="connsiteY0" fmla="*/ 108889 h 985974"/>
                <a:gd name="connsiteX1" fmla="*/ 397021 w 691289"/>
                <a:gd name="connsiteY1" fmla="*/ 985972 h 985974"/>
                <a:gd name="connsiteX2" fmla="*/ 329925 w 691289"/>
                <a:gd name="connsiteY2" fmla="*/ 108889 h 985974"/>
                <a:gd name="connsiteX0" fmla="*/ 329925 w 703699"/>
                <a:gd name="connsiteY0" fmla="*/ 95415 h 972500"/>
                <a:gd name="connsiteX1" fmla="*/ 397021 w 703699"/>
                <a:gd name="connsiteY1" fmla="*/ 972498 h 972500"/>
                <a:gd name="connsiteX2" fmla="*/ 329925 w 703699"/>
                <a:gd name="connsiteY2" fmla="*/ 95415 h 972500"/>
                <a:gd name="connsiteX0" fmla="*/ 356118 w 729892"/>
                <a:gd name="connsiteY0" fmla="*/ 19806 h 896891"/>
                <a:gd name="connsiteX1" fmla="*/ 423214 w 729892"/>
                <a:gd name="connsiteY1" fmla="*/ 896889 h 896891"/>
                <a:gd name="connsiteX2" fmla="*/ 356118 w 729892"/>
                <a:gd name="connsiteY2" fmla="*/ 19806 h 896891"/>
                <a:gd name="connsiteX0" fmla="*/ 344253 w 731388"/>
                <a:gd name="connsiteY0" fmla="*/ 15349 h 1030179"/>
                <a:gd name="connsiteX1" fmla="*/ 430847 w 731388"/>
                <a:gd name="connsiteY1" fmla="*/ 1030178 h 1030179"/>
                <a:gd name="connsiteX2" fmla="*/ 344253 w 731388"/>
                <a:gd name="connsiteY2" fmla="*/ 15349 h 1030179"/>
                <a:gd name="connsiteX0" fmla="*/ 344253 w 627938"/>
                <a:gd name="connsiteY0" fmla="*/ 17854 h 1032684"/>
                <a:gd name="connsiteX1" fmla="*/ 430847 w 627938"/>
                <a:gd name="connsiteY1" fmla="*/ 1032683 h 1032684"/>
                <a:gd name="connsiteX2" fmla="*/ 344253 w 627938"/>
                <a:gd name="connsiteY2" fmla="*/ 17854 h 1032684"/>
                <a:gd name="connsiteX0" fmla="*/ 344253 w 701197"/>
                <a:gd name="connsiteY0" fmla="*/ 14639 h 1029469"/>
                <a:gd name="connsiteX1" fmla="*/ 430847 w 701197"/>
                <a:gd name="connsiteY1" fmla="*/ 1029468 h 1029469"/>
                <a:gd name="connsiteX2" fmla="*/ 344253 w 701197"/>
                <a:gd name="connsiteY2" fmla="*/ 14639 h 1029469"/>
                <a:gd name="connsiteX0" fmla="*/ 352223 w 702327"/>
                <a:gd name="connsiteY0" fmla="*/ 13937 h 1064004"/>
                <a:gd name="connsiteX1" fmla="*/ 425685 w 702327"/>
                <a:gd name="connsiteY1" fmla="*/ 1064003 h 1064004"/>
                <a:gd name="connsiteX2" fmla="*/ 352223 w 702327"/>
                <a:gd name="connsiteY2" fmla="*/ 13937 h 1064004"/>
                <a:gd name="connsiteX0" fmla="*/ 352223 w 704458"/>
                <a:gd name="connsiteY0" fmla="*/ 13937 h 1064004"/>
                <a:gd name="connsiteX1" fmla="*/ 425685 w 704458"/>
                <a:gd name="connsiteY1" fmla="*/ 1064003 h 1064004"/>
                <a:gd name="connsiteX2" fmla="*/ 352223 w 704458"/>
                <a:gd name="connsiteY2" fmla="*/ 13937 h 1064004"/>
                <a:gd name="connsiteX0" fmla="*/ 392536 w 744771"/>
                <a:gd name="connsiteY0" fmla="*/ 3135 h 1053202"/>
                <a:gd name="connsiteX1" fmla="*/ 465998 w 744771"/>
                <a:gd name="connsiteY1" fmla="*/ 1053201 h 1053202"/>
                <a:gd name="connsiteX2" fmla="*/ 392536 w 744771"/>
                <a:gd name="connsiteY2" fmla="*/ 3135 h 1053202"/>
                <a:gd name="connsiteX0" fmla="*/ 378416 w 743916"/>
                <a:gd name="connsiteY0" fmla="*/ 3093 h 1061280"/>
                <a:gd name="connsiteX1" fmla="*/ 477199 w 743916"/>
                <a:gd name="connsiteY1" fmla="*/ 1061280 h 1061280"/>
                <a:gd name="connsiteX2" fmla="*/ 378416 w 743916"/>
                <a:gd name="connsiteY2" fmla="*/ 3093 h 1061280"/>
                <a:gd name="connsiteX0" fmla="*/ 378416 w 666878"/>
                <a:gd name="connsiteY0" fmla="*/ 3093 h 1061280"/>
                <a:gd name="connsiteX1" fmla="*/ 477199 w 666878"/>
                <a:gd name="connsiteY1" fmla="*/ 1061280 h 1061280"/>
                <a:gd name="connsiteX2" fmla="*/ 378416 w 666878"/>
                <a:gd name="connsiteY2" fmla="*/ 3093 h 1061280"/>
                <a:gd name="connsiteX0" fmla="*/ 378416 w 711925"/>
                <a:gd name="connsiteY0" fmla="*/ 3093 h 1061280"/>
                <a:gd name="connsiteX1" fmla="*/ 477199 w 711925"/>
                <a:gd name="connsiteY1" fmla="*/ 1061280 h 1061280"/>
                <a:gd name="connsiteX2" fmla="*/ 378416 w 711925"/>
                <a:gd name="connsiteY2" fmla="*/ 3093 h 106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1925" h="1061280">
                  <a:moveTo>
                    <a:pt x="378416" y="3093"/>
                  </a:moveTo>
                  <a:cubicBezTo>
                    <a:pt x="967030" y="121659"/>
                    <a:pt x="628090" y="555599"/>
                    <a:pt x="477199" y="1061280"/>
                  </a:cubicBezTo>
                  <a:cubicBezTo>
                    <a:pt x="-266935" y="522488"/>
                    <a:pt x="-13065" y="-47086"/>
                    <a:pt x="378416" y="30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8" name="Сердце 4"/>
            <p:cNvSpPr/>
            <p:nvPr/>
          </p:nvSpPr>
          <p:spPr>
            <a:xfrm rot="7354892" flipH="1">
              <a:off x="11608577" y="6124642"/>
              <a:ext cx="127129" cy="203496"/>
            </a:xfrm>
            <a:custGeom>
              <a:avLst/>
              <a:gdLst>
                <a:gd name="connsiteX0" fmla="*/ 364474 w 728947"/>
                <a:gd name="connsiteY0" fmla="*/ 179598 h 718390"/>
                <a:gd name="connsiteX1" fmla="*/ 364474 w 728947"/>
                <a:gd name="connsiteY1" fmla="*/ 718390 h 718390"/>
                <a:gd name="connsiteX2" fmla="*/ 364474 w 728947"/>
                <a:gd name="connsiteY2" fmla="*/ 179598 h 718390"/>
                <a:gd name="connsiteX0" fmla="*/ 361463 w 734293"/>
                <a:gd name="connsiteY0" fmla="*/ 139527 h 867177"/>
                <a:gd name="connsiteX1" fmla="*/ 369674 w 734293"/>
                <a:gd name="connsiteY1" fmla="*/ 867177 h 867177"/>
                <a:gd name="connsiteX2" fmla="*/ 361463 w 734293"/>
                <a:gd name="connsiteY2" fmla="*/ 139527 h 867177"/>
                <a:gd name="connsiteX0" fmla="*/ 358764 w 734330"/>
                <a:gd name="connsiteY0" fmla="*/ 126880 h 954872"/>
                <a:gd name="connsiteX1" fmla="*/ 370902 w 734330"/>
                <a:gd name="connsiteY1" fmla="*/ 954872 h 954872"/>
                <a:gd name="connsiteX2" fmla="*/ 358764 w 734330"/>
                <a:gd name="connsiteY2" fmla="*/ 126880 h 954872"/>
                <a:gd name="connsiteX0" fmla="*/ 370778 w 746346"/>
                <a:gd name="connsiteY0" fmla="*/ 126880 h 954872"/>
                <a:gd name="connsiteX1" fmla="*/ 382916 w 746346"/>
                <a:gd name="connsiteY1" fmla="*/ 954872 h 954872"/>
                <a:gd name="connsiteX2" fmla="*/ 370778 w 746346"/>
                <a:gd name="connsiteY2" fmla="*/ 126880 h 954872"/>
                <a:gd name="connsiteX0" fmla="*/ 370780 w 760917"/>
                <a:gd name="connsiteY0" fmla="*/ 54449 h 882441"/>
                <a:gd name="connsiteX1" fmla="*/ 382918 w 760917"/>
                <a:gd name="connsiteY1" fmla="*/ 882441 h 882441"/>
                <a:gd name="connsiteX2" fmla="*/ 370780 w 760917"/>
                <a:gd name="connsiteY2" fmla="*/ 54449 h 882441"/>
                <a:gd name="connsiteX0" fmla="*/ 363681 w 761060"/>
                <a:gd name="connsiteY0" fmla="*/ 66431 h 758355"/>
                <a:gd name="connsiteX1" fmla="*/ 386446 w 761060"/>
                <a:gd name="connsiteY1" fmla="*/ 758355 h 758355"/>
                <a:gd name="connsiteX2" fmla="*/ 363681 w 761060"/>
                <a:gd name="connsiteY2" fmla="*/ 66431 h 758355"/>
                <a:gd name="connsiteX0" fmla="*/ 363681 w 759155"/>
                <a:gd name="connsiteY0" fmla="*/ 120565 h 812489"/>
                <a:gd name="connsiteX1" fmla="*/ 386446 w 759155"/>
                <a:gd name="connsiteY1" fmla="*/ 812489 h 812489"/>
                <a:gd name="connsiteX2" fmla="*/ 363681 w 759155"/>
                <a:gd name="connsiteY2" fmla="*/ 120565 h 812489"/>
                <a:gd name="connsiteX0" fmla="*/ 359155 w 754629"/>
                <a:gd name="connsiteY0" fmla="*/ 120565 h 812489"/>
                <a:gd name="connsiteX1" fmla="*/ 381920 w 754629"/>
                <a:gd name="connsiteY1" fmla="*/ 812489 h 812489"/>
                <a:gd name="connsiteX2" fmla="*/ 359155 w 754629"/>
                <a:gd name="connsiteY2" fmla="*/ 120565 h 812489"/>
                <a:gd name="connsiteX0" fmla="*/ 351339 w 754876"/>
                <a:gd name="connsiteY0" fmla="*/ 110133 h 884706"/>
                <a:gd name="connsiteX1" fmla="*/ 385803 w 754876"/>
                <a:gd name="connsiteY1" fmla="*/ 884704 h 884706"/>
                <a:gd name="connsiteX2" fmla="*/ 351339 w 754876"/>
                <a:gd name="connsiteY2" fmla="*/ 110133 h 884706"/>
                <a:gd name="connsiteX0" fmla="*/ 351339 w 690209"/>
                <a:gd name="connsiteY0" fmla="*/ 121660 h 896233"/>
                <a:gd name="connsiteX1" fmla="*/ 385803 w 690209"/>
                <a:gd name="connsiteY1" fmla="*/ 896231 h 896233"/>
                <a:gd name="connsiteX2" fmla="*/ 351339 w 690209"/>
                <a:gd name="connsiteY2" fmla="*/ 121660 h 896233"/>
                <a:gd name="connsiteX0" fmla="*/ 329925 w 691289"/>
                <a:gd name="connsiteY0" fmla="*/ 108889 h 985974"/>
                <a:gd name="connsiteX1" fmla="*/ 397021 w 691289"/>
                <a:gd name="connsiteY1" fmla="*/ 985972 h 985974"/>
                <a:gd name="connsiteX2" fmla="*/ 329925 w 691289"/>
                <a:gd name="connsiteY2" fmla="*/ 108889 h 985974"/>
                <a:gd name="connsiteX0" fmla="*/ 329925 w 703699"/>
                <a:gd name="connsiteY0" fmla="*/ 95415 h 972500"/>
                <a:gd name="connsiteX1" fmla="*/ 397021 w 703699"/>
                <a:gd name="connsiteY1" fmla="*/ 972498 h 972500"/>
                <a:gd name="connsiteX2" fmla="*/ 329925 w 703699"/>
                <a:gd name="connsiteY2" fmla="*/ 95415 h 972500"/>
                <a:gd name="connsiteX0" fmla="*/ 356118 w 729892"/>
                <a:gd name="connsiteY0" fmla="*/ 19806 h 896891"/>
                <a:gd name="connsiteX1" fmla="*/ 423214 w 729892"/>
                <a:gd name="connsiteY1" fmla="*/ 896889 h 896891"/>
                <a:gd name="connsiteX2" fmla="*/ 356118 w 729892"/>
                <a:gd name="connsiteY2" fmla="*/ 19806 h 896891"/>
                <a:gd name="connsiteX0" fmla="*/ 344253 w 731388"/>
                <a:gd name="connsiteY0" fmla="*/ 15349 h 1030179"/>
                <a:gd name="connsiteX1" fmla="*/ 430847 w 731388"/>
                <a:gd name="connsiteY1" fmla="*/ 1030178 h 1030179"/>
                <a:gd name="connsiteX2" fmla="*/ 344253 w 731388"/>
                <a:gd name="connsiteY2" fmla="*/ 15349 h 1030179"/>
                <a:gd name="connsiteX0" fmla="*/ 344253 w 627938"/>
                <a:gd name="connsiteY0" fmla="*/ 17854 h 1032684"/>
                <a:gd name="connsiteX1" fmla="*/ 430847 w 627938"/>
                <a:gd name="connsiteY1" fmla="*/ 1032683 h 1032684"/>
                <a:gd name="connsiteX2" fmla="*/ 344253 w 627938"/>
                <a:gd name="connsiteY2" fmla="*/ 17854 h 1032684"/>
                <a:gd name="connsiteX0" fmla="*/ 344253 w 701197"/>
                <a:gd name="connsiteY0" fmla="*/ 14639 h 1029469"/>
                <a:gd name="connsiteX1" fmla="*/ 430847 w 701197"/>
                <a:gd name="connsiteY1" fmla="*/ 1029468 h 1029469"/>
                <a:gd name="connsiteX2" fmla="*/ 344253 w 701197"/>
                <a:gd name="connsiteY2" fmla="*/ 14639 h 1029469"/>
                <a:gd name="connsiteX0" fmla="*/ 352223 w 702327"/>
                <a:gd name="connsiteY0" fmla="*/ 13937 h 1064004"/>
                <a:gd name="connsiteX1" fmla="*/ 425685 w 702327"/>
                <a:gd name="connsiteY1" fmla="*/ 1064003 h 1064004"/>
                <a:gd name="connsiteX2" fmla="*/ 352223 w 702327"/>
                <a:gd name="connsiteY2" fmla="*/ 13937 h 1064004"/>
                <a:gd name="connsiteX0" fmla="*/ 352223 w 704458"/>
                <a:gd name="connsiteY0" fmla="*/ 13937 h 1064004"/>
                <a:gd name="connsiteX1" fmla="*/ 425685 w 704458"/>
                <a:gd name="connsiteY1" fmla="*/ 1064003 h 1064004"/>
                <a:gd name="connsiteX2" fmla="*/ 352223 w 704458"/>
                <a:gd name="connsiteY2" fmla="*/ 13937 h 1064004"/>
                <a:gd name="connsiteX0" fmla="*/ 392536 w 744771"/>
                <a:gd name="connsiteY0" fmla="*/ 3135 h 1053202"/>
                <a:gd name="connsiteX1" fmla="*/ 465998 w 744771"/>
                <a:gd name="connsiteY1" fmla="*/ 1053201 h 1053202"/>
                <a:gd name="connsiteX2" fmla="*/ 392536 w 744771"/>
                <a:gd name="connsiteY2" fmla="*/ 3135 h 1053202"/>
                <a:gd name="connsiteX0" fmla="*/ 378416 w 743916"/>
                <a:gd name="connsiteY0" fmla="*/ 3093 h 1061280"/>
                <a:gd name="connsiteX1" fmla="*/ 477199 w 743916"/>
                <a:gd name="connsiteY1" fmla="*/ 1061280 h 1061280"/>
                <a:gd name="connsiteX2" fmla="*/ 378416 w 743916"/>
                <a:gd name="connsiteY2" fmla="*/ 3093 h 1061280"/>
                <a:gd name="connsiteX0" fmla="*/ 378416 w 666878"/>
                <a:gd name="connsiteY0" fmla="*/ 3093 h 1061280"/>
                <a:gd name="connsiteX1" fmla="*/ 477199 w 666878"/>
                <a:gd name="connsiteY1" fmla="*/ 1061280 h 1061280"/>
                <a:gd name="connsiteX2" fmla="*/ 378416 w 666878"/>
                <a:gd name="connsiteY2" fmla="*/ 3093 h 1061280"/>
                <a:gd name="connsiteX0" fmla="*/ 378416 w 711925"/>
                <a:gd name="connsiteY0" fmla="*/ 3093 h 1061280"/>
                <a:gd name="connsiteX1" fmla="*/ 477199 w 711925"/>
                <a:gd name="connsiteY1" fmla="*/ 1061280 h 1061280"/>
                <a:gd name="connsiteX2" fmla="*/ 378416 w 711925"/>
                <a:gd name="connsiteY2" fmla="*/ 3093 h 106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1925" h="1061280">
                  <a:moveTo>
                    <a:pt x="378416" y="3093"/>
                  </a:moveTo>
                  <a:cubicBezTo>
                    <a:pt x="967030" y="121659"/>
                    <a:pt x="628090" y="555599"/>
                    <a:pt x="477199" y="1061280"/>
                  </a:cubicBezTo>
                  <a:cubicBezTo>
                    <a:pt x="-266935" y="522488"/>
                    <a:pt x="-13065" y="-47086"/>
                    <a:pt x="378416" y="30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9" name="Полилиния 8"/>
            <p:cNvSpPr/>
            <p:nvPr/>
          </p:nvSpPr>
          <p:spPr>
            <a:xfrm>
              <a:off x="11732269" y="6243706"/>
              <a:ext cx="59645" cy="74704"/>
            </a:xfrm>
            <a:custGeom>
              <a:avLst/>
              <a:gdLst>
                <a:gd name="connsiteX0" fmla="*/ 0 w 353082"/>
                <a:gd name="connsiteY0" fmla="*/ 0 h 295603"/>
                <a:gd name="connsiteX1" fmla="*/ 353082 w 353082"/>
                <a:gd name="connsiteY1" fmla="*/ 238125 h 295603"/>
                <a:gd name="connsiteX2" fmla="*/ 320238 w 353082"/>
                <a:gd name="connsiteY2" fmla="*/ 295603 h 295603"/>
                <a:gd name="connsiteX3" fmla="*/ 8212 w 353082"/>
                <a:gd name="connsiteY3" fmla="*/ 65690 h 295603"/>
                <a:gd name="connsiteX4" fmla="*/ 0 w 353082"/>
                <a:gd name="connsiteY4" fmla="*/ 0 h 295603"/>
                <a:gd name="connsiteX0" fmla="*/ 0 w 353082"/>
                <a:gd name="connsiteY0" fmla="*/ 0 h 238125"/>
                <a:gd name="connsiteX1" fmla="*/ 353082 w 353082"/>
                <a:gd name="connsiteY1" fmla="*/ 238125 h 238125"/>
                <a:gd name="connsiteX2" fmla="*/ 79476 w 353082"/>
                <a:gd name="connsiteY2" fmla="*/ 119270 h 238125"/>
                <a:gd name="connsiteX3" fmla="*/ 8212 w 353082"/>
                <a:gd name="connsiteY3" fmla="*/ 65690 h 238125"/>
                <a:gd name="connsiteX4" fmla="*/ 0 w 353082"/>
                <a:gd name="connsiteY4" fmla="*/ 0 h 238125"/>
                <a:gd name="connsiteX0" fmla="*/ 0 w 85191"/>
                <a:gd name="connsiteY0" fmla="*/ 0 h 119270"/>
                <a:gd name="connsiteX1" fmla="*/ 85191 w 85191"/>
                <a:gd name="connsiteY1" fmla="*/ 95702 h 119270"/>
                <a:gd name="connsiteX2" fmla="*/ 79476 w 85191"/>
                <a:gd name="connsiteY2" fmla="*/ 119270 h 119270"/>
                <a:gd name="connsiteX3" fmla="*/ 8212 w 85191"/>
                <a:gd name="connsiteY3" fmla="*/ 65690 h 119270"/>
                <a:gd name="connsiteX4" fmla="*/ 0 w 85191"/>
                <a:gd name="connsiteY4" fmla="*/ 0 h 119270"/>
                <a:gd name="connsiteX0" fmla="*/ 0 w 85191"/>
                <a:gd name="connsiteY0" fmla="*/ 0 h 105706"/>
                <a:gd name="connsiteX1" fmla="*/ 85191 w 85191"/>
                <a:gd name="connsiteY1" fmla="*/ 82138 h 105706"/>
                <a:gd name="connsiteX2" fmla="*/ 79476 w 85191"/>
                <a:gd name="connsiteY2" fmla="*/ 105706 h 105706"/>
                <a:gd name="connsiteX3" fmla="*/ 8212 w 85191"/>
                <a:gd name="connsiteY3" fmla="*/ 52126 h 105706"/>
                <a:gd name="connsiteX4" fmla="*/ 0 w 85191"/>
                <a:gd name="connsiteY4" fmla="*/ 0 h 105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191" h="105706">
                  <a:moveTo>
                    <a:pt x="0" y="0"/>
                  </a:moveTo>
                  <a:lnTo>
                    <a:pt x="85191" y="82138"/>
                  </a:lnTo>
                  <a:lnTo>
                    <a:pt x="79476" y="105706"/>
                  </a:lnTo>
                  <a:lnTo>
                    <a:pt x="8212" y="521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0" name="Полилиния 9"/>
            <p:cNvSpPr/>
            <p:nvPr/>
          </p:nvSpPr>
          <p:spPr>
            <a:xfrm rot="944818" flipH="1">
              <a:off x="11802533" y="6229132"/>
              <a:ext cx="59645" cy="73394"/>
            </a:xfrm>
            <a:custGeom>
              <a:avLst/>
              <a:gdLst>
                <a:gd name="connsiteX0" fmla="*/ 0 w 353082"/>
                <a:gd name="connsiteY0" fmla="*/ 0 h 295603"/>
                <a:gd name="connsiteX1" fmla="*/ 353082 w 353082"/>
                <a:gd name="connsiteY1" fmla="*/ 238125 h 295603"/>
                <a:gd name="connsiteX2" fmla="*/ 320238 w 353082"/>
                <a:gd name="connsiteY2" fmla="*/ 295603 h 295603"/>
                <a:gd name="connsiteX3" fmla="*/ 8212 w 353082"/>
                <a:gd name="connsiteY3" fmla="*/ 65690 h 295603"/>
                <a:gd name="connsiteX4" fmla="*/ 0 w 353082"/>
                <a:gd name="connsiteY4" fmla="*/ 0 h 295603"/>
                <a:gd name="connsiteX0" fmla="*/ 0 w 353082"/>
                <a:gd name="connsiteY0" fmla="*/ 0 h 238125"/>
                <a:gd name="connsiteX1" fmla="*/ 353082 w 353082"/>
                <a:gd name="connsiteY1" fmla="*/ 238125 h 238125"/>
                <a:gd name="connsiteX2" fmla="*/ 79476 w 353082"/>
                <a:gd name="connsiteY2" fmla="*/ 119270 h 238125"/>
                <a:gd name="connsiteX3" fmla="*/ 8212 w 353082"/>
                <a:gd name="connsiteY3" fmla="*/ 65690 h 238125"/>
                <a:gd name="connsiteX4" fmla="*/ 0 w 353082"/>
                <a:gd name="connsiteY4" fmla="*/ 0 h 238125"/>
                <a:gd name="connsiteX0" fmla="*/ 0 w 85191"/>
                <a:gd name="connsiteY0" fmla="*/ 0 h 119270"/>
                <a:gd name="connsiteX1" fmla="*/ 85191 w 85191"/>
                <a:gd name="connsiteY1" fmla="*/ 95702 h 119270"/>
                <a:gd name="connsiteX2" fmla="*/ 79476 w 85191"/>
                <a:gd name="connsiteY2" fmla="*/ 119270 h 119270"/>
                <a:gd name="connsiteX3" fmla="*/ 8212 w 85191"/>
                <a:gd name="connsiteY3" fmla="*/ 65690 h 119270"/>
                <a:gd name="connsiteX4" fmla="*/ 0 w 85191"/>
                <a:gd name="connsiteY4" fmla="*/ 0 h 119270"/>
                <a:gd name="connsiteX0" fmla="*/ 0 w 85191"/>
                <a:gd name="connsiteY0" fmla="*/ 0 h 105706"/>
                <a:gd name="connsiteX1" fmla="*/ 85191 w 85191"/>
                <a:gd name="connsiteY1" fmla="*/ 82138 h 105706"/>
                <a:gd name="connsiteX2" fmla="*/ 79476 w 85191"/>
                <a:gd name="connsiteY2" fmla="*/ 105706 h 105706"/>
                <a:gd name="connsiteX3" fmla="*/ 8212 w 85191"/>
                <a:gd name="connsiteY3" fmla="*/ 52126 h 105706"/>
                <a:gd name="connsiteX4" fmla="*/ 0 w 85191"/>
                <a:gd name="connsiteY4" fmla="*/ 0 h 105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191" h="105706">
                  <a:moveTo>
                    <a:pt x="0" y="0"/>
                  </a:moveTo>
                  <a:lnTo>
                    <a:pt x="85191" y="82138"/>
                  </a:lnTo>
                  <a:lnTo>
                    <a:pt x="79476" y="105706"/>
                  </a:lnTo>
                  <a:lnTo>
                    <a:pt x="8212" y="521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</p:grpSp>
      <p:sp>
        <p:nvSpPr>
          <p:cNvPr id="11" name="Полилиния 22"/>
          <p:cNvSpPr>
            <a:spLocks/>
          </p:cNvSpPr>
          <p:nvPr/>
        </p:nvSpPr>
        <p:spPr bwMode="auto">
          <a:xfrm rot="400626" flipH="1">
            <a:off x="7488238" y="5613400"/>
            <a:ext cx="152400" cy="938213"/>
          </a:xfrm>
          <a:custGeom>
            <a:avLst/>
            <a:gdLst>
              <a:gd name="T0" fmla="*/ 89647 w 51"/>
              <a:gd name="T1" fmla="*/ 358729 h 238"/>
              <a:gd name="T2" fmla="*/ 89647 w 51"/>
              <a:gd name="T3" fmla="*/ 283829 h 238"/>
              <a:gd name="T4" fmla="*/ 140447 w 51"/>
              <a:gd name="T5" fmla="*/ 232582 h 238"/>
              <a:gd name="T6" fmla="*/ 92635 w 51"/>
              <a:gd name="T7" fmla="*/ 177393 h 238"/>
              <a:gd name="T8" fmla="*/ 95624 w 51"/>
              <a:gd name="T9" fmla="*/ 106436 h 238"/>
              <a:gd name="T10" fmla="*/ 140447 w 51"/>
              <a:gd name="T11" fmla="*/ 63073 h 238"/>
              <a:gd name="T12" fmla="*/ 101600 w 51"/>
              <a:gd name="T13" fmla="*/ 3942 h 238"/>
              <a:gd name="T14" fmla="*/ 50800 w 51"/>
              <a:gd name="T15" fmla="*/ 47305 h 238"/>
              <a:gd name="T16" fmla="*/ 83671 w 51"/>
              <a:gd name="T17" fmla="*/ 102494 h 238"/>
              <a:gd name="T18" fmla="*/ 77694 w 51"/>
              <a:gd name="T19" fmla="*/ 177393 h 238"/>
              <a:gd name="T20" fmla="*/ 20918 w 51"/>
              <a:gd name="T21" fmla="*/ 228640 h 238"/>
              <a:gd name="T22" fmla="*/ 74706 w 51"/>
              <a:gd name="T23" fmla="*/ 283829 h 238"/>
              <a:gd name="T24" fmla="*/ 74706 w 51"/>
              <a:gd name="T25" fmla="*/ 358729 h 238"/>
              <a:gd name="T26" fmla="*/ 71718 w 51"/>
              <a:gd name="T27" fmla="*/ 358729 h 238"/>
              <a:gd name="T28" fmla="*/ 0 w 51"/>
              <a:gd name="T29" fmla="*/ 425744 h 238"/>
              <a:gd name="T30" fmla="*/ 77694 w 51"/>
              <a:gd name="T31" fmla="*/ 476991 h 238"/>
              <a:gd name="T32" fmla="*/ 80682 w 51"/>
              <a:gd name="T33" fmla="*/ 476991 h 238"/>
              <a:gd name="T34" fmla="*/ 119529 w 51"/>
              <a:gd name="T35" fmla="*/ 938213 h 238"/>
              <a:gd name="T36" fmla="*/ 134471 w 51"/>
              <a:gd name="T37" fmla="*/ 934271 h 238"/>
              <a:gd name="T38" fmla="*/ 95624 w 51"/>
              <a:gd name="T39" fmla="*/ 476991 h 238"/>
              <a:gd name="T40" fmla="*/ 152400 w 51"/>
              <a:gd name="T41" fmla="*/ 413918 h 238"/>
              <a:gd name="T42" fmla="*/ 89647 w 51"/>
              <a:gd name="T43" fmla="*/ 358729 h 238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51" h="238">
                <a:moveTo>
                  <a:pt x="30" y="91"/>
                </a:moveTo>
                <a:cubicBezTo>
                  <a:pt x="30" y="85"/>
                  <a:pt x="30" y="78"/>
                  <a:pt x="30" y="72"/>
                </a:cubicBezTo>
                <a:cubicBezTo>
                  <a:pt x="39" y="71"/>
                  <a:pt x="47" y="65"/>
                  <a:pt x="47" y="59"/>
                </a:cubicBezTo>
                <a:cubicBezTo>
                  <a:pt x="47" y="52"/>
                  <a:pt x="40" y="46"/>
                  <a:pt x="31" y="45"/>
                </a:cubicBezTo>
                <a:cubicBezTo>
                  <a:pt x="31" y="39"/>
                  <a:pt x="32" y="33"/>
                  <a:pt x="32" y="27"/>
                </a:cubicBezTo>
                <a:cubicBezTo>
                  <a:pt x="40" y="27"/>
                  <a:pt x="46" y="22"/>
                  <a:pt x="47" y="16"/>
                </a:cubicBezTo>
                <a:cubicBezTo>
                  <a:pt x="48" y="9"/>
                  <a:pt x="42" y="2"/>
                  <a:pt x="34" y="1"/>
                </a:cubicBezTo>
                <a:cubicBezTo>
                  <a:pt x="26" y="0"/>
                  <a:pt x="18" y="5"/>
                  <a:pt x="17" y="12"/>
                </a:cubicBezTo>
                <a:cubicBezTo>
                  <a:pt x="16" y="18"/>
                  <a:pt x="21" y="24"/>
                  <a:pt x="28" y="26"/>
                </a:cubicBezTo>
                <a:cubicBezTo>
                  <a:pt x="27" y="32"/>
                  <a:pt x="26" y="38"/>
                  <a:pt x="26" y="45"/>
                </a:cubicBezTo>
                <a:cubicBezTo>
                  <a:pt x="16" y="45"/>
                  <a:pt x="7" y="51"/>
                  <a:pt x="7" y="58"/>
                </a:cubicBezTo>
                <a:cubicBezTo>
                  <a:pt x="7" y="65"/>
                  <a:pt x="15" y="71"/>
                  <a:pt x="25" y="72"/>
                </a:cubicBezTo>
                <a:cubicBezTo>
                  <a:pt x="25" y="78"/>
                  <a:pt x="25" y="85"/>
                  <a:pt x="25" y="91"/>
                </a:cubicBezTo>
                <a:cubicBezTo>
                  <a:pt x="25" y="91"/>
                  <a:pt x="25" y="91"/>
                  <a:pt x="24" y="91"/>
                </a:cubicBezTo>
                <a:cubicBezTo>
                  <a:pt x="11" y="92"/>
                  <a:pt x="0" y="99"/>
                  <a:pt x="0" y="108"/>
                </a:cubicBezTo>
                <a:cubicBezTo>
                  <a:pt x="1" y="116"/>
                  <a:pt x="12" y="122"/>
                  <a:pt x="26" y="121"/>
                </a:cubicBezTo>
                <a:cubicBezTo>
                  <a:pt x="26" y="121"/>
                  <a:pt x="27" y="121"/>
                  <a:pt x="27" y="121"/>
                </a:cubicBezTo>
                <a:cubicBezTo>
                  <a:pt x="30" y="160"/>
                  <a:pt x="36" y="199"/>
                  <a:pt x="40" y="238"/>
                </a:cubicBezTo>
                <a:cubicBezTo>
                  <a:pt x="45" y="237"/>
                  <a:pt x="45" y="237"/>
                  <a:pt x="45" y="237"/>
                </a:cubicBezTo>
                <a:cubicBezTo>
                  <a:pt x="41" y="198"/>
                  <a:pt x="35" y="159"/>
                  <a:pt x="32" y="121"/>
                </a:cubicBezTo>
                <a:cubicBezTo>
                  <a:pt x="43" y="119"/>
                  <a:pt x="51" y="112"/>
                  <a:pt x="51" y="105"/>
                </a:cubicBezTo>
                <a:cubicBezTo>
                  <a:pt x="50" y="98"/>
                  <a:pt x="41" y="92"/>
                  <a:pt x="30" y="91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2" name="Полилиния 11"/>
          <p:cNvSpPr/>
          <p:nvPr/>
        </p:nvSpPr>
        <p:spPr bwMode="white">
          <a:xfrm flipH="1">
            <a:off x="0" y="2152650"/>
            <a:ext cx="3046413" cy="2925763"/>
          </a:xfrm>
          <a:custGeom>
            <a:avLst/>
            <a:gdLst>
              <a:gd name="connsiteX0" fmla="*/ 1285609 w 4062160"/>
              <a:gd name="connsiteY0" fmla="*/ 356 h 2926297"/>
              <a:gd name="connsiteX1" fmla="*/ 477958 w 4062160"/>
              <a:gd name="connsiteY1" fmla="*/ 1133496 h 2926297"/>
              <a:gd name="connsiteX2" fmla="*/ 1549662 w 4062160"/>
              <a:gd name="connsiteY2" fmla="*/ 2458514 h 2926297"/>
              <a:gd name="connsiteX3" fmla="*/ 3069534 w 4062160"/>
              <a:gd name="connsiteY3" fmla="*/ 2575427 h 2926297"/>
              <a:gd name="connsiteX4" fmla="*/ 4019228 w 4062160"/>
              <a:gd name="connsiteY4" fmla="*/ 2446007 h 2926297"/>
              <a:gd name="connsiteX5" fmla="*/ 4062160 w 4062160"/>
              <a:gd name="connsiteY5" fmla="*/ 2395425 h 2926297"/>
              <a:gd name="connsiteX6" fmla="*/ 4062160 w 4062160"/>
              <a:gd name="connsiteY6" fmla="*/ 1106717 h 2926297"/>
              <a:gd name="connsiteX7" fmla="*/ 4006875 w 4062160"/>
              <a:gd name="connsiteY7" fmla="*/ 1065182 h 2926297"/>
              <a:gd name="connsiteX8" fmla="*/ 3654100 w 4062160"/>
              <a:gd name="connsiteY8" fmla="*/ 958126 h 2926297"/>
              <a:gd name="connsiteX9" fmla="*/ 1919888 w 4062160"/>
              <a:gd name="connsiteY9" fmla="*/ 373559 h 2926297"/>
              <a:gd name="connsiteX10" fmla="*/ 1285609 w 4062160"/>
              <a:gd name="connsiteY10" fmla="*/ 356 h 2926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062160" h="2926297">
                <a:moveTo>
                  <a:pt x="1285609" y="356"/>
                </a:moveTo>
                <a:cubicBezTo>
                  <a:pt x="691741" y="16578"/>
                  <a:pt x="4622" y="584247"/>
                  <a:pt x="477958" y="1133496"/>
                </a:cubicBezTo>
                <a:cubicBezTo>
                  <a:pt x="-684679" y="1789510"/>
                  <a:pt x="510434" y="3244431"/>
                  <a:pt x="1549662" y="2458514"/>
                </a:cubicBezTo>
                <a:cubicBezTo>
                  <a:pt x="1861431" y="3140508"/>
                  <a:pt x="2796736" y="2984624"/>
                  <a:pt x="3069534" y="2575427"/>
                </a:cubicBezTo>
                <a:cubicBezTo>
                  <a:pt x="3483601" y="2740852"/>
                  <a:pt x="3806013" y="2650338"/>
                  <a:pt x="4019228" y="2446007"/>
                </a:cubicBezTo>
                <a:lnTo>
                  <a:pt x="4062160" y="2395425"/>
                </a:lnTo>
                <a:lnTo>
                  <a:pt x="4062160" y="1106717"/>
                </a:lnTo>
                <a:lnTo>
                  <a:pt x="4006875" y="1065182"/>
                </a:lnTo>
                <a:cubicBezTo>
                  <a:pt x="3912181" y="1003745"/>
                  <a:pt x="3794964" y="965027"/>
                  <a:pt x="3654100" y="958126"/>
                </a:cubicBezTo>
                <a:cubicBezTo>
                  <a:pt x="3735289" y="331340"/>
                  <a:pt x="2838955" y="-220751"/>
                  <a:pt x="1919888" y="373559"/>
                </a:cubicBezTo>
                <a:cubicBezTo>
                  <a:pt x="1806222" y="99544"/>
                  <a:pt x="1555549" y="-7018"/>
                  <a:pt x="1285609" y="3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grpSp>
        <p:nvGrpSpPr>
          <p:cNvPr id="13" name="Группа 36"/>
          <p:cNvGrpSpPr/>
          <p:nvPr/>
        </p:nvGrpSpPr>
        <p:grpSpPr bwMode="ltGray">
          <a:xfrm rot="1052519">
            <a:off x="3118334" y="5000681"/>
            <a:ext cx="394740" cy="1068532"/>
            <a:chOff x="4654532" y="4913149"/>
            <a:chExt cx="538090" cy="1092429"/>
          </a:xfrm>
          <a:solidFill>
            <a:schemeClr val="accent2"/>
          </a:solidFill>
        </p:grpSpPr>
        <p:sp>
          <p:nvSpPr>
            <p:cNvPr id="14" name="Сердце 31"/>
            <p:cNvSpPr/>
            <p:nvPr/>
          </p:nvSpPr>
          <p:spPr bwMode="ltGray">
            <a:xfrm rot="20672383">
              <a:off x="4654532" y="4913149"/>
              <a:ext cx="422315" cy="236844"/>
            </a:xfrm>
            <a:custGeom>
              <a:avLst/>
              <a:gdLst>
                <a:gd name="connsiteX0" fmla="*/ 381000 w 761999"/>
                <a:gd name="connsiteY0" fmla="*/ 91953 h 367813"/>
                <a:gd name="connsiteX1" fmla="*/ 381000 w 761999"/>
                <a:gd name="connsiteY1" fmla="*/ 367813 h 367813"/>
                <a:gd name="connsiteX2" fmla="*/ 381000 w 761999"/>
                <a:gd name="connsiteY2" fmla="*/ 91953 h 367813"/>
                <a:gd name="connsiteX0" fmla="*/ 381425 w 767559"/>
                <a:gd name="connsiteY0" fmla="*/ 112199 h 286006"/>
                <a:gd name="connsiteX1" fmla="*/ 384827 w 767559"/>
                <a:gd name="connsiteY1" fmla="*/ 286006 h 286006"/>
                <a:gd name="connsiteX2" fmla="*/ 381425 w 767559"/>
                <a:gd name="connsiteY2" fmla="*/ 112199 h 286006"/>
                <a:gd name="connsiteX0" fmla="*/ 381425 w 637670"/>
                <a:gd name="connsiteY0" fmla="*/ 112199 h 286006"/>
                <a:gd name="connsiteX1" fmla="*/ 384827 w 637670"/>
                <a:gd name="connsiteY1" fmla="*/ 286006 h 286006"/>
                <a:gd name="connsiteX2" fmla="*/ 381425 w 637670"/>
                <a:gd name="connsiteY2" fmla="*/ 112199 h 286006"/>
                <a:gd name="connsiteX0" fmla="*/ 241430 w 497675"/>
                <a:gd name="connsiteY0" fmla="*/ 96655 h 270462"/>
                <a:gd name="connsiteX1" fmla="*/ 244832 w 497675"/>
                <a:gd name="connsiteY1" fmla="*/ 270462 h 270462"/>
                <a:gd name="connsiteX2" fmla="*/ 241430 w 497675"/>
                <a:gd name="connsiteY2" fmla="*/ 96655 h 270462"/>
                <a:gd name="connsiteX0" fmla="*/ 252651 w 497741"/>
                <a:gd name="connsiteY0" fmla="*/ 96655 h 270462"/>
                <a:gd name="connsiteX1" fmla="*/ 239044 w 497741"/>
                <a:gd name="connsiteY1" fmla="*/ 270462 h 270462"/>
                <a:gd name="connsiteX2" fmla="*/ 252651 w 497741"/>
                <a:gd name="connsiteY2" fmla="*/ 96655 h 270462"/>
                <a:gd name="connsiteX0" fmla="*/ 252651 w 499212"/>
                <a:gd name="connsiteY0" fmla="*/ 96655 h 270462"/>
                <a:gd name="connsiteX1" fmla="*/ 239044 w 499212"/>
                <a:gd name="connsiteY1" fmla="*/ 270462 h 270462"/>
                <a:gd name="connsiteX2" fmla="*/ 252651 w 499212"/>
                <a:gd name="connsiteY2" fmla="*/ 96655 h 270462"/>
                <a:gd name="connsiteX0" fmla="*/ 246719 w 493280"/>
                <a:gd name="connsiteY0" fmla="*/ 98082 h 271889"/>
                <a:gd name="connsiteX1" fmla="*/ 233112 w 493280"/>
                <a:gd name="connsiteY1" fmla="*/ 271889 h 271889"/>
                <a:gd name="connsiteX2" fmla="*/ 246719 w 493280"/>
                <a:gd name="connsiteY2" fmla="*/ 98082 h 271889"/>
                <a:gd name="connsiteX0" fmla="*/ 246719 w 496228"/>
                <a:gd name="connsiteY0" fmla="*/ 98082 h 271889"/>
                <a:gd name="connsiteX1" fmla="*/ 233112 w 496228"/>
                <a:gd name="connsiteY1" fmla="*/ 271889 h 271889"/>
                <a:gd name="connsiteX2" fmla="*/ 246719 w 496228"/>
                <a:gd name="connsiteY2" fmla="*/ 98082 h 271889"/>
                <a:gd name="connsiteX0" fmla="*/ 245779 w 495288"/>
                <a:gd name="connsiteY0" fmla="*/ 105636 h 279443"/>
                <a:gd name="connsiteX1" fmla="*/ 232172 w 495288"/>
                <a:gd name="connsiteY1" fmla="*/ 279443 h 279443"/>
                <a:gd name="connsiteX2" fmla="*/ 245779 w 495288"/>
                <a:gd name="connsiteY2" fmla="*/ 105636 h 279443"/>
                <a:gd name="connsiteX0" fmla="*/ 245779 w 498274"/>
                <a:gd name="connsiteY0" fmla="*/ 105636 h 279443"/>
                <a:gd name="connsiteX1" fmla="*/ 232172 w 498274"/>
                <a:gd name="connsiteY1" fmla="*/ 279443 h 279443"/>
                <a:gd name="connsiteX2" fmla="*/ 245779 w 498274"/>
                <a:gd name="connsiteY2" fmla="*/ 105636 h 27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274" h="279443">
                  <a:moveTo>
                    <a:pt x="245779" y="105636"/>
                  </a:moveTo>
                  <a:cubicBezTo>
                    <a:pt x="424939" y="-98716"/>
                    <a:pt x="717491" y="112440"/>
                    <a:pt x="232172" y="279443"/>
                  </a:cubicBezTo>
                  <a:cubicBezTo>
                    <a:pt x="-212328" y="64814"/>
                    <a:pt x="90431" y="-125930"/>
                    <a:pt x="245779" y="10563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5" name="Полилиния 14"/>
            <p:cNvSpPr/>
            <p:nvPr/>
          </p:nvSpPr>
          <p:spPr bwMode="ltGray">
            <a:xfrm rot="20672383">
              <a:off x="4946077" y="5068866"/>
              <a:ext cx="70793" cy="936712"/>
            </a:xfrm>
            <a:custGeom>
              <a:avLst/>
              <a:gdLst>
                <a:gd name="connsiteX0" fmla="*/ 217945 w 217945"/>
                <a:gd name="connsiteY0" fmla="*/ 0 h 2712204"/>
                <a:gd name="connsiteX1" fmla="*/ 0 w 217945"/>
                <a:gd name="connsiteY1" fmla="*/ 2712204 h 2712204"/>
                <a:gd name="connsiteX0" fmla="*/ 24216 w 24216"/>
                <a:gd name="connsiteY0" fmla="*/ 0 h 2873644"/>
                <a:gd name="connsiteX1" fmla="*/ 0 w 24216"/>
                <a:gd name="connsiteY1" fmla="*/ 2873644 h 2873644"/>
                <a:gd name="connsiteX0" fmla="*/ 102493 w 102493"/>
                <a:gd name="connsiteY0" fmla="*/ 0 h 2873644"/>
                <a:gd name="connsiteX1" fmla="*/ 78277 w 102493"/>
                <a:gd name="connsiteY1" fmla="*/ 2873644 h 2873644"/>
                <a:gd name="connsiteX0" fmla="*/ 160570 w 160570"/>
                <a:gd name="connsiteY0" fmla="*/ 0 h 2873644"/>
                <a:gd name="connsiteX1" fmla="*/ 136354 w 160570"/>
                <a:gd name="connsiteY1" fmla="*/ 2873644 h 2873644"/>
                <a:gd name="connsiteX0" fmla="*/ 119427 w 119427"/>
                <a:gd name="connsiteY0" fmla="*/ 0 h 2873644"/>
                <a:gd name="connsiteX1" fmla="*/ 95211 w 119427"/>
                <a:gd name="connsiteY1" fmla="*/ 2873644 h 2873644"/>
                <a:gd name="connsiteX0" fmla="*/ 124984 w 124984"/>
                <a:gd name="connsiteY0" fmla="*/ 0 h 2889789"/>
                <a:gd name="connsiteX1" fmla="*/ 92696 w 124984"/>
                <a:gd name="connsiteY1" fmla="*/ 2889789 h 2889789"/>
                <a:gd name="connsiteX0" fmla="*/ 82529 w 82529"/>
                <a:gd name="connsiteY0" fmla="*/ 0 h 2889789"/>
                <a:gd name="connsiteX1" fmla="*/ 50241 w 82529"/>
                <a:gd name="connsiteY1" fmla="*/ 2889789 h 2889789"/>
                <a:gd name="connsiteX0" fmla="*/ 59892 w 67291"/>
                <a:gd name="connsiteY0" fmla="*/ 0 h 2314320"/>
                <a:gd name="connsiteX1" fmla="*/ 67291 w 67291"/>
                <a:gd name="connsiteY1" fmla="*/ 2314320 h 2314320"/>
                <a:gd name="connsiteX0" fmla="*/ 52534 w 59933"/>
                <a:gd name="connsiteY0" fmla="*/ 0 h 2314320"/>
                <a:gd name="connsiteX1" fmla="*/ 59933 w 59933"/>
                <a:gd name="connsiteY1" fmla="*/ 2314320 h 2314320"/>
                <a:gd name="connsiteX0" fmla="*/ 64026 w 64026"/>
                <a:gd name="connsiteY0" fmla="*/ 0 h 2354008"/>
                <a:gd name="connsiteX1" fmla="*/ 51581 w 64026"/>
                <a:gd name="connsiteY1" fmla="*/ 2354008 h 2354008"/>
                <a:gd name="connsiteX0" fmla="*/ 64026 w 64026"/>
                <a:gd name="connsiteY0" fmla="*/ 0 h 2354008"/>
                <a:gd name="connsiteX1" fmla="*/ 51581 w 64026"/>
                <a:gd name="connsiteY1" fmla="*/ 2354008 h 2354008"/>
                <a:gd name="connsiteX0" fmla="*/ 55680 w 55680"/>
                <a:gd name="connsiteY0" fmla="*/ 0 h 2354008"/>
                <a:gd name="connsiteX1" fmla="*/ 43235 w 55680"/>
                <a:gd name="connsiteY1" fmla="*/ 2354008 h 2354008"/>
                <a:gd name="connsiteX0" fmla="*/ 61815 w 61815"/>
                <a:gd name="connsiteY0" fmla="*/ 0 h 2125805"/>
                <a:gd name="connsiteX1" fmla="*/ 39448 w 61815"/>
                <a:gd name="connsiteY1" fmla="*/ 2125805 h 2125805"/>
                <a:gd name="connsiteX0" fmla="*/ 102151 w 102152"/>
                <a:gd name="connsiteY0" fmla="*/ 0 h 2030530"/>
                <a:gd name="connsiteX1" fmla="*/ 25793 w 102152"/>
                <a:gd name="connsiteY1" fmla="*/ 2030530 h 2030530"/>
                <a:gd name="connsiteX0" fmla="*/ 191840 w 191841"/>
                <a:gd name="connsiteY0" fmla="*/ 0 h 2538412"/>
                <a:gd name="connsiteX1" fmla="*/ 15185 w 191841"/>
                <a:gd name="connsiteY1" fmla="*/ 2538411 h 2538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1841" h="2538412">
                  <a:moveTo>
                    <a:pt x="191840" y="0"/>
                  </a:moveTo>
                  <a:cubicBezTo>
                    <a:pt x="130964" y="154041"/>
                    <a:pt x="-53764" y="2103026"/>
                    <a:pt x="15185" y="2538411"/>
                  </a:cubicBezTo>
                </a:path>
              </a:pathLst>
            </a:custGeom>
            <a:grpFill/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6" name="Сердце 31"/>
            <p:cNvSpPr/>
            <p:nvPr/>
          </p:nvSpPr>
          <p:spPr bwMode="ltGray">
            <a:xfrm rot="20440257">
              <a:off x="4717036" y="5175161"/>
              <a:ext cx="422315" cy="236844"/>
            </a:xfrm>
            <a:custGeom>
              <a:avLst/>
              <a:gdLst>
                <a:gd name="connsiteX0" fmla="*/ 381000 w 761999"/>
                <a:gd name="connsiteY0" fmla="*/ 91953 h 367813"/>
                <a:gd name="connsiteX1" fmla="*/ 381000 w 761999"/>
                <a:gd name="connsiteY1" fmla="*/ 367813 h 367813"/>
                <a:gd name="connsiteX2" fmla="*/ 381000 w 761999"/>
                <a:gd name="connsiteY2" fmla="*/ 91953 h 367813"/>
                <a:gd name="connsiteX0" fmla="*/ 381425 w 767559"/>
                <a:gd name="connsiteY0" fmla="*/ 112199 h 286006"/>
                <a:gd name="connsiteX1" fmla="*/ 384827 w 767559"/>
                <a:gd name="connsiteY1" fmla="*/ 286006 h 286006"/>
                <a:gd name="connsiteX2" fmla="*/ 381425 w 767559"/>
                <a:gd name="connsiteY2" fmla="*/ 112199 h 286006"/>
                <a:gd name="connsiteX0" fmla="*/ 381425 w 637670"/>
                <a:gd name="connsiteY0" fmla="*/ 112199 h 286006"/>
                <a:gd name="connsiteX1" fmla="*/ 384827 w 637670"/>
                <a:gd name="connsiteY1" fmla="*/ 286006 h 286006"/>
                <a:gd name="connsiteX2" fmla="*/ 381425 w 637670"/>
                <a:gd name="connsiteY2" fmla="*/ 112199 h 286006"/>
                <a:gd name="connsiteX0" fmla="*/ 241430 w 497675"/>
                <a:gd name="connsiteY0" fmla="*/ 96655 h 270462"/>
                <a:gd name="connsiteX1" fmla="*/ 244832 w 497675"/>
                <a:gd name="connsiteY1" fmla="*/ 270462 h 270462"/>
                <a:gd name="connsiteX2" fmla="*/ 241430 w 497675"/>
                <a:gd name="connsiteY2" fmla="*/ 96655 h 270462"/>
                <a:gd name="connsiteX0" fmla="*/ 252651 w 497741"/>
                <a:gd name="connsiteY0" fmla="*/ 96655 h 270462"/>
                <a:gd name="connsiteX1" fmla="*/ 239044 w 497741"/>
                <a:gd name="connsiteY1" fmla="*/ 270462 h 270462"/>
                <a:gd name="connsiteX2" fmla="*/ 252651 w 497741"/>
                <a:gd name="connsiteY2" fmla="*/ 96655 h 270462"/>
                <a:gd name="connsiteX0" fmla="*/ 252651 w 499212"/>
                <a:gd name="connsiteY0" fmla="*/ 96655 h 270462"/>
                <a:gd name="connsiteX1" fmla="*/ 239044 w 499212"/>
                <a:gd name="connsiteY1" fmla="*/ 270462 h 270462"/>
                <a:gd name="connsiteX2" fmla="*/ 252651 w 499212"/>
                <a:gd name="connsiteY2" fmla="*/ 96655 h 270462"/>
                <a:gd name="connsiteX0" fmla="*/ 246719 w 493280"/>
                <a:gd name="connsiteY0" fmla="*/ 98082 h 271889"/>
                <a:gd name="connsiteX1" fmla="*/ 233112 w 493280"/>
                <a:gd name="connsiteY1" fmla="*/ 271889 h 271889"/>
                <a:gd name="connsiteX2" fmla="*/ 246719 w 493280"/>
                <a:gd name="connsiteY2" fmla="*/ 98082 h 271889"/>
                <a:gd name="connsiteX0" fmla="*/ 246719 w 496228"/>
                <a:gd name="connsiteY0" fmla="*/ 98082 h 271889"/>
                <a:gd name="connsiteX1" fmla="*/ 233112 w 496228"/>
                <a:gd name="connsiteY1" fmla="*/ 271889 h 271889"/>
                <a:gd name="connsiteX2" fmla="*/ 246719 w 496228"/>
                <a:gd name="connsiteY2" fmla="*/ 98082 h 271889"/>
                <a:gd name="connsiteX0" fmla="*/ 245779 w 495288"/>
                <a:gd name="connsiteY0" fmla="*/ 105636 h 279443"/>
                <a:gd name="connsiteX1" fmla="*/ 232172 w 495288"/>
                <a:gd name="connsiteY1" fmla="*/ 279443 h 279443"/>
                <a:gd name="connsiteX2" fmla="*/ 245779 w 495288"/>
                <a:gd name="connsiteY2" fmla="*/ 105636 h 279443"/>
                <a:gd name="connsiteX0" fmla="*/ 245779 w 498274"/>
                <a:gd name="connsiteY0" fmla="*/ 105636 h 279443"/>
                <a:gd name="connsiteX1" fmla="*/ 232172 w 498274"/>
                <a:gd name="connsiteY1" fmla="*/ 279443 h 279443"/>
                <a:gd name="connsiteX2" fmla="*/ 245779 w 498274"/>
                <a:gd name="connsiteY2" fmla="*/ 105636 h 27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274" h="279443">
                  <a:moveTo>
                    <a:pt x="245779" y="105636"/>
                  </a:moveTo>
                  <a:cubicBezTo>
                    <a:pt x="424939" y="-98716"/>
                    <a:pt x="717491" y="112440"/>
                    <a:pt x="232172" y="279443"/>
                  </a:cubicBezTo>
                  <a:cubicBezTo>
                    <a:pt x="-212328" y="64814"/>
                    <a:pt x="90431" y="-125930"/>
                    <a:pt x="245779" y="10563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7" name="Сердце 31"/>
            <p:cNvSpPr/>
            <p:nvPr/>
          </p:nvSpPr>
          <p:spPr bwMode="ltGray">
            <a:xfrm rot="20463811">
              <a:off x="4770307" y="5422232"/>
              <a:ext cx="422315" cy="236844"/>
            </a:xfrm>
            <a:custGeom>
              <a:avLst/>
              <a:gdLst>
                <a:gd name="connsiteX0" fmla="*/ 381000 w 761999"/>
                <a:gd name="connsiteY0" fmla="*/ 91953 h 367813"/>
                <a:gd name="connsiteX1" fmla="*/ 381000 w 761999"/>
                <a:gd name="connsiteY1" fmla="*/ 367813 h 367813"/>
                <a:gd name="connsiteX2" fmla="*/ 381000 w 761999"/>
                <a:gd name="connsiteY2" fmla="*/ 91953 h 367813"/>
                <a:gd name="connsiteX0" fmla="*/ 381425 w 767559"/>
                <a:gd name="connsiteY0" fmla="*/ 112199 h 286006"/>
                <a:gd name="connsiteX1" fmla="*/ 384827 w 767559"/>
                <a:gd name="connsiteY1" fmla="*/ 286006 h 286006"/>
                <a:gd name="connsiteX2" fmla="*/ 381425 w 767559"/>
                <a:gd name="connsiteY2" fmla="*/ 112199 h 286006"/>
                <a:gd name="connsiteX0" fmla="*/ 381425 w 637670"/>
                <a:gd name="connsiteY0" fmla="*/ 112199 h 286006"/>
                <a:gd name="connsiteX1" fmla="*/ 384827 w 637670"/>
                <a:gd name="connsiteY1" fmla="*/ 286006 h 286006"/>
                <a:gd name="connsiteX2" fmla="*/ 381425 w 637670"/>
                <a:gd name="connsiteY2" fmla="*/ 112199 h 286006"/>
                <a:gd name="connsiteX0" fmla="*/ 241430 w 497675"/>
                <a:gd name="connsiteY0" fmla="*/ 96655 h 270462"/>
                <a:gd name="connsiteX1" fmla="*/ 244832 w 497675"/>
                <a:gd name="connsiteY1" fmla="*/ 270462 h 270462"/>
                <a:gd name="connsiteX2" fmla="*/ 241430 w 497675"/>
                <a:gd name="connsiteY2" fmla="*/ 96655 h 270462"/>
                <a:gd name="connsiteX0" fmla="*/ 252651 w 497741"/>
                <a:gd name="connsiteY0" fmla="*/ 96655 h 270462"/>
                <a:gd name="connsiteX1" fmla="*/ 239044 w 497741"/>
                <a:gd name="connsiteY1" fmla="*/ 270462 h 270462"/>
                <a:gd name="connsiteX2" fmla="*/ 252651 w 497741"/>
                <a:gd name="connsiteY2" fmla="*/ 96655 h 270462"/>
                <a:gd name="connsiteX0" fmla="*/ 252651 w 499212"/>
                <a:gd name="connsiteY0" fmla="*/ 96655 h 270462"/>
                <a:gd name="connsiteX1" fmla="*/ 239044 w 499212"/>
                <a:gd name="connsiteY1" fmla="*/ 270462 h 270462"/>
                <a:gd name="connsiteX2" fmla="*/ 252651 w 499212"/>
                <a:gd name="connsiteY2" fmla="*/ 96655 h 270462"/>
                <a:gd name="connsiteX0" fmla="*/ 246719 w 493280"/>
                <a:gd name="connsiteY0" fmla="*/ 98082 h 271889"/>
                <a:gd name="connsiteX1" fmla="*/ 233112 w 493280"/>
                <a:gd name="connsiteY1" fmla="*/ 271889 h 271889"/>
                <a:gd name="connsiteX2" fmla="*/ 246719 w 493280"/>
                <a:gd name="connsiteY2" fmla="*/ 98082 h 271889"/>
                <a:gd name="connsiteX0" fmla="*/ 246719 w 496228"/>
                <a:gd name="connsiteY0" fmla="*/ 98082 h 271889"/>
                <a:gd name="connsiteX1" fmla="*/ 233112 w 496228"/>
                <a:gd name="connsiteY1" fmla="*/ 271889 h 271889"/>
                <a:gd name="connsiteX2" fmla="*/ 246719 w 496228"/>
                <a:gd name="connsiteY2" fmla="*/ 98082 h 271889"/>
                <a:gd name="connsiteX0" fmla="*/ 245779 w 495288"/>
                <a:gd name="connsiteY0" fmla="*/ 105636 h 279443"/>
                <a:gd name="connsiteX1" fmla="*/ 232172 w 495288"/>
                <a:gd name="connsiteY1" fmla="*/ 279443 h 279443"/>
                <a:gd name="connsiteX2" fmla="*/ 245779 w 495288"/>
                <a:gd name="connsiteY2" fmla="*/ 105636 h 279443"/>
                <a:gd name="connsiteX0" fmla="*/ 245779 w 498274"/>
                <a:gd name="connsiteY0" fmla="*/ 105636 h 279443"/>
                <a:gd name="connsiteX1" fmla="*/ 232172 w 498274"/>
                <a:gd name="connsiteY1" fmla="*/ 279443 h 279443"/>
                <a:gd name="connsiteX2" fmla="*/ 245779 w 498274"/>
                <a:gd name="connsiteY2" fmla="*/ 105636 h 27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274" h="279443">
                  <a:moveTo>
                    <a:pt x="245779" y="105636"/>
                  </a:moveTo>
                  <a:cubicBezTo>
                    <a:pt x="424939" y="-98716"/>
                    <a:pt x="717491" y="112440"/>
                    <a:pt x="232172" y="279443"/>
                  </a:cubicBezTo>
                  <a:cubicBezTo>
                    <a:pt x="-212328" y="64814"/>
                    <a:pt x="90431" y="-125930"/>
                    <a:pt x="245779" y="10563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</p:grpSp>
      <p:sp>
        <p:nvSpPr>
          <p:cNvPr id="18" name="Полилиния 17"/>
          <p:cNvSpPr>
            <a:spLocks/>
          </p:cNvSpPr>
          <p:nvPr/>
        </p:nvSpPr>
        <p:spPr bwMode="auto">
          <a:xfrm rot="21350723">
            <a:off x="2886075" y="4146550"/>
            <a:ext cx="153988" cy="1785938"/>
          </a:xfrm>
          <a:custGeom>
            <a:avLst/>
            <a:gdLst>
              <a:gd name="T0" fmla="*/ 122671 w 197703"/>
              <a:gd name="T1" fmla="*/ 0 h 1367709"/>
              <a:gd name="T2" fmla="*/ 5842 w 197703"/>
              <a:gd name="T3" fmla="*/ 1777571 h 1367709"/>
              <a:gd name="T4" fmla="*/ 37317 w 197703"/>
              <a:gd name="T5" fmla="*/ 1785938 h 1367709"/>
              <a:gd name="T6" fmla="*/ 153988 w 197703"/>
              <a:gd name="T7" fmla="*/ 13148 h 1367709"/>
              <a:gd name="T8" fmla="*/ 122671 w 197703"/>
              <a:gd name="T9" fmla="*/ 0 h 136770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7703" h="1367709">
                <a:moveTo>
                  <a:pt x="157496" y="0"/>
                </a:moveTo>
                <a:cubicBezTo>
                  <a:pt x="112024" y="225875"/>
                  <a:pt x="-34570" y="750075"/>
                  <a:pt x="7500" y="1361301"/>
                </a:cubicBezTo>
                <a:lnTo>
                  <a:pt x="47911" y="1367709"/>
                </a:lnTo>
                <a:cubicBezTo>
                  <a:pt x="13523" y="1097315"/>
                  <a:pt x="68448" y="539236"/>
                  <a:pt x="197703" y="10069"/>
                </a:cubicBezTo>
                <a:cubicBezTo>
                  <a:pt x="186871" y="8425"/>
                  <a:pt x="168328" y="1644"/>
                  <a:pt x="157496" y="0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/>
          </a:p>
        </p:txBody>
      </p:sp>
      <p:grpSp>
        <p:nvGrpSpPr>
          <p:cNvPr id="19" name="Группа 53"/>
          <p:cNvGrpSpPr>
            <a:grpSpLocks/>
          </p:cNvGrpSpPr>
          <p:nvPr/>
        </p:nvGrpSpPr>
        <p:grpSpPr bwMode="auto">
          <a:xfrm rot="266621">
            <a:off x="1111250" y="3619500"/>
            <a:ext cx="787400" cy="2333625"/>
            <a:chOff x="438214" y="3736038"/>
            <a:chExt cx="1102141" cy="2312600"/>
          </a:xfrm>
        </p:grpSpPr>
        <p:sp>
          <p:nvSpPr>
            <p:cNvPr id="20" name="Сердце 31"/>
            <p:cNvSpPr/>
            <p:nvPr/>
          </p:nvSpPr>
          <p:spPr bwMode="ltGray">
            <a:xfrm rot="20624671">
              <a:off x="432555" y="3736113"/>
              <a:ext cx="837715" cy="470385"/>
            </a:xfrm>
            <a:custGeom>
              <a:avLst/>
              <a:gdLst>
                <a:gd name="connsiteX0" fmla="*/ 381000 w 761999"/>
                <a:gd name="connsiteY0" fmla="*/ 91953 h 367813"/>
                <a:gd name="connsiteX1" fmla="*/ 381000 w 761999"/>
                <a:gd name="connsiteY1" fmla="*/ 367813 h 367813"/>
                <a:gd name="connsiteX2" fmla="*/ 381000 w 761999"/>
                <a:gd name="connsiteY2" fmla="*/ 91953 h 367813"/>
                <a:gd name="connsiteX0" fmla="*/ 381425 w 767559"/>
                <a:gd name="connsiteY0" fmla="*/ 112199 h 286006"/>
                <a:gd name="connsiteX1" fmla="*/ 384827 w 767559"/>
                <a:gd name="connsiteY1" fmla="*/ 286006 h 286006"/>
                <a:gd name="connsiteX2" fmla="*/ 381425 w 767559"/>
                <a:gd name="connsiteY2" fmla="*/ 112199 h 286006"/>
                <a:gd name="connsiteX0" fmla="*/ 381425 w 637670"/>
                <a:gd name="connsiteY0" fmla="*/ 112199 h 286006"/>
                <a:gd name="connsiteX1" fmla="*/ 384827 w 637670"/>
                <a:gd name="connsiteY1" fmla="*/ 286006 h 286006"/>
                <a:gd name="connsiteX2" fmla="*/ 381425 w 637670"/>
                <a:gd name="connsiteY2" fmla="*/ 112199 h 286006"/>
                <a:gd name="connsiteX0" fmla="*/ 241430 w 497675"/>
                <a:gd name="connsiteY0" fmla="*/ 96655 h 270462"/>
                <a:gd name="connsiteX1" fmla="*/ 244832 w 497675"/>
                <a:gd name="connsiteY1" fmla="*/ 270462 h 270462"/>
                <a:gd name="connsiteX2" fmla="*/ 241430 w 497675"/>
                <a:gd name="connsiteY2" fmla="*/ 96655 h 270462"/>
                <a:gd name="connsiteX0" fmla="*/ 252651 w 497741"/>
                <a:gd name="connsiteY0" fmla="*/ 96655 h 270462"/>
                <a:gd name="connsiteX1" fmla="*/ 239044 w 497741"/>
                <a:gd name="connsiteY1" fmla="*/ 270462 h 270462"/>
                <a:gd name="connsiteX2" fmla="*/ 252651 w 497741"/>
                <a:gd name="connsiteY2" fmla="*/ 96655 h 270462"/>
                <a:gd name="connsiteX0" fmla="*/ 252651 w 499212"/>
                <a:gd name="connsiteY0" fmla="*/ 96655 h 270462"/>
                <a:gd name="connsiteX1" fmla="*/ 239044 w 499212"/>
                <a:gd name="connsiteY1" fmla="*/ 270462 h 270462"/>
                <a:gd name="connsiteX2" fmla="*/ 252651 w 499212"/>
                <a:gd name="connsiteY2" fmla="*/ 96655 h 270462"/>
                <a:gd name="connsiteX0" fmla="*/ 246719 w 493280"/>
                <a:gd name="connsiteY0" fmla="*/ 98082 h 271889"/>
                <a:gd name="connsiteX1" fmla="*/ 233112 w 493280"/>
                <a:gd name="connsiteY1" fmla="*/ 271889 h 271889"/>
                <a:gd name="connsiteX2" fmla="*/ 246719 w 493280"/>
                <a:gd name="connsiteY2" fmla="*/ 98082 h 271889"/>
                <a:gd name="connsiteX0" fmla="*/ 246719 w 496228"/>
                <a:gd name="connsiteY0" fmla="*/ 98082 h 271889"/>
                <a:gd name="connsiteX1" fmla="*/ 233112 w 496228"/>
                <a:gd name="connsiteY1" fmla="*/ 271889 h 271889"/>
                <a:gd name="connsiteX2" fmla="*/ 246719 w 496228"/>
                <a:gd name="connsiteY2" fmla="*/ 98082 h 271889"/>
                <a:gd name="connsiteX0" fmla="*/ 245779 w 495288"/>
                <a:gd name="connsiteY0" fmla="*/ 105636 h 279443"/>
                <a:gd name="connsiteX1" fmla="*/ 232172 w 495288"/>
                <a:gd name="connsiteY1" fmla="*/ 279443 h 279443"/>
                <a:gd name="connsiteX2" fmla="*/ 245779 w 495288"/>
                <a:gd name="connsiteY2" fmla="*/ 105636 h 279443"/>
                <a:gd name="connsiteX0" fmla="*/ 245779 w 498274"/>
                <a:gd name="connsiteY0" fmla="*/ 105636 h 279443"/>
                <a:gd name="connsiteX1" fmla="*/ 232172 w 498274"/>
                <a:gd name="connsiteY1" fmla="*/ 279443 h 279443"/>
                <a:gd name="connsiteX2" fmla="*/ 245779 w 498274"/>
                <a:gd name="connsiteY2" fmla="*/ 105636 h 27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274" h="279443">
                  <a:moveTo>
                    <a:pt x="245779" y="105636"/>
                  </a:moveTo>
                  <a:cubicBezTo>
                    <a:pt x="424939" y="-98716"/>
                    <a:pt x="717491" y="112440"/>
                    <a:pt x="232172" y="279443"/>
                  </a:cubicBezTo>
                  <a:cubicBezTo>
                    <a:pt x="-212328" y="64814"/>
                    <a:pt x="90431" y="-125930"/>
                    <a:pt x="245779" y="10563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21" name="Полилиния 20"/>
            <p:cNvSpPr/>
            <p:nvPr/>
          </p:nvSpPr>
          <p:spPr bwMode="ltGray">
            <a:xfrm rot="20624671">
              <a:off x="1134496" y="4069879"/>
              <a:ext cx="59995" cy="1974363"/>
            </a:xfrm>
            <a:custGeom>
              <a:avLst/>
              <a:gdLst>
                <a:gd name="connsiteX0" fmla="*/ 217945 w 217945"/>
                <a:gd name="connsiteY0" fmla="*/ 0 h 2712204"/>
                <a:gd name="connsiteX1" fmla="*/ 0 w 217945"/>
                <a:gd name="connsiteY1" fmla="*/ 2712204 h 2712204"/>
                <a:gd name="connsiteX0" fmla="*/ 24216 w 24216"/>
                <a:gd name="connsiteY0" fmla="*/ 0 h 2873644"/>
                <a:gd name="connsiteX1" fmla="*/ 0 w 24216"/>
                <a:gd name="connsiteY1" fmla="*/ 2873644 h 2873644"/>
                <a:gd name="connsiteX0" fmla="*/ 102493 w 102493"/>
                <a:gd name="connsiteY0" fmla="*/ 0 h 2873644"/>
                <a:gd name="connsiteX1" fmla="*/ 78277 w 102493"/>
                <a:gd name="connsiteY1" fmla="*/ 2873644 h 2873644"/>
                <a:gd name="connsiteX0" fmla="*/ 160570 w 160570"/>
                <a:gd name="connsiteY0" fmla="*/ 0 h 2873644"/>
                <a:gd name="connsiteX1" fmla="*/ 136354 w 160570"/>
                <a:gd name="connsiteY1" fmla="*/ 2873644 h 2873644"/>
                <a:gd name="connsiteX0" fmla="*/ 119427 w 119427"/>
                <a:gd name="connsiteY0" fmla="*/ 0 h 2873644"/>
                <a:gd name="connsiteX1" fmla="*/ 95211 w 119427"/>
                <a:gd name="connsiteY1" fmla="*/ 2873644 h 2873644"/>
                <a:gd name="connsiteX0" fmla="*/ 124984 w 124984"/>
                <a:gd name="connsiteY0" fmla="*/ 0 h 2889789"/>
                <a:gd name="connsiteX1" fmla="*/ 92696 w 124984"/>
                <a:gd name="connsiteY1" fmla="*/ 2889789 h 2889789"/>
                <a:gd name="connsiteX0" fmla="*/ 82529 w 82529"/>
                <a:gd name="connsiteY0" fmla="*/ 0 h 2889789"/>
                <a:gd name="connsiteX1" fmla="*/ 50241 w 82529"/>
                <a:gd name="connsiteY1" fmla="*/ 2889789 h 2889789"/>
                <a:gd name="connsiteX0" fmla="*/ 59892 w 67291"/>
                <a:gd name="connsiteY0" fmla="*/ 0 h 2314320"/>
                <a:gd name="connsiteX1" fmla="*/ 67291 w 67291"/>
                <a:gd name="connsiteY1" fmla="*/ 2314320 h 2314320"/>
                <a:gd name="connsiteX0" fmla="*/ 52534 w 59933"/>
                <a:gd name="connsiteY0" fmla="*/ 0 h 2314320"/>
                <a:gd name="connsiteX1" fmla="*/ 59933 w 59933"/>
                <a:gd name="connsiteY1" fmla="*/ 2314320 h 2314320"/>
                <a:gd name="connsiteX0" fmla="*/ 64026 w 64026"/>
                <a:gd name="connsiteY0" fmla="*/ 0 h 2354008"/>
                <a:gd name="connsiteX1" fmla="*/ 51581 w 64026"/>
                <a:gd name="connsiteY1" fmla="*/ 2354008 h 2354008"/>
                <a:gd name="connsiteX0" fmla="*/ 64026 w 64026"/>
                <a:gd name="connsiteY0" fmla="*/ 0 h 2354008"/>
                <a:gd name="connsiteX1" fmla="*/ 51581 w 64026"/>
                <a:gd name="connsiteY1" fmla="*/ 2354008 h 2354008"/>
                <a:gd name="connsiteX0" fmla="*/ 55680 w 55680"/>
                <a:gd name="connsiteY0" fmla="*/ 0 h 2354008"/>
                <a:gd name="connsiteX1" fmla="*/ 43235 w 55680"/>
                <a:gd name="connsiteY1" fmla="*/ 2354008 h 2354008"/>
                <a:gd name="connsiteX0" fmla="*/ 61815 w 61815"/>
                <a:gd name="connsiteY0" fmla="*/ 0 h 2125805"/>
                <a:gd name="connsiteX1" fmla="*/ 39448 w 61815"/>
                <a:gd name="connsiteY1" fmla="*/ 2125805 h 2125805"/>
                <a:gd name="connsiteX0" fmla="*/ 41671 w 56353"/>
                <a:gd name="connsiteY0" fmla="*/ 0 h 2632919"/>
                <a:gd name="connsiteX1" fmla="*/ 56353 w 56353"/>
                <a:gd name="connsiteY1" fmla="*/ 2632919 h 2632919"/>
                <a:gd name="connsiteX0" fmla="*/ 65144 w 79826"/>
                <a:gd name="connsiteY0" fmla="*/ 0 h 2632919"/>
                <a:gd name="connsiteX1" fmla="*/ 79826 w 79826"/>
                <a:gd name="connsiteY1" fmla="*/ 2632919 h 2632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9826" h="2632919">
                  <a:moveTo>
                    <a:pt x="65144" y="0"/>
                  </a:moveTo>
                  <a:cubicBezTo>
                    <a:pt x="4268" y="154041"/>
                    <a:pt x="-50549" y="2205925"/>
                    <a:pt x="79826" y="2632919"/>
                  </a:cubicBezTo>
                </a:path>
              </a:pathLst>
            </a:cu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22" name="Сердце 31"/>
            <p:cNvSpPr/>
            <p:nvPr/>
          </p:nvSpPr>
          <p:spPr bwMode="ltGray">
            <a:xfrm rot="20392545">
              <a:off x="556347" y="4254756"/>
              <a:ext cx="837715" cy="470386"/>
            </a:xfrm>
            <a:custGeom>
              <a:avLst/>
              <a:gdLst>
                <a:gd name="connsiteX0" fmla="*/ 381000 w 761999"/>
                <a:gd name="connsiteY0" fmla="*/ 91953 h 367813"/>
                <a:gd name="connsiteX1" fmla="*/ 381000 w 761999"/>
                <a:gd name="connsiteY1" fmla="*/ 367813 h 367813"/>
                <a:gd name="connsiteX2" fmla="*/ 381000 w 761999"/>
                <a:gd name="connsiteY2" fmla="*/ 91953 h 367813"/>
                <a:gd name="connsiteX0" fmla="*/ 381425 w 767559"/>
                <a:gd name="connsiteY0" fmla="*/ 112199 h 286006"/>
                <a:gd name="connsiteX1" fmla="*/ 384827 w 767559"/>
                <a:gd name="connsiteY1" fmla="*/ 286006 h 286006"/>
                <a:gd name="connsiteX2" fmla="*/ 381425 w 767559"/>
                <a:gd name="connsiteY2" fmla="*/ 112199 h 286006"/>
                <a:gd name="connsiteX0" fmla="*/ 381425 w 637670"/>
                <a:gd name="connsiteY0" fmla="*/ 112199 h 286006"/>
                <a:gd name="connsiteX1" fmla="*/ 384827 w 637670"/>
                <a:gd name="connsiteY1" fmla="*/ 286006 h 286006"/>
                <a:gd name="connsiteX2" fmla="*/ 381425 w 637670"/>
                <a:gd name="connsiteY2" fmla="*/ 112199 h 286006"/>
                <a:gd name="connsiteX0" fmla="*/ 241430 w 497675"/>
                <a:gd name="connsiteY0" fmla="*/ 96655 h 270462"/>
                <a:gd name="connsiteX1" fmla="*/ 244832 w 497675"/>
                <a:gd name="connsiteY1" fmla="*/ 270462 h 270462"/>
                <a:gd name="connsiteX2" fmla="*/ 241430 w 497675"/>
                <a:gd name="connsiteY2" fmla="*/ 96655 h 270462"/>
                <a:gd name="connsiteX0" fmla="*/ 252651 w 497741"/>
                <a:gd name="connsiteY0" fmla="*/ 96655 h 270462"/>
                <a:gd name="connsiteX1" fmla="*/ 239044 w 497741"/>
                <a:gd name="connsiteY1" fmla="*/ 270462 h 270462"/>
                <a:gd name="connsiteX2" fmla="*/ 252651 w 497741"/>
                <a:gd name="connsiteY2" fmla="*/ 96655 h 270462"/>
                <a:gd name="connsiteX0" fmla="*/ 252651 w 499212"/>
                <a:gd name="connsiteY0" fmla="*/ 96655 h 270462"/>
                <a:gd name="connsiteX1" fmla="*/ 239044 w 499212"/>
                <a:gd name="connsiteY1" fmla="*/ 270462 h 270462"/>
                <a:gd name="connsiteX2" fmla="*/ 252651 w 499212"/>
                <a:gd name="connsiteY2" fmla="*/ 96655 h 270462"/>
                <a:gd name="connsiteX0" fmla="*/ 246719 w 493280"/>
                <a:gd name="connsiteY0" fmla="*/ 98082 h 271889"/>
                <a:gd name="connsiteX1" fmla="*/ 233112 w 493280"/>
                <a:gd name="connsiteY1" fmla="*/ 271889 h 271889"/>
                <a:gd name="connsiteX2" fmla="*/ 246719 w 493280"/>
                <a:gd name="connsiteY2" fmla="*/ 98082 h 271889"/>
                <a:gd name="connsiteX0" fmla="*/ 246719 w 496228"/>
                <a:gd name="connsiteY0" fmla="*/ 98082 h 271889"/>
                <a:gd name="connsiteX1" fmla="*/ 233112 w 496228"/>
                <a:gd name="connsiteY1" fmla="*/ 271889 h 271889"/>
                <a:gd name="connsiteX2" fmla="*/ 246719 w 496228"/>
                <a:gd name="connsiteY2" fmla="*/ 98082 h 271889"/>
                <a:gd name="connsiteX0" fmla="*/ 245779 w 495288"/>
                <a:gd name="connsiteY0" fmla="*/ 105636 h 279443"/>
                <a:gd name="connsiteX1" fmla="*/ 232172 w 495288"/>
                <a:gd name="connsiteY1" fmla="*/ 279443 h 279443"/>
                <a:gd name="connsiteX2" fmla="*/ 245779 w 495288"/>
                <a:gd name="connsiteY2" fmla="*/ 105636 h 279443"/>
                <a:gd name="connsiteX0" fmla="*/ 245779 w 498274"/>
                <a:gd name="connsiteY0" fmla="*/ 105636 h 279443"/>
                <a:gd name="connsiteX1" fmla="*/ 232172 w 498274"/>
                <a:gd name="connsiteY1" fmla="*/ 279443 h 279443"/>
                <a:gd name="connsiteX2" fmla="*/ 245779 w 498274"/>
                <a:gd name="connsiteY2" fmla="*/ 105636 h 27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274" h="279443">
                  <a:moveTo>
                    <a:pt x="245779" y="105636"/>
                  </a:moveTo>
                  <a:cubicBezTo>
                    <a:pt x="424939" y="-98716"/>
                    <a:pt x="717491" y="112440"/>
                    <a:pt x="232172" y="279443"/>
                  </a:cubicBezTo>
                  <a:cubicBezTo>
                    <a:pt x="-212328" y="64814"/>
                    <a:pt x="90431" y="-125930"/>
                    <a:pt x="245779" y="10563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23" name="Сердце 31"/>
            <p:cNvSpPr/>
            <p:nvPr/>
          </p:nvSpPr>
          <p:spPr bwMode="ltGray">
            <a:xfrm rot="20416099">
              <a:off x="695945" y="4734659"/>
              <a:ext cx="837717" cy="470385"/>
            </a:xfrm>
            <a:custGeom>
              <a:avLst/>
              <a:gdLst>
                <a:gd name="connsiteX0" fmla="*/ 381000 w 761999"/>
                <a:gd name="connsiteY0" fmla="*/ 91953 h 367813"/>
                <a:gd name="connsiteX1" fmla="*/ 381000 w 761999"/>
                <a:gd name="connsiteY1" fmla="*/ 367813 h 367813"/>
                <a:gd name="connsiteX2" fmla="*/ 381000 w 761999"/>
                <a:gd name="connsiteY2" fmla="*/ 91953 h 367813"/>
                <a:gd name="connsiteX0" fmla="*/ 381425 w 767559"/>
                <a:gd name="connsiteY0" fmla="*/ 112199 h 286006"/>
                <a:gd name="connsiteX1" fmla="*/ 384827 w 767559"/>
                <a:gd name="connsiteY1" fmla="*/ 286006 h 286006"/>
                <a:gd name="connsiteX2" fmla="*/ 381425 w 767559"/>
                <a:gd name="connsiteY2" fmla="*/ 112199 h 286006"/>
                <a:gd name="connsiteX0" fmla="*/ 381425 w 637670"/>
                <a:gd name="connsiteY0" fmla="*/ 112199 h 286006"/>
                <a:gd name="connsiteX1" fmla="*/ 384827 w 637670"/>
                <a:gd name="connsiteY1" fmla="*/ 286006 h 286006"/>
                <a:gd name="connsiteX2" fmla="*/ 381425 w 637670"/>
                <a:gd name="connsiteY2" fmla="*/ 112199 h 286006"/>
                <a:gd name="connsiteX0" fmla="*/ 241430 w 497675"/>
                <a:gd name="connsiteY0" fmla="*/ 96655 h 270462"/>
                <a:gd name="connsiteX1" fmla="*/ 244832 w 497675"/>
                <a:gd name="connsiteY1" fmla="*/ 270462 h 270462"/>
                <a:gd name="connsiteX2" fmla="*/ 241430 w 497675"/>
                <a:gd name="connsiteY2" fmla="*/ 96655 h 270462"/>
                <a:gd name="connsiteX0" fmla="*/ 252651 w 497741"/>
                <a:gd name="connsiteY0" fmla="*/ 96655 h 270462"/>
                <a:gd name="connsiteX1" fmla="*/ 239044 w 497741"/>
                <a:gd name="connsiteY1" fmla="*/ 270462 h 270462"/>
                <a:gd name="connsiteX2" fmla="*/ 252651 w 497741"/>
                <a:gd name="connsiteY2" fmla="*/ 96655 h 270462"/>
                <a:gd name="connsiteX0" fmla="*/ 252651 w 499212"/>
                <a:gd name="connsiteY0" fmla="*/ 96655 h 270462"/>
                <a:gd name="connsiteX1" fmla="*/ 239044 w 499212"/>
                <a:gd name="connsiteY1" fmla="*/ 270462 h 270462"/>
                <a:gd name="connsiteX2" fmla="*/ 252651 w 499212"/>
                <a:gd name="connsiteY2" fmla="*/ 96655 h 270462"/>
                <a:gd name="connsiteX0" fmla="*/ 246719 w 493280"/>
                <a:gd name="connsiteY0" fmla="*/ 98082 h 271889"/>
                <a:gd name="connsiteX1" fmla="*/ 233112 w 493280"/>
                <a:gd name="connsiteY1" fmla="*/ 271889 h 271889"/>
                <a:gd name="connsiteX2" fmla="*/ 246719 w 493280"/>
                <a:gd name="connsiteY2" fmla="*/ 98082 h 271889"/>
                <a:gd name="connsiteX0" fmla="*/ 246719 w 496228"/>
                <a:gd name="connsiteY0" fmla="*/ 98082 h 271889"/>
                <a:gd name="connsiteX1" fmla="*/ 233112 w 496228"/>
                <a:gd name="connsiteY1" fmla="*/ 271889 h 271889"/>
                <a:gd name="connsiteX2" fmla="*/ 246719 w 496228"/>
                <a:gd name="connsiteY2" fmla="*/ 98082 h 271889"/>
                <a:gd name="connsiteX0" fmla="*/ 245779 w 495288"/>
                <a:gd name="connsiteY0" fmla="*/ 105636 h 279443"/>
                <a:gd name="connsiteX1" fmla="*/ 232172 w 495288"/>
                <a:gd name="connsiteY1" fmla="*/ 279443 h 279443"/>
                <a:gd name="connsiteX2" fmla="*/ 245779 w 495288"/>
                <a:gd name="connsiteY2" fmla="*/ 105636 h 279443"/>
                <a:gd name="connsiteX0" fmla="*/ 245779 w 498274"/>
                <a:gd name="connsiteY0" fmla="*/ 105636 h 279443"/>
                <a:gd name="connsiteX1" fmla="*/ 232172 w 498274"/>
                <a:gd name="connsiteY1" fmla="*/ 279443 h 279443"/>
                <a:gd name="connsiteX2" fmla="*/ 245779 w 498274"/>
                <a:gd name="connsiteY2" fmla="*/ 105636 h 27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274" h="279443">
                  <a:moveTo>
                    <a:pt x="245779" y="105636"/>
                  </a:moveTo>
                  <a:cubicBezTo>
                    <a:pt x="424939" y="-98716"/>
                    <a:pt x="717491" y="112440"/>
                    <a:pt x="232172" y="279443"/>
                  </a:cubicBezTo>
                  <a:cubicBezTo>
                    <a:pt x="-212328" y="64814"/>
                    <a:pt x="90431" y="-125930"/>
                    <a:pt x="245779" y="10563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</p:grpSp>
      <p:sp>
        <p:nvSpPr>
          <p:cNvPr id="24" name="Полилиния 22"/>
          <p:cNvSpPr>
            <a:spLocks/>
          </p:cNvSpPr>
          <p:nvPr/>
        </p:nvSpPr>
        <p:spPr bwMode="auto">
          <a:xfrm rot="20849931">
            <a:off x="703263" y="4465638"/>
            <a:ext cx="269875" cy="1663700"/>
          </a:xfrm>
          <a:custGeom>
            <a:avLst/>
            <a:gdLst>
              <a:gd name="T0" fmla="*/ 158750 w 51"/>
              <a:gd name="T1" fmla="*/ 636121 h 238"/>
              <a:gd name="T2" fmla="*/ 158750 w 51"/>
              <a:gd name="T3" fmla="*/ 503304 h 238"/>
              <a:gd name="T4" fmla="*/ 248708 w 51"/>
              <a:gd name="T5" fmla="*/ 412430 h 238"/>
              <a:gd name="T6" fmla="*/ 164042 w 51"/>
              <a:gd name="T7" fmla="*/ 314565 h 238"/>
              <a:gd name="T8" fmla="*/ 169333 w 51"/>
              <a:gd name="T9" fmla="*/ 188739 h 238"/>
              <a:gd name="T10" fmla="*/ 248708 w 51"/>
              <a:gd name="T11" fmla="*/ 111845 h 238"/>
              <a:gd name="T12" fmla="*/ 179917 w 51"/>
              <a:gd name="T13" fmla="*/ 6990 h 238"/>
              <a:gd name="T14" fmla="*/ 89958 w 51"/>
              <a:gd name="T15" fmla="*/ 83884 h 238"/>
              <a:gd name="T16" fmla="*/ 148167 w 51"/>
              <a:gd name="T17" fmla="*/ 181749 h 238"/>
              <a:gd name="T18" fmla="*/ 137583 w 51"/>
              <a:gd name="T19" fmla="*/ 314565 h 238"/>
              <a:gd name="T20" fmla="*/ 37042 w 51"/>
              <a:gd name="T21" fmla="*/ 405439 h 238"/>
              <a:gd name="T22" fmla="*/ 132292 w 51"/>
              <a:gd name="T23" fmla="*/ 503304 h 238"/>
              <a:gd name="T24" fmla="*/ 132292 w 51"/>
              <a:gd name="T25" fmla="*/ 636121 h 238"/>
              <a:gd name="T26" fmla="*/ 127000 w 51"/>
              <a:gd name="T27" fmla="*/ 636121 h 238"/>
              <a:gd name="T28" fmla="*/ 0 w 51"/>
              <a:gd name="T29" fmla="*/ 754956 h 238"/>
              <a:gd name="T30" fmla="*/ 137583 w 51"/>
              <a:gd name="T31" fmla="*/ 845831 h 238"/>
              <a:gd name="T32" fmla="*/ 142875 w 51"/>
              <a:gd name="T33" fmla="*/ 845831 h 238"/>
              <a:gd name="T34" fmla="*/ 211667 w 51"/>
              <a:gd name="T35" fmla="*/ 1663700 h 238"/>
              <a:gd name="T36" fmla="*/ 238125 w 51"/>
              <a:gd name="T37" fmla="*/ 1656710 h 238"/>
              <a:gd name="T38" fmla="*/ 169333 w 51"/>
              <a:gd name="T39" fmla="*/ 845831 h 238"/>
              <a:gd name="T40" fmla="*/ 269875 w 51"/>
              <a:gd name="T41" fmla="*/ 733985 h 238"/>
              <a:gd name="T42" fmla="*/ 158750 w 51"/>
              <a:gd name="T43" fmla="*/ 636121 h 238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51" h="238">
                <a:moveTo>
                  <a:pt x="30" y="91"/>
                </a:moveTo>
                <a:cubicBezTo>
                  <a:pt x="30" y="85"/>
                  <a:pt x="30" y="78"/>
                  <a:pt x="30" y="72"/>
                </a:cubicBezTo>
                <a:cubicBezTo>
                  <a:pt x="39" y="71"/>
                  <a:pt x="47" y="65"/>
                  <a:pt x="47" y="59"/>
                </a:cubicBezTo>
                <a:cubicBezTo>
                  <a:pt x="47" y="52"/>
                  <a:pt x="40" y="46"/>
                  <a:pt x="31" y="45"/>
                </a:cubicBezTo>
                <a:cubicBezTo>
                  <a:pt x="31" y="39"/>
                  <a:pt x="32" y="33"/>
                  <a:pt x="32" y="27"/>
                </a:cubicBezTo>
                <a:cubicBezTo>
                  <a:pt x="40" y="27"/>
                  <a:pt x="46" y="22"/>
                  <a:pt x="47" y="16"/>
                </a:cubicBezTo>
                <a:cubicBezTo>
                  <a:pt x="48" y="9"/>
                  <a:pt x="42" y="2"/>
                  <a:pt x="34" y="1"/>
                </a:cubicBezTo>
                <a:cubicBezTo>
                  <a:pt x="26" y="0"/>
                  <a:pt x="18" y="5"/>
                  <a:pt x="17" y="12"/>
                </a:cubicBezTo>
                <a:cubicBezTo>
                  <a:pt x="16" y="18"/>
                  <a:pt x="21" y="24"/>
                  <a:pt x="28" y="26"/>
                </a:cubicBezTo>
                <a:cubicBezTo>
                  <a:pt x="27" y="32"/>
                  <a:pt x="26" y="38"/>
                  <a:pt x="26" y="45"/>
                </a:cubicBezTo>
                <a:cubicBezTo>
                  <a:pt x="16" y="45"/>
                  <a:pt x="7" y="51"/>
                  <a:pt x="7" y="58"/>
                </a:cubicBezTo>
                <a:cubicBezTo>
                  <a:pt x="7" y="65"/>
                  <a:pt x="15" y="71"/>
                  <a:pt x="25" y="72"/>
                </a:cubicBezTo>
                <a:cubicBezTo>
                  <a:pt x="25" y="78"/>
                  <a:pt x="25" y="85"/>
                  <a:pt x="25" y="91"/>
                </a:cubicBezTo>
                <a:cubicBezTo>
                  <a:pt x="25" y="91"/>
                  <a:pt x="25" y="91"/>
                  <a:pt x="24" y="91"/>
                </a:cubicBezTo>
                <a:cubicBezTo>
                  <a:pt x="11" y="92"/>
                  <a:pt x="0" y="99"/>
                  <a:pt x="0" y="108"/>
                </a:cubicBezTo>
                <a:cubicBezTo>
                  <a:pt x="1" y="116"/>
                  <a:pt x="12" y="122"/>
                  <a:pt x="26" y="121"/>
                </a:cubicBezTo>
                <a:cubicBezTo>
                  <a:pt x="26" y="121"/>
                  <a:pt x="27" y="121"/>
                  <a:pt x="27" y="121"/>
                </a:cubicBezTo>
                <a:cubicBezTo>
                  <a:pt x="30" y="160"/>
                  <a:pt x="36" y="199"/>
                  <a:pt x="40" y="238"/>
                </a:cubicBezTo>
                <a:cubicBezTo>
                  <a:pt x="45" y="237"/>
                  <a:pt x="45" y="237"/>
                  <a:pt x="45" y="237"/>
                </a:cubicBezTo>
                <a:cubicBezTo>
                  <a:pt x="41" y="198"/>
                  <a:pt x="35" y="159"/>
                  <a:pt x="32" y="121"/>
                </a:cubicBezTo>
                <a:cubicBezTo>
                  <a:pt x="43" y="119"/>
                  <a:pt x="51" y="112"/>
                  <a:pt x="51" y="105"/>
                </a:cubicBezTo>
                <a:cubicBezTo>
                  <a:pt x="50" y="98"/>
                  <a:pt x="41" y="92"/>
                  <a:pt x="30" y="9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5" name="Полилиния 7"/>
          <p:cNvSpPr>
            <a:spLocks noEditPoints="1"/>
          </p:cNvSpPr>
          <p:nvPr/>
        </p:nvSpPr>
        <p:spPr bwMode="auto">
          <a:xfrm rot="664601" flipH="1">
            <a:off x="818338" y="2243830"/>
            <a:ext cx="986795" cy="1276255"/>
          </a:xfrm>
          <a:custGeom>
            <a:avLst/>
            <a:gdLst>
              <a:gd name="T0" fmla="*/ 64 w 199"/>
              <a:gd name="T1" fmla="*/ 169 h 192"/>
              <a:gd name="T2" fmla="*/ 47 w 199"/>
              <a:gd name="T3" fmla="*/ 157 h 192"/>
              <a:gd name="T4" fmla="*/ 26 w 199"/>
              <a:gd name="T5" fmla="*/ 102 h 192"/>
              <a:gd name="T6" fmla="*/ 32 w 199"/>
              <a:gd name="T7" fmla="*/ 60 h 192"/>
              <a:gd name="T8" fmla="*/ 45 w 199"/>
              <a:gd name="T9" fmla="*/ 50 h 192"/>
              <a:gd name="T10" fmla="*/ 76 w 199"/>
              <a:gd name="T11" fmla="*/ 97 h 192"/>
              <a:gd name="T12" fmla="*/ 115 w 199"/>
              <a:gd name="T13" fmla="*/ 82 h 192"/>
              <a:gd name="T14" fmla="*/ 123 w 199"/>
              <a:gd name="T15" fmla="*/ 82 h 192"/>
              <a:gd name="T16" fmla="*/ 140 w 199"/>
              <a:gd name="T17" fmla="*/ 124 h 192"/>
              <a:gd name="T18" fmla="*/ 80 w 199"/>
              <a:gd name="T19" fmla="*/ 166 h 192"/>
              <a:gd name="T20" fmla="*/ 64 w 199"/>
              <a:gd name="T21" fmla="*/ 169 h 192"/>
              <a:gd name="T22" fmla="*/ 37 w 199"/>
              <a:gd name="T23" fmla="*/ 0 h 192"/>
              <a:gd name="T24" fmla="*/ 20 w 199"/>
              <a:gd name="T25" fmla="*/ 10 h 192"/>
              <a:gd name="T26" fmla="*/ 20 w 199"/>
              <a:gd name="T27" fmla="*/ 11 h 192"/>
              <a:gd name="T28" fmla="*/ 16 w 199"/>
              <a:gd name="T29" fmla="*/ 16 h 192"/>
              <a:gd name="T30" fmla="*/ 7 w 199"/>
              <a:gd name="T31" fmla="*/ 85 h 192"/>
              <a:gd name="T32" fmla="*/ 40 w 199"/>
              <a:gd name="T33" fmla="*/ 173 h 192"/>
              <a:gd name="T34" fmla="*/ 68 w 199"/>
              <a:gd name="T35" fmla="*/ 192 h 192"/>
              <a:gd name="T36" fmla="*/ 94 w 199"/>
              <a:gd name="T37" fmla="*/ 187 h 192"/>
              <a:gd name="T38" fmla="*/ 181 w 199"/>
              <a:gd name="T39" fmla="*/ 135 h 192"/>
              <a:gd name="T40" fmla="*/ 182 w 199"/>
              <a:gd name="T41" fmla="*/ 135 h 192"/>
              <a:gd name="T42" fmla="*/ 191 w 199"/>
              <a:gd name="T43" fmla="*/ 120 h 192"/>
              <a:gd name="T44" fmla="*/ 180 w 199"/>
              <a:gd name="T45" fmla="*/ 59 h 192"/>
              <a:gd name="T46" fmla="*/ 180 w 199"/>
              <a:gd name="T47" fmla="*/ 59 h 192"/>
              <a:gd name="T48" fmla="*/ 164 w 199"/>
              <a:gd name="T49" fmla="*/ 52 h 192"/>
              <a:gd name="T50" fmla="*/ 150 w 199"/>
              <a:gd name="T51" fmla="*/ 51 h 192"/>
              <a:gd name="T52" fmla="*/ 88 w 199"/>
              <a:gd name="T53" fmla="*/ 76 h 192"/>
              <a:gd name="T54" fmla="*/ 37 w 199"/>
              <a:gd name="T55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9" h="192">
                <a:moveTo>
                  <a:pt x="64" y="169"/>
                </a:moveTo>
                <a:cubicBezTo>
                  <a:pt x="58" y="169"/>
                  <a:pt x="53" y="166"/>
                  <a:pt x="47" y="157"/>
                </a:cubicBezTo>
                <a:cubicBezTo>
                  <a:pt x="38" y="144"/>
                  <a:pt x="28" y="118"/>
                  <a:pt x="26" y="102"/>
                </a:cubicBezTo>
                <a:cubicBezTo>
                  <a:pt x="24" y="87"/>
                  <a:pt x="22" y="76"/>
                  <a:pt x="32" y="60"/>
                </a:cubicBezTo>
                <a:cubicBezTo>
                  <a:pt x="36" y="53"/>
                  <a:pt x="41" y="50"/>
                  <a:pt x="45" y="50"/>
                </a:cubicBezTo>
                <a:cubicBezTo>
                  <a:pt x="60" y="50"/>
                  <a:pt x="72" y="83"/>
                  <a:pt x="76" y="97"/>
                </a:cubicBezTo>
                <a:cubicBezTo>
                  <a:pt x="92" y="88"/>
                  <a:pt x="101" y="82"/>
                  <a:pt x="115" y="82"/>
                </a:cubicBezTo>
                <a:cubicBezTo>
                  <a:pt x="117" y="82"/>
                  <a:pt x="120" y="82"/>
                  <a:pt x="123" y="82"/>
                </a:cubicBezTo>
                <a:cubicBezTo>
                  <a:pt x="142" y="85"/>
                  <a:pt x="146" y="110"/>
                  <a:pt x="140" y="124"/>
                </a:cubicBezTo>
                <a:cubicBezTo>
                  <a:pt x="131" y="144"/>
                  <a:pt x="98" y="161"/>
                  <a:pt x="80" y="166"/>
                </a:cubicBezTo>
                <a:cubicBezTo>
                  <a:pt x="74" y="167"/>
                  <a:pt x="69" y="169"/>
                  <a:pt x="64" y="169"/>
                </a:cubicBezTo>
                <a:moveTo>
                  <a:pt x="37" y="0"/>
                </a:moveTo>
                <a:cubicBezTo>
                  <a:pt x="32" y="0"/>
                  <a:pt x="26" y="3"/>
                  <a:pt x="20" y="10"/>
                </a:cubicBezTo>
                <a:cubicBezTo>
                  <a:pt x="20" y="11"/>
                  <a:pt x="20" y="11"/>
                  <a:pt x="20" y="11"/>
                </a:cubicBezTo>
                <a:cubicBezTo>
                  <a:pt x="18" y="12"/>
                  <a:pt x="17" y="14"/>
                  <a:pt x="16" y="16"/>
                </a:cubicBezTo>
                <a:cubicBezTo>
                  <a:pt x="0" y="41"/>
                  <a:pt x="4" y="60"/>
                  <a:pt x="7" y="85"/>
                </a:cubicBezTo>
                <a:cubicBezTo>
                  <a:pt x="10" y="110"/>
                  <a:pt x="25" y="152"/>
                  <a:pt x="40" y="173"/>
                </a:cubicBezTo>
                <a:cubicBezTo>
                  <a:pt x="50" y="187"/>
                  <a:pt x="58" y="192"/>
                  <a:pt x="68" y="192"/>
                </a:cubicBezTo>
                <a:cubicBezTo>
                  <a:pt x="76" y="192"/>
                  <a:pt x="84" y="190"/>
                  <a:pt x="94" y="187"/>
                </a:cubicBezTo>
                <a:cubicBezTo>
                  <a:pt x="118" y="180"/>
                  <a:pt x="160" y="161"/>
                  <a:pt x="181" y="135"/>
                </a:cubicBezTo>
                <a:cubicBezTo>
                  <a:pt x="182" y="135"/>
                  <a:pt x="182" y="135"/>
                  <a:pt x="182" y="135"/>
                </a:cubicBezTo>
                <a:cubicBezTo>
                  <a:pt x="186" y="130"/>
                  <a:pt x="189" y="125"/>
                  <a:pt x="191" y="120"/>
                </a:cubicBezTo>
                <a:cubicBezTo>
                  <a:pt x="199" y="101"/>
                  <a:pt x="197" y="73"/>
                  <a:pt x="180" y="59"/>
                </a:cubicBezTo>
                <a:cubicBezTo>
                  <a:pt x="180" y="59"/>
                  <a:pt x="180" y="59"/>
                  <a:pt x="180" y="59"/>
                </a:cubicBezTo>
                <a:cubicBezTo>
                  <a:pt x="176" y="56"/>
                  <a:pt x="170" y="53"/>
                  <a:pt x="164" y="52"/>
                </a:cubicBezTo>
                <a:cubicBezTo>
                  <a:pt x="159" y="51"/>
                  <a:pt x="154" y="51"/>
                  <a:pt x="150" y="51"/>
                </a:cubicBezTo>
                <a:cubicBezTo>
                  <a:pt x="128" y="51"/>
                  <a:pt x="113" y="62"/>
                  <a:pt x="88" y="76"/>
                </a:cubicBezTo>
                <a:cubicBezTo>
                  <a:pt x="82" y="54"/>
                  <a:pt x="61" y="0"/>
                  <a:pt x="37" y="0"/>
                </a:cubicBezTo>
              </a:path>
            </a:pathLst>
          </a:custGeom>
          <a:blipFill>
            <a:blip r:embed="rId2" cstate="screen">
              <a:duotone>
                <a:schemeClr val="accent4">
                  <a:shade val="45000"/>
                  <a:satMod val="135000"/>
                </a:schemeClr>
                <a:prstClr val="white"/>
              </a:duotone>
              <a:extLst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26" name="Полилиния 7"/>
          <p:cNvSpPr>
            <a:spLocks noEditPoints="1"/>
          </p:cNvSpPr>
          <p:nvPr/>
        </p:nvSpPr>
        <p:spPr bwMode="auto">
          <a:xfrm rot="664601" flipH="1">
            <a:off x="817563" y="2243138"/>
            <a:ext cx="987425" cy="1276350"/>
          </a:xfrm>
          <a:custGeom>
            <a:avLst/>
            <a:gdLst>
              <a:gd name="T0" fmla="*/ 64 w 199"/>
              <a:gd name="T1" fmla="*/ 169 h 192"/>
              <a:gd name="T2" fmla="*/ 47 w 199"/>
              <a:gd name="T3" fmla="*/ 157 h 192"/>
              <a:gd name="T4" fmla="*/ 26 w 199"/>
              <a:gd name="T5" fmla="*/ 102 h 192"/>
              <a:gd name="T6" fmla="*/ 32 w 199"/>
              <a:gd name="T7" fmla="*/ 60 h 192"/>
              <a:gd name="T8" fmla="*/ 45 w 199"/>
              <a:gd name="T9" fmla="*/ 50 h 192"/>
              <a:gd name="T10" fmla="*/ 76 w 199"/>
              <a:gd name="T11" fmla="*/ 97 h 192"/>
              <a:gd name="T12" fmla="*/ 115 w 199"/>
              <a:gd name="T13" fmla="*/ 82 h 192"/>
              <a:gd name="T14" fmla="*/ 123 w 199"/>
              <a:gd name="T15" fmla="*/ 82 h 192"/>
              <a:gd name="T16" fmla="*/ 140 w 199"/>
              <a:gd name="T17" fmla="*/ 124 h 192"/>
              <a:gd name="T18" fmla="*/ 80 w 199"/>
              <a:gd name="T19" fmla="*/ 166 h 192"/>
              <a:gd name="T20" fmla="*/ 64 w 199"/>
              <a:gd name="T21" fmla="*/ 169 h 192"/>
              <a:gd name="T22" fmla="*/ 37 w 199"/>
              <a:gd name="T23" fmla="*/ 0 h 192"/>
              <a:gd name="T24" fmla="*/ 20 w 199"/>
              <a:gd name="T25" fmla="*/ 10 h 192"/>
              <a:gd name="T26" fmla="*/ 20 w 199"/>
              <a:gd name="T27" fmla="*/ 11 h 192"/>
              <a:gd name="T28" fmla="*/ 16 w 199"/>
              <a:gd name="T29" fmla="*/ 16 h 192"/>
              <a:gd name="T30" fmla="*/ 7 w 199"/>
              <a:gd name="T31" fmla="*/ 85 h 192"/>
              <a:gd name="T32" fmla="*/ 40 w 199"/>
              <a:gd name="T33" fmla="*/ 173 h 192"/>
              <a:gd name="T34" fmla="*/ 68 w 199"/>
              <a:gd name="T35" fmla="*/ 192 h 192"/>
              <a:gd name="T36" fmla="*/ 94 w 199"/>
              <a:gd name="T37" fmla="*/ 187 h 192"/>
              <a:gd name="T38" fmla="*/ 181 w 199"/>
              <a:gd name="T39" fmla="*/ 135 h 192"/>
              <a:gd name="T40" fmla="*/ 182 w 199"/>
              <a:gd name="T41" fmla="*/ 135 h 192"/>
              <a:gd name="T42" fmla="*/ 191 w 199"/>
              <a:gd name="T43" fmla="*/ 120 h 192"/>
              <a:gd name="T44" fmla="*/ 180 w 199"/>
              <a:gd name="T45" fmla="*/ 59 h 192"/>
              <a:gd name="T46" fmla="*/ 180 w 199"/>
              <a:gd name="T47" fmla="*/ 59 h 192"/>
              <a:gd name="T48" fmla="*/ 164 w 199"/>
              <a:gd name="T49" fmla="*/ 52 h 192"/>
              <a:gd name="T50" fmla="*/ 150 w 199"/>
              <a:gd name="T51" fmla="*/ 51 h 192"/>
              <a:gd name="T52" fmla="*/ 88 w 199"/>
              <a:gd name="T53" fmla="*/ 76 h 192"/>
              <a:gd name="T54" fmla="*/ 37 w 199"/>
              <a:gd name="T55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9" h="192">
                <a:moveTo>
                  <a:pt x="64" y="169"/>
                </a:moveTo>
                <a:cubicBezTo>
                  <a:pt x="58" y="169"/>
                  <a:pt x="53" y="166"/>
                  <a:pt x="47" y="157"/>
                </a:cubicBezTo>
                <a:cubicBezTo>
                  <a:pt x="38" y="144"/>
                  <a:pt x="28" y="118"/>
                  <a:pt x="26" y="102"/>
                </a:cubicBezTo>
                <a:cubicBezTo>
                  <a:pt x="24" y="87"/>
                  <a:pt x="22" y="76"/>
                  <a:pt x="32" y="60"/>
                </a:cubicBezTo>
                <a:cubicBezTo>
                  <a:pt x="36" y="53"/>
                  <a:pt x="41" y="50"/>
                  <a:pt x="45" y="50"/>
                </a:cubicBezTo>
                <a:cubicBezTo>
                  <a:pt x="60" y="50"/>
                  <a:pt x="72" y="83"/>
                  <a:pt x="76" y="97"/>
                </a:cubicBezTo>
                <a:cubicBezTo>
                  <a:pt x="92" y="88"/>
                  <a:pt x="101" y="82"/>
                  <a:pt x="115" y="82"/>
                </a:cubicBezTo>
                <a:cubicBezTo>
                  <a:pt x="117" y="82"/>
                  <a:pt x="120" y="82"/>
                  <a:pt x="123" y="82"/>
                </a:cubicBezTo>
                <a:cubicBezTo>
                  <a:pt x="142" y="85"/>
                  <a:pt x="146" y="110"/>
                  <a:pt x="140" y="124"/>
                </a:cubicBezTo>
                <a:cubicBezTo>
                  <a:pt x="131" y="144"/>
                  <a:pt x="98" y="161"/>
                  <a:pt x="80" y="166"/>
                </a:cubicBezTo>
                <a:cubicBezTo>
                  <a:pt x="74" y="167"/>
                  <a:pt x="69" y="169"/>
                  <a:pt x="64" y="169"/>
                </a:cubicBezTo>
                <a:moveTo>
                  <a:pt x="37" y="0"/>
                </a:moveTo>
                <a:cubicBezTo>
                  <a:pt x="32" y="0"/>
                  <a:pt x="26" y="3"/>
                  <a:pt x="20" y="10"/>
                </a:cubicBezTo>
                <a:cubicBezTo>
                  <a:pt x="20" y="11"/>
                  <a:pt x="20" y="11"/>
                  <a:pt x="20" y="11"/>
                </a:cubicBezTo>
                <a:cubicBezTo>
                  <a:pt x="18" y="12"/>
                  <a:pt x="17" y="14"/>
                  <a:pt x="16" y="16"/>
                </a:cubicBezTo>
                <a:cubicBezTo>
                  <a:pt x="0" y="41"/>
                  <a:pt x="4" y="60"/>
                  <a:pt x="7" y="85"/>
                </a:cubicBezTo>
                <a:cubicBezTo>
                  <a:pt x="10" y="110"/>
                  <a:pt x="25" y="152"/>
                  <a:pt x="40" y="173"/>
                </a:cubicBezTo>
                <a:cubicBezTo>
                  <a:pt x="50" y="187"/>
                  <a:pt x="58" y="192"/>
                  <a:pt x="68" y="192"/>
                </a:cubicBezTo>
                <a:cubicBezTo>
                  <a:pt x="76" y="192"/>
                  <a:pt x="84" y="190"/>
                  <a:pt x="94" y="187"/>
                </a:cubicBezTo>
                <a:cubicBezTo>
                  <a:pt x="118" y="180"/>
                  <a:pt x="160" y="161"/>
                  <a:pt x="181" y="135"/>
                </a:cubicBezTo>
                <a:cubicBezTo>
                  <a:pt x="182" y="135"/>
                  <a:pt x="182" y="135"/>
                  <a:pt x="182" y="135"/>
                </a:cubicBezTo>
                <a:cubicBezTo>
                  <a:pt x="186" y="130"/>
                  <a:pt x="189" y="125"/>
                  <a:pt x="191" y="120"/>
                </a:cubicBezTo>
                <a:cubicBezTo>
                  <a:pt x="199" y="101"/>
                  <a:pt x="197" y="73"/>
                  <a:pt x="180" y="59"/>
                </a:cubicBezTo>
                <a:cubicBezTo>
                  <a:pt x="180" y="59"/>
                  <a:pt x="180" y="59"/>
                  <a:pt x="180" y="59"/>
                </a:cubicBezTo>
                <a:cubicBezTo>
                  <a:pt x="176" y="56"/>
                  <a:pt x="170" y="53"/>
                  <a:pt x="164" y="52"/>
                </a:cubicBezTo>
                <a:cubicBezTo>
                  <a:pt x="159" y="51"/>
                  <a:pt x="154" y="51"/>
                  <a:pt x="150" y="51"/>
                </a:cubicBezTo>
                <a:cubicBezTo>
                  <a:pt x="128" y="51"/>
                  <a:pt x="113" y="62"/>
                  <a:pt x="88" y="76"/>
                </a:cubicBezTo>
                <a:cubicBezTo>
                  <a:pt x="82" y="54"/>
                  <a:pt x="61" y="0"/>
                  <a:pt x="37" y="0"/>
                </a:cubicBezTo>
              </a:path>
            </a:pathLst>
          </a:custGeom>
          <a:solidFill>
            <a:schemeClr val="accent4">
              <a:alpha val="50000"/>
            </a:schemeClr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27" name="Полилиния 7"/>
          <p:cNvSpPr>
            <a:spLocks noEditPoints="1"/>
          </p:cNvSpPr>
          <p:nvPr/>
        </p:nvSpPr>
        <p:spPr bwMode="auto">
          <a:xfrm rot="1632987" flipH="1">
            <a:off x="2588465" y="3058611"/>
            <a:ext cx="842225" cy="1089276"/>
          </a:xfrm>
          <a:custGeom>
            <a:avLst/>
            <a:gdLst>
              <a:gd name="T0" fmla="*/ 64 w 199"/>
              <a:gd name="T1" fmla="*/ 169 h 192"/>
              <a:gd name="T2" fmla="*/ 47 w 199"/>
              <a:gd name="T3" fmla="*/ 157 h 192"/>
              <a:gd name="T4" fmla="*/ 26 w 199"/>
              <a:gd name="T5" fmla="*/ 102 h 192"/>
              <a:gd name="T6" fmla="*/ 32 w 199"/>
              <a:gd name="T7" fmla="*/ 60 h 192"/>
              <a:gd name="T8" fmla="*/ 45 w 199"/>
              <a:gd name="T9" fmla="*/ 50 h 192"/>
              <a:gd name="T10" fmla="*/ 76 w 199"/>
              <a:gd name="T11" fmla="*/ 97 h 192"/>
              <a:gd name="T12" fmla="*/ 115 w 199"/>
              <a:gd name="T13" fmla="*/ 82 h 192"/>
              <a:gd name="T14" fmla="*/ 123 w 199"/>
              <a:gd name="T15" fmla="*/ 82 h 192"/>
              <a:gd name="T16" fmla="*/ 140 w 199"/>
              <a:gd name="T17" fmla="*/ 124 h 192"/>
              <a:gd name="T18" fmla="*/ 80 w 199"/>
              <a:gd name="T19" fmla="*/ 166 h 192"/>
              <a:gd name="T20" fmla="*/ 64 w 199"/>
              <a:gd name="T21" fmla="*/ 169 h 192"/>
              <a:gd name="T22" fmla="*/ 37 w 199"/>
              <a:gd name="T23" fmla="*/ 0 h 192"/>
              <a:gd name="T24" fmla="*/ 20 w 199"/>
              <a:gd name="T25" fmla="*/ 10 h 192"/>
              <a:gd name="T26" fmla="*/ 20 w 199"/>
              <a:gd name="T27" fmla="*/ 11 h 192"/>
              <a:gd name="T28" fmla="*/ 16 w 199"/>
              <a:gd name="T29" fmla="*/ 16 h 192"/>
              <a:gd name="T30" fmla="*/ 7 w 199"/>
              <a:gd name="T31" fmla="*/ 85 h 192"/>
              <a:gd name="T32" fmla="*/ 40 w 199"/>
              <a:gd name="T33" fmla="*/ 173 h 192"/>
              <a:gd name="T34" fmla="*/ 68 w 199"/>
              <a:gd name="T35" fmla="*/ 192 h 192"/>
              <a:gd name="T36" fmla="*/ 94 w 199"/>
              <a:gd name="T37" fmla="*/ 187 h 192"/>
              <a:gd name="T38" fmla="*/ 181 w 199"/>
              <a:gd name="T39" fmla="*/ 135 h 192"/>
              <a:gd name="T40" fmla="*/ 182 w 199"/>
              <a:gd name="T41" fmla="*/ 135 h 192"/>
              <a:gd name="T42" fmla="*/ 191 w 199"/>
              <a:gd name="T43" fmla="*/ 120 h 192"/>
              <a:gd name="T44" fmla="*/ 180 w 199"/>
              <a:gd name="T45" fmla="*/ 59 h 192"/>
              <a:gd name="T46" fmla="*/ 180 w 199"/>
              <a:gd name="T47" fmla="*/ 59 h 192"/>
              <a:gd name="T48" fmla="*/ 164 w 199"/>
              <a:gd name="T49" fmla="*/ 52 h 192"/>
              <a:gd name="T50" fmla="*/ 150 w 199"/>
              <a:gd name="T51" fmla="*/ 51 h 192"/>
              <a:gd name="T52" fmla="*/ 88 w 199"/>
              <a:gd name="T53" fmla="*/ 76 h 192"/>
              <a:gd name="T54" fmla="*/ 37 w 199"/>
              <a:gd name="T55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9" h="192">
                <a:moveTo>
                  <a:pt x="64" y="169"/>
                </a:moveTo>
                <a:cubicBezTo>
                  <a:pt x="58" y="169"/>
                  <a:pt x="53" y="166"/>
                  <a:pt x="47" y="157"/>
                </a:cubicBezTo>
                <a:cubicBezTo>
                  <a:pt x="38" y="144"/>
                  <a:pt x="28" y="118"/>
                  <a:pt x="26" y="102"/>
                </a:cubicBezTo>
                <a:cubicBezTo>
                  <a:pt x="24" y="87"/>
                  <a:pt x="22" y="76"/>
                  <a:pt x="32" y="60"/>
                </a:cubicBezTo>
                <a:cubicBezTo>
                  <a:pt x="36" y="53"/>
                  <a:pt x="41" y="50"/>
                  <a:pt x="45" y="50"/>
                </a:cubicBezTo>
                <a:cubicBezTo>
                  <a:pt x="60" y="50"/>
                  <a:pt x="72" y="83"/>
                  <a:pt x="76" y="97"/>
                </a:cubicBezTo>
                <a:cubicBezTo>
                  <a:pt x="92" y="88"/>
                  <a:pt x="101" y="82"/>
                  <a:pt x="115" y="82"/>
                </a:cubicBezTo>
                <a:cubicBezTo>
                  <a:pt x="117" y="82"/>
                  <a:pt x="120" y="82"/>
                  <a:pt x="123" y="82"/>
                </a:cubicBezTo>
                <a:cubicBezTo>
                  <a:pt x="142" y="85"/>
                  <a:pt x="146" y="110"/>
                  <a:pt x="140" y="124"/>
                </a:cubicBezTo>
                <a:cubicBezTo>
                  <a:pt x="131" y="144"/>
                  <a:pt x="98" y="161"/>
                  <a:pt x="80" y="166"/>
                </a:cubicBezTo>
                <a:cubicBezTo>
                  <a:pt x="74" y="167"/>
                  <a:pt x="69" y="169"/>
                  <a:pt x="64" y="169"/>
                </a:cubicBezTo>
                <a:moveTo>
                  <a:pt x="37" y="0"/>
                </a:moveTo>
                <a:cubicBezTo>
                  <a:pt x="32" y="0"/>
                  <a:pt x="26" y="3"/>
                  <a:pt x="20" y="10"/>
                </a:cubicBezTo>
                <a:cubicBezTo>
                  <a:pt x="20" y="11"/>
                  <a:pt x="20" y="11"/>
                  <a:pt x="20" y="11"/>
                </a:cubicBezTo>
                <a:cubicBezTo>
                  <a:pt x="18" y="12"/>
                  <a:pt x="17" y="14"/>
                  <a:pt x="16" y="16"/>
                </a:cubicBezTo>
                <a:cubicBezTo>
                  <a:pt x="0" y="41"/>
                  <a:pt x="4" y="60"/>
                  <a:pt x="7" y="85"/>
                </a:cubicBezTo>
                <a:cubicBezTo>
                  <a:pt x="10" y="110"/>
                  <a:pt x="25" y="152"/>
                  <a:pt x="40" y="173"/>
                </a:cubicBezTo>
                <a:cubicBezTo>
                  <a:pt x="50" y="187"/>
                  <a:pt x="58" y="192"/>
                  <a:pt x="68" y="192"/>
                </a:cubicBezTo>
                <a:cubicBezTo>
                  <a:pt x="76" y="192"/>
                  <a:pt x="84" y="190"/>
                  <a:pt x="94" y="187"/>
                </a:cubicBezTo>
                <a:cubicBezTo>
                  <a:pt x="118" y="180"/>
                  <a:pt x="160" y="161"/>
                  <a:pt x="181" y="135"/>
                </a:cubicBezTo>
                <a:cubicBezTo>
                  <a:pt x="182" y="135"/>
                  <a:pt x="182" y="135"/>
                  <a:pt x="182" y="135"/>
                </a:cubicBezTo>
                <a:cubicBezTo>
                  <a:pt x="186" y="130"/>
                  <a:pt x="189" y="125"/>
                  <a:pt x="191" y="120"/>
                </a:cubicBezTo>
                <a:cubicBezTo>
                  <a:pt x="199" y="101"/>
                  <a:pt x="197" y="73"/>
                  <a:pt x="180" y="59"/>
                </a:cubicBezTo>
                <a:cubicBezTo>
                  <a:pt x="180" y="59"/>
                  <a:pt x="180" y="59"/>
                  <a:pt x="180" y="59"/>
                </a:cubicBezTo>
                <a:cubicBezTo>
                  <a:pt x="176" y="56"/>
                  <a:pt x="170" y="53"/>
                  <a:pt x="164" y="52"/>
                </a:cubicBezTo>
                <a:cubicBezTo>
                  <a:pt x="159" y="51"/>
                  <a:pt x="154" y="51"/>
                  <a:pt x="150" y="51"/>
                </a:cubicBezTo>
                <a:cubicBezTo>
                  <a:pt x="128" y="51"/>
                  <a:pt x="113" y="62"/>
                  <a:pt x="88" y="76"/>
                </a:cubicBezTo>
                <a:cubicBezTo>
                  <a:pt x="82" y="54"/>
                  <a:pt x="61" y="0"/>
                  <a:pt x="37" y="0"/>
                </a:cubicBezTo>
              </a:path>
            </a:pathLst>
          </a:custGeom>
          <a:blipFill>
            <a:blip r:embed="rId3" cstate="screen">
              <a:duotone>
                <a:schemeClr val="accent5">
                  <a:shade val="45000"/>
                  <a:satMod val="135000"/>
                </a:schemeClr>
                <a:prstClr val="white"/>
              </a:duotone>
              <a:extLst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28" name="Полилиния 7"/>
          <p:cNvSpPr>
            <a:spLocks noEditPoints="1"/>
          </p:cNvSpPr>
          <p:nvPr/>
        </p:nvSpPr>
        <p:spPr bwMode="auto">
          <a:xfrm rot="1632987" flipH="1">
            <a:off x="2589213" y="3059113"/>
            <a:ext cx="841375" cy="1089025"/>
          </a:xfrm>
          <a:custGeom>
            <a:avLst/>
            <a:gdLst>
              <a:gd name="T0" fmla="*/ 64 w 199"/>
              <a:gd name="T1" fmla="*/ 169 h 192"/>
              <a:gd name="T2" fmla="*/ 47 w 199"/>
              <a:gd name="T3" fmla="*/ 157 h 192"/>
              <a:gd name="T4" fmla="*/ 26 w 199"/>
              <a:gd name="T5" fmla="*/ 102 h 192"/>
              <a:gd name="T6" fmla="*/ 32 w 199"/>
              <a:gd name="T7" fmla="*/ 60 h 192"/>
              <a:gd name="T8" fmla="*/ 45 w 199"/>
              <a:gd name="T9" fmla="*/ 50 h 192"/>
              <a:gd name="T10" fmla="*/ 76 w 199"/>
              <a:gd name="T11" fmla="*/ 97 h 192"/>
              <a:gd name="T12" fmla="*/ 115 w 199"/>
              <a:gd name="T13" fmla="*/ 82 h 192"/>
              <a:gd name="T14" fmla="*/ 123 w 199"/>
              <a:gd name="T15" fmla="*/ 82 h 192"/>
              <a:gd name="T16" fmla="*/ 140 w 199"/>
              <a:gd name="T17" fmla="*/ 124 h 192"/>
              <a:gd name="T18" fmla="*/ 80 w 199"/>
              <a:gd name="T19" fmla="*/ 166 h 192"/>
              <a:gd name="T20" fmla="*/ 64 w 199"/>
              <a:gd name="T21" fmla="*/ 169 h 192"/>
              <a:gd name="T22" fmla="*/ 37 w 199"/>
              <a:gd name="T23" fmla="*/ 0 h 192"/>
              <a:gd name="T24" fmla="*/ 20 w 199"/>
              <a:gd name="T25" fmla="*/ 10 h 192"/>
              <a:gd name="T26" fmla="*/ 20 w 199"/>
              <a:gd name="T27" fmla="*/ 11 h 192"/>
              <a:gd name="T28" fmla="*/ 16 w 199"/>
              <a:gd name="T29" fmla="*/ 16 h 192"/>
              <a:gd name="T30" fmla="*/ 7 w 199"/>
              <a:gd name="T31" fmla="*/ 85 h 192"/>
              <a:gd name="T32" fmla="*/ 40 w 199"/>
              <a:gd name="T33" fmla="*/ 173 h 192"/>
              <a:gd name="T34" fmla="*/ 68 w 199"/>
              <a:gd name="T35" fmla="*/ 192 h 192"/>
              <a:gd name="T36" fmla="*/ 94 w 199"/>
              <a:gd name="T37" fmla="*/ 187 h 192"/>
              <a:gd name="T38" fmla="*/ 181 w 199"/>
              <a:gd name="T39" fmla="*/ 135 h 192"/>
              <a:gd name="T40" fmla="*/ 182 w 199"/>
              <a:gd name="T41" fmla="*/ 135 h 192"/>
              <a:gd name="T42" fmla="*/ 191 w 199"/>
              <a:gd name="T43" fmla="*/ 120 h 192"/>
              <a:gd name="T44" fmla="*/ 180 w 199"/>
              <a:gd name="T45" fmla="*/ 59 h 192"/>
              <a:gd name="T46" fmla="*/ 180 w 199"/>
              <a:gd name="T47" fmla="*/ 59 h 192"/>
              <a:gd name="T48" fmla="*/ 164 w 199"/>
              <a:gd name="T49" fmla="*/ 52 h 192"/>
              <a:gd name="T50" fmla="*/ 150 w 199"/>
              <a:gd name="T51" fmla="*/ 51 h 192"/>
              <a:gd name="T52" fmla="*/ 88 w 199"/>
              <a:gd name="T53" fmla="*/ 76 h 192"/>
              <a:gd name="T54" fmla="*/ 37 w 199"/>
              <a:gd name="T55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9" h="192">
                <a:moveTo>
                  <a:pt x="64" y="169"/>
                </a:moveTo>
                <a:cubicBezTo>
                  <a:pt x="58" y="169"/>
                  <a:pt x="53" y="166"/>
                  <a:pt x="47" y="157"/>
                </a:cubicBezTo>
                <a:cubicBezTo>
                  <a:pt x="38" y="144"/>
                  <a:pt x="28" y="118"/>
                  <a:pt x="26" y="102"/>
                </a:cubicBezTo>
                <a:cubicBezTo>
                  <a:pt x="24" y="87"/>
                  <a:pt x="22" y="76"/>
                  <a:pt x="32" y="60"/>
                </a:cubicBezTo>
                <a:cubicBezTo>
                  <a:pt x="36" y="53"/>
                  <a:pt x="41" y="50"/>
                  <a:pt x="45" y="50"/>
                </a:cubicBezTo>
                <a:cubicBezTo>
                  <a:pt x="60" y="50"/>
                  <a:pt x="72" y="83"/>
                  <a:pt x="76" y="97"/>
                </a:cubicBezTo>
                <a:cubicBezTo>
                  <a:pt x="92" y="88"/>
                  <a:pt x="101" y="82"/>
                  <a:pt x="115" y="82"/>
                </a:cubicBezTo>
                <a:cubicBezTo>
                  <a:pt x="117" y="82"/>
                  <a:pt x="120" y="82"/>
                  <a:pt x="123" y="82"/>
                </a:cubicBezTo>
                <a:cubicBezTo>
                  <a:pt x="142" y="85"/>
                  <a:pt x="146" y="110"/>
                  <a:pt x="140" y="124"/>
                </a:cubicBezTo>
                <a:cubicBezTo>
                  <a:pt x="131" y="144"/>
                  <a:pt x="98" y="161"/>
                  <a:pt x="80" y="166"/>
                </a:cubicBezTo>
                <a:cubicBezTo>
                  <a:pt x="74" y="167"/>
                  <a:pt x="69" y="169"/>
                  <a:pt x="64" y="169"/>
                </a:cubicBezTo>
                <a:moveTo>
                  <a:pt x="37" y="0"/>
                </a:moveTo>
                <a:cubicBezTo>
                  <a:pt x="32" y="0"/>
                  <a:pt x="26" y="3"/>
                  <a:pt x="20" y="10"/>
                </a:cubicBezTo>
                <a:cubicBezTo>
                  <a:pt x="20" y="11"/>
                  <a:pt x="20" y="11"/>
                  <a:pt x="20" y="11"/>
                </a:cubicBezTo>
                <a:cubicBezTo>
                  <a:pt x="18" y="12"/>
                  <a:pt x="17" y="14"/>
                  <a:pt x="16" y="16"/>
                </a:cubicBezTo>
                <a:cubicBezTo>
                  <a:pt x="0" y="41"/>
                  <a:pt x="4" y="60"/>
                  <a:pt x="7" y="85"/>
                </a:cubicBezTo>
                <a:cubicBezTo>
                  <a:pt x="10" y="110"/>
                  <a:pt x="25" y="152"/>
                  <a:pt x="40" y="173"/>
                </a:cubicBezTo>
                <a:cubicBezTo>
                  <a:pt x="50" y="187"/>
                  <a:pt x="58" y="192"/>
                  <a:pt x="68" y="192"/>
                </a:cubicBezTo>
                <a:cubicBezTo>
                  <a:pt x="76" y="192"/>
                  <a:pt x="84" y="190"/>
                  <a:pt x="94" y="187"/>
                </a:cubicBezTo>
                <a:cubicBezTo>
                  <a:pt x="118" y="180"/>
                  <a:pt x="160" y="161"/>
                  <a:pt x="181" y="135"/>
                </a:cubicBezTo>
                <a:cubicBezTo>
                  <a:pt x="182" y="135"/>
                  <a:pt x="182" y="135"/>
                  <a:pt x="182" y="135"/>
                </a:cubicBezTo>
                <a:cubicBezTo>
                  <a:pt x="186" y="130"/>
                  <a:pt x="189" y="125"/>
                  <a:pt x="191" y="120"/>
                </a:cubicBezTo>
                <a:cubicBezTo>
                  <a:pt x="199" y="101"/>
                  <a:pt x="197" y="73"/>
                  <a:pt x="180" y="59"/>
                </a:cubicBezTo>
                <a:cubicBezTo>
                  <a:pt x="180" y="59"/>
                  <a:pt x="180" y="59"/>
                  <a:pt x="180" y="59"/>
                </a:cubicBezTo>
                <a:cubicBezTo>
                  <a:pt x="176" y="56"/>
                  <a:pt x="170" y="53"/>
                  <a:pt x="164" y="52"/>
                </a:cubicBezTo>
                <a:cubicBezTo>
                  <a:pt x="159" y="51"/>
                  <a:pt x="154" y="51"/>
                  <a:pt x="150" y="51"/>
                </a:cubicBezTo>
                <a:cubicBezTo>
                  <a:pt x="128" y="51"/>
                  <a:pt x="113" y="62"/>
                  <a:pt x="88" y="76"/>
                </a:cubicBezTo>
                <a:cubicBezTo>
                  <a:pt x="82" y="54"/>
                  <a:pt x="61" y="0"/>
                  <a:pt x="37" y="0"/>
                </a:cubicBezTo>
              </a:path>
            </a:pathLst>
          </a:custGeom>
          <a:solidFill>
            <a:schemeClr val="accent5">
              <a:alpha val="50000"/>
            </a:schemeClr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29" name="Полилиния 7"/>
          <p:cNvSpPr>
            <a:spLocks noEditPoints="1"/>
          </p:cNvSpPr>
          <p:nvPr/>
        </p:nvSpPr>
        <p:spPr bwMode="auto">
          <a:xfrm rot="966423" flipH="1">
            <a:off x="6598719" y="4681665"/>
            <a:ext cx="626666" cy="810487"/>
          </a:xfrm>
          <a:custGeom>
            <a:avLst/>
            <a:gdLst>
              <a:gd name="T0" fmla="*/ 64 w 199"/>
              <a:gd name="T1" fmla="*/ 169 h 192"/>
              <a:gd name="T2" fmla="*/ 47 w 199"/>
              <a:gd name="T3" fmla="*/ 157 h 192"/>
              <a:gd name="T4" fmla="*/ 26 w 199"/>
              <a:gd name="T5" fmla="*/ 102 h 192"/>
              <a:gd name="T6" fmla="*/ 32 w 199"/>
              <a:gd name="T7" fmla="*/ 60 h 192"/>
              <a:gd name="T8" fmla="*/ 45 w 199"/>
              <a:gd name="T9" fmla="*/ 50 h 192"/>
              <a:gd name="T10" fmla="*/ 76 w 199"/>
              <a:gd name="T11" fmla="*/ 97 h 192"/>
              <a:gd name="T12" fmla="*/ 115 w 199"/>
              <a:gd name="T13" fmla="*/ 82 h 192"/>
              <a:gd name="T14" fmla="*/ 123 w 199"/>
              <a:gd name="T15" fmla="*/ 82 h 192"/>
              <a:gd name="T16" fmla="*/ 140 w 199"/>
              <a:gd name="T17" fmla="*/ 124 h 192"/>
              <a:gd name="T18" fmla="*/ 80 w 199"/>
              <a:gd name="T19" fmla="*/ 166 h 192"/>
              <a:gd name="T20" fmla="*/ 64 w 199"/>
              <a:gd name="T21" fmla="*/ 169 h 192"/>
              <a:gd name="T22" fmla="*/ 37 w 199"/>
              <a:gd name="T23" fmla="*/ 0 h 192"/>
              <a:gd name="T24" fmla="*/ 20 w 199"/>
              <a:gd name="T25" fmla="*/ 10 h 192"/>
              <a:gd name="T26" fmla="*/ 20 w 199"/>
              <a:gd name="T27" fmla="*/ 11 h 192"/>
              <a:gd name="T28" fmla="*/ 16 w 199"/>
              <a:gd name="T29" fmla="*/ 16 h 192"/>
              <a:gd name="T30" fmla="*/ 7 w 199"/>
              <a:gd name="T31" fmla="*/ 85 h 192"/>
              <a:gd name="T32" fmla="*/ 40 w 199"/>
              <a:gd name="T33" fmla="*/ 173 h 192"/>
              <a:gd name="T34" fmla="*/ 68 w 199"/>
              <a:gd name="T35" fmla="*/ 192 h 192"/>
              <a:gd name="T36" fmla="*/ 94 w 199"/>
              <a:gd name="T37" fmla="*/ 187 h 192"/>
              <a:gd name="T38" fmla="*/ 181 w 199"/>
              <a:gd name="T39" fmla="*/ 135 h 192"/>
              <a:gd name="T40" fmla="*/ 182 w 199"/>
              <a:gd name="T41" fmla="*/ 135 h 192"/>
              <a:gd name="T42" fmla="*/ 191 w 199"/>
              <a:gd name="T43" fmla="*/ 120 h 192"/>
              <a:gd name="T44" fmla="*/ 180 w 199"/>
              <a:gd name="T45" fmla="*/ 59 h 192"/>
              <a:gd name="T46" fmla="*/ 180 w 199"/>
              <a:gd name="T47" fmla="*/ 59 h 192"/>
              <a:gd name="T48" fmla="*/ 164 w 199"/>
              <a:gd name="T49" fmla="*/ 52 h 192"/>
              <a:gd name="T50" fmla="*/ 150 w 199"/>
              <a:gd name="T51" fmla="*/ 51 h 192"/>
              <a:gd name="T52" fmla="*/ 88 w 199"/>
              <a:gd name="T53" fmla="*/ 76 h 192"/>
              <a:gd name="T54" fmla="*/ 37 w 199"/>
              <a:gd name="T55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9" h="192">
                <a:moveTo>
                  <a:pt x="64" y="169"/>
                </a:moveTo>
                <a:cubicBezTo>
                  <a:pt x="58" y="169"/>
                  <a:pt x="53" y="166"/>
                  <a:pt x="47" y="157"/>
                </a:cubicBezTo>
                <a:cubicBezTo>
                  <a:pt x="38" y="144"/>
                  <a:pt x="28" y="118"/>
                  <a:pt x="26" y="102"/>
                </a:cubicBezTo>
                <a:cubicBezTo>
                  <a:pt x="24" y="87"/>
                  <a:pt x="22" y="76"/>
                  <a:pt x="32" y="60"/>
                </a:cubicBezTo>
                <a:cubicBezTo>
                  <a:pt x="36" y="53"/>
                  <a:pt x="41" y="50"/>
                  <a:pt x="45" y="50"/>
                </a:cubicBezTo>
                <a:cubicBezTo>
                  <a:pt x="60" y="50"/>
                  <a:pt x="72" y="83"/>
                  <a:pt x="76" y="97"/>
                </a:cubicBezTo>
                <a:cubicBezTo>
                  <a:pt x="92" y="88"/>
                  <a:pt x="101" y="82"/>
                  <a:pt x="115" y="82"/>
                </a:cubicBezTo>
                <a:cubicBezTo>
                  <a:pt x="117" y="82"/>
                  <a:pt x="120" y="82"/>
                  <a:pt x="123" y="82"/>
                </a:cubicBezTo>
                <a:cubicBezTo>
                  <a:pt x="142" y="85"/>
                  <a:pt x="146" y="110"/>
                  <a:pt x="140" y="124"/>
                </a:cubicBezTo>
                <a:cubicBezTo>
                  <a:pt x="131" y="144"/>
                  <a:pt x="98" y="161"/>
                  <a:pt x="80" y="166"/>
                </a:cubicBezTo>
                <a:cubicBezTo>
                  <a:pt x="74" y="167"/>
                  <a:pt x="69" y="169"/>
                  <a:pt x="64" y="169"/>
                </a:cubicBezTo>
                <a:moveTo>
                  <a:pt x="37" y="0"/>
                </a:moveTo>
                <a:cubicBezTo>
                  <a:pt x="32" y="0"/>
                  <a:pt x="26" y="3"/>
                  <a:pt x="20" y="10"/>
                </a:cubicBezTo>
                <a:cubicBezTo>
                  <a:pt x="20" y="11"/>
                  <a:pt x="20" y="11"/>
                  <a:pt x="20" y="11"/>
                </a:cubicBezTo>
                <a:cubicBezTo>
                  <a:pt x="18" y="12"/>
                  <a:pt x="17" y="14"/>
                  <a:pt x="16" y="16"/>
                </a:cubicBezTo>
                <a:cubicBezTo>
                  <a:pt x="0" y="41"/>
                  <a:pt x="4" y="60"/>
                  <a:pt x="7" y="85"/>
                </a:cubicBezTo>
                <a:cubicBezTo>
                  <a:pt x="10" y="110"/>
                  <a:pt x="25" y="152"/>
                  <a:pt x="40" y="173"/>
                </a:cubicBezTo>
                <a:cubicBezTo>
                  <a:pt x="50" y="187"/>
                  <a:pt x="58" y="192"/>
                  <a:pt x="68" y="192"/>
                </a:cubicBezTo>
                <a:cubicBezTo>
                  <a:pt x="76" y="192"/>
                  <a:pt x="84" y="190"/>
                  <a:pt x="94" y="187"/>
                </a:cubicBezTo>
                <a:cubicBezTo>
                  <a:pt x="118" y="180"/>
                  <a:pt x="160" y="161"/>
                  <a:pt x="181" y="135"/>
                </a:cubicBezTo>
                <a:cubicBezTo>
                  <a:pt x="182" y="135"/>
                  <a:pt x="182" y="135"/>
                  <a:pt x="182" y="135"/>
                </a:cubicBezTo>
                <a:cubicBezTo>
                  <a:pt x="186" y="130"/>
                  <a:pt x="189" y="125"/>
                  <a:pt x="191" y="120"/>
                </a:cubicBezTo>
                <a:cubicBezTo>
                  <a:pt x="199" y="101"/>
                  <a:pt x="197" y="73"/>
                  <a:pt x="180" y="59"/>
                </a:cubicBezTo>
                <a:cubicBezTo>
                  <a:pt x="180" y="59"/>
                  <a:pt x="180" y="59"/>
                  <a:pt x="180" y="59"/>
                </a:cubicBezTo>
                <a:cubicBezTo>
                  <a:pt x="176" y="56"/>
                  <a:pt x="170" y="53"/>
                  <a:pt x="164" y="52"/>
                </a:cubicBezTo>
                <a:cubicBezTo>
                  <a:pt x="159" y="51"/>
                  <a:pt x="154" y="51"/>
                  <a:pt x="150" y="51"/>
                </a:cubicBezTo>
                <a:cubicBezTo>
                  <a:pt x="128" y="51"/>
                  <a:pt x="113" y="62"/>
                  <a:pt x="88" y="76"/>
                </a:cubicBezTo>
                <a:cubicBezTo>
                  <a:pt x="82" y="54"/>
                  <a:pt x="61" y="0"/>
                  <a:pt x="37" y="0"/>
                </a:cubicBezTo>
              </a:path>
            </a:pathLst>
          </a:custGeom>
          <a:blipFill>
            <a:blip r:embed="rId4" cstate="screen">
              <a:duotone>
                <a:schemeClr val="accent1">
                  <a:shade val="45000"/>
                  <a:satMod val="135000"/>
                </a:schemeClr>
                <a:prstClr val="white"/>
              </a:duotone>
              <a:extLst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30" name="Полилиния 7"/>
          <p:cNvSpPr>
            <a:spLocks noEditPoints="1"/>
          </p:cNvSpPr>
          <p:nvPr/>
        </p:nvSpPr>
        <p:spPr bwMode="auto">
          <a:xfrm rot="966423" flipH="1">
            <a:off x="6599238" y="4681538"/>
            <a:ext cx="625475" cy="811212"/>
          </a:xfrm>
          <a:custGeom>
            <a:avLst/>
            <a:gdLst>
              <a:gd name="T0" fmla="*/ 201158 w 199"/>
              <a:gd name="T1" fmla="*/ 714036 h 192"/>
              <a:gd name="T2" fmla="*/ 147725 w 199"/>
              <a:gd name="T3" fmla="*/ 663335 h 192"/>
              <a:gd name="T4" fmla="*/ 81720 w 199"/>
              <a:gd name="T5" fmla="*/ 430956 h 192"/>
              <a:gd name="T6" fmla="*/ 100579 w 199"/>
              <a:gd name="T7" fmla="*/ 253504 h 192"/>
              <a:gd name="T8" fmla="*/ 141439 w 199"/>
              <a:gd name="T9" fmla="*/ 211253 h 192"/>
              <a:gd name="T10" fmla="*/ 238875 w 199"/>
              <a:gd name="T11" fmla="*/ 409831 h 192"/>
              <a:gd name="T12" fmla="*/ 361455 w 199"/>
              <a:gd name="T13" fmla="*/ 346455 h 192"/>
              <a:gd name="T14" fmla="*/ 386600 w 199"/>
              <a:gd name="T15" fmla="*/ 346455 h 192"/>
              <a:gd name="T16" fmla="*/ 440033 w 199"/>
              <a:gd name="T17" fmla="*/ 523908 h 192"/>
              <a:gd name="T18" fmla="*/ 251447 w 199"/>
              <a:gd name="T19" fmla="*/ 701360 h 192"/>
              <a:gd name="T20" fmla="*/ 201158 w 199"/>
              <a:gd name="T21" fmla="*/ 714036 h 192"/>
              <a:gd name="T22" fmla="*/ 116294 w 199"/>
              <a:gd name="T23" fmla="*/ 0 h 192"/>
              <a:gd name="T24" fmla="*/ 62862 w 199"/>
              <a:gd name="T25" fmla="*/ 42251 h 192"/>
              <a:gd name="T26" fmla="*/ 62862 w 199"/>
              <a:gd name="T27" fmla="*/ 46476 h 192"/>
              <a:gd name="T28" fmla="*/ 50289 w 199"/>
              <a:gd name="T29" fmla="*/ 67601 h 192"/>
              <a:gd name="T30" fmla="*/ 22002 w 199"/>
              <a:gd name="T31" fmla="*/ 359130 h 192"/>
              <a:gd name="T32" fmla="*/ 125724 w 199"/>
              <a:gd name="T33" fmla="*/ 730936 h 192"/>
              <a:gd name="T34" fmla="*/ 213730 w 199"/>
              <a:gd name="T35" fmla="*/ 811212 h 192"/>
              <a:gd name="T36" fmla="*/ 295451 w 199"/>
              <a:gd name="T37" fmla="*/ 790087 h 192"/>
              <a:gd name="T38" fmla="*/ 568899 w 199"/>
              <a:gd name="T39" fmla="*/ 570383 h 192"/>
              <a:gd name="T40" fmla="*/ 572042 w 199"/>
              <a:gd name="T41" fmla="*/ 570383 h 192"/>
              <a:gd name="T42" fmla="*/ 600330 w 199"/>
              <a:gd name="T43" fmla="*/ 507008 h 192"/>
              <a:gd name="T44" fmla="*/ 565756 w 199"/>
              <a:gd name="T45" fmla="*/ 249279 h 192"/>
              <a:gd name="T46" fmla="*/ 565756 w 199"/>
              <a:gd name="T47" fmla="*/ 249279 h 192"/>
              <a:gd name="T48" fmla="*/ 515467 w 199"/>
              <a:gd name="T49" fmla="*/ 219703 h 192"/>
              <a:gd name="T50" fmla="*/ 471464 w 199"/>
              <a:gd name="T51" fmla="*/ 215478 h 192"/>
              <a:gd name="T52" fmla="*/ 276592 w 199"/>
              <a:gd name="T53" fmla="*/ 321105 h 192"/>
              <a:gd name="T54" fmla="*/ 116294 w 199"/>
              <a:gd name="T55" fmla="*/ 0 h 192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99" h="192">
                <a:moveTo>
                  <a:pt x="64" y="169"/>
                </a:moveTo>
                <a:cubicBezTo>
                  <a:pt x="58" y="169"/>
                  <a:pt x="53" y="166"/>
                  <a:pt x="47" y="157"/>
                </a:cubicBezTo>
                <a:cubicBezTo>
                  <a:pt x="38" y="144"/>
                  <a:pt x="28" y="118"/>
                  <a:pt x="26" y="102"/>
                </a:cubicBezTo>
                <a:cubicBezTo>
                  <a:pt x="24" y="87"/>
                  <a:pt x="22" y="76"/>
                  <a:pt x="32" y="60"/>
                </a:cubicBezTo>
                <a:cubicBezTo>
                  <a:pt x="36" y="53"/>
                  <a:pt x="41" y="50"/>
                  <a:pt x="45" y="50"/>
                </a:cubicBezTo>
                <a:cubicBezTo>
                  <a:pt x="60" y="50"/>
                  <a:pt x="72" y="83"/>
                  <a:pt x="76" y="97"/>
                </a:cubicBezTo>
                <a:cubicBezTo>
                  <a:pt x="92" y="88"/>
                  <a:pt x="101" y="82"/>
                  <a:pt x="115" y="82"/>
                </a:cubicBezTo>
                <a:cubicBezTo>
                  <a:pt x="117" y="82"/>
                  <a:pt x="120" y="82"/>
                  <a:pt x="123" y="82"/>
                </a:cubicBezTo>
                <a:cubicBezTo>
                  <a:pt x="142" y="85"/>
                  <a:pt x="146" y="110"/>
                  <a:pt x="140" y="124"/>
                </a:cubicBezTo>
                <a:cubicBezTo>
                  <a:pt x="131" y="144"/>
                  <a:pt x="98" y="161"/>
                  <a:pt x="80" y="166"/>
                </a:cubicBezTo>
                <a:cubicBezTo>
                  <a:pt x="74" y="167"/>
                  <a:pt x="69" y="169"/>
                  <a:pt x="64" y="169"/>
                </a:cubicBezTo>
                <a:moveTo>
                  <a:pt x="37" y="0"/>
                </a:moveTo>
                <a:cubicBezTo>
                  <a:pt x="32" y="0"/>
                  <a:pt x="26" y="3"/>
                  <a:pt x="20" y="10"/>
                </a:cubicBezTo>
                <a:cubicBezTo>
                  <a:pt x="20" y="11"/>
                  <a:pt x="20" y="11"/>
                  <a:pt x="20" y="11"/>
                </a:cubicBezTo>
                <a:cubicBezTo>
                  <a:pt x="18" y="12"/>
                  <a:pt x="17" y="14"/>
                  <a:pt x="16" y="16"/>
                </a:cubicBezTo>
                <a:cubicBezTo>
                  <a:pt x="0" y="41"/>
                  <a:pt x="4" y="60"/>
                  <a:pt x="7" y="85"/>
                </a:cubicBezTo>
                <a:cubicBezTo>
                  <a:pt x="10" y="110"/>
                  <a:pt x="25" y="152"/>
                  <a:pt x="40" y="173"/>
                </a:cubicBezTo>
                <a:cubicBezTo>
                  <a:pt x="50" y="187"/>
                  <a:pt x="58" y="192"/>
                  <a:pt x="68" y="192"/>
                </a:cubicBezTo>
                <a:cubicBezTo>
                  <a:pt x="76" y="192"/>
                  <a:pt x="84" y="190"/>
                  <a:pt x="94" y="187"/>
                </a:cubicBezTo>
                <a:cubicBezTo>
                  <a:pt x="118" y="180"/>
                  <a:pt x="160" y="161"/>
                  <a:pt x="181" y="135"/>
                </a:cubicBezTo>
                <a:cubicBezTo>
                  <a:pt x="182" y="135"/>
                  <a:pt x="182" y="135"/>
                  <a:pt x="182" y="135"/>
                </a:cubicBezTo>
                <a:cubicBezTo>
                  <a:pt x="186" y="130"/>
                  <a:pt x="189" y="125"/>
                  <a:pt x="191" y="120"/>
                </a:cubicBezTo>
                <a:cubicBezTo>
                  <a:pt x="199" y="101"/>
                  <a:pt x="197" y="73"/>
                  <a:pt x="180" y="59"/>
                </a:cubicBezTo>
                <a:cubicBezTo>
                  <a:pt x="180" y="59"/>
                  <a:pt x="180" y="59"/>
                  <a:pt x="180" y="59"/>
                </a:cubicBezTo>
                <a:cubicBezTo>
                  <a:pt x="176" y="56"/>
                  <a:pt x="170" y="53"/>
                  <a:pt x="164" y="52"/>
                </a:cubicBezTo>
                <a:cubicBezTo>
                  <a:pt x="159" y="51"/>
                  <a:pt x="154" y="51"/>
                  <a:pt x="150" y="51"/>
                </a:cubicBezTo>
                <a:cubicBezTo>
                  <a:pt x="128" y="51"/>
                  <a:pt x="113" y="62"/>
                  <a:pt x="88" y="76"/>
                </a:cubicBezTo>
                <a:cubicBezTo>
                  <a:pt x="82" y="54"/>
                  <a:pt x="61" y="0"/>
                  <a:pt x="37" y="0"/>
                </a:cubicBezTo>
              </a:path>
            </a:pathLst>
          </a:custGeom>
          <a:solidFill>
            <a:schemeClr val="accent1">
              <a:alpha val="50195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Полилиния 22"/>
          <p:cNvSpPr>
            <a:spLocks/>
          </p:cNvSpPr>
          <p:nvPr/>
        </p:nvSpPr>
        <p:spPr bwMode="auto">
          <a:xfrm>
            <a:off x="7251700" y="5334000"/>
            <a:ext cx="152400" cy="965200"/>
          </a:xfrm>
          <a:custGeom>
            <a:avLst/>
            <a:gdLst>
              <a:gd name="T0" fmla="*/ 30 w 51"/>
              <a:gd name="T1" fmla="*/ 91 h 238"/>
              <a:gd name="T2" fmla="*/ 30 w 51"/>
              <a:gd name="T3" fmla="*/ 72 h 238"/>
              <a:gd name="T4" fmla="*/ 47 w 51"/>
              <a:gd name="T5" fmla="*/ 59 h 238"/>
              <a:gd name="T6" fmla="*/ 31 w 51"/>
              <a:gd name="T7" fmla="*/ 45 h 238"/>
              <a:gd name="T8" fmla="*/ 32 w 51"/>
              <a:gd name="T9" fmla="*/ 27 h 238"/>
              <a:gd name="T10" fmla="*/ 47 w 51"/>
              <a:gd name="T11" fmla="*/ 16 h 238"/>
              <a:gd name="T12" fmla="*/ 34 w 51"/>
              <a:gd name="T13" fmla="*/ 1 h 238"/>
              <a:gd name="T14" fmla="*/ 17 w 51"/>
              <a:gd name="T15" fmla="*/ 12 h 238"/>
              <a:gd name="T16" fmla="*/ 28 w 51"/>
              <a:gd name="T17" fmla="*/ 26 h 238"/>
              <a:gd name="T18" fmla="*/ 26 w 51"/>
              <a:gd name="T19" fmla="*/ 45 h 238"/>
              <a:gd name="T20" fmla="*/ 7 w 51"/>
              <a:gd name="T21" fmla="*/ 58 h 238"/>
              <a:gd name="T22" fmla="*/ 25 w 51"/>
              <a:gd name="T23" fmla="*/ 72 h 238"/>
              <a:gd name="T24" fmla="*/ 25 w 51"/>
              <a:gd name="T25" fmla="*/ 91 h 238"/>
              <a:gd name="T26" fmla="*/ 24 w 51"/>
              <a:gd name="T27" fmla="*/ 91 h 238"/>
              <a:gd name="T28" fmla="*/ 0 w 51"/>
              <a:gd name="T29" fmla="*/ 108 h 238"/>
              <a:gd name="T30" fmla="*/ 26 w 51"/>
              <a:gd name="T31" fmla="*/ 121 h 238"/>
              <a:gd name="T32" fmla="*/ 27 w 51"/>
              <a:gd name="T33" fmla="*/ 121 h 238"/>
              <a:gd name="T34" fmla="*/ 40 w 51"/>
              <a:gd name="T35" fmla="*/ 238 h 238"/>
              <a:gd name="T36" fmla="*/ 45 w 51"/>
              <a:gd name="T37" fmla="*/ 237 h 238"/>
              <a:gd name="T38" fmla="*/ 32 w 51"/>
              <a:gd name="T39" fmla="*/ 121 h 238"/>
              <a:gd name="T40" fmla="*/ 51 w 51"/>
              <a:gd name="T41" fmla="*/ 105 h 238"/>
              <a:gd name="T42" fmla="*/ 30 w 51"/>
              <a:gd name="T43" fmla="*/ 91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1" h="238">
                <a:moveTo>
                  <a:pt x="30" y="91"/>
                </a:moveTo>
                <a:cubicBezTo>
                  <a:pt x="30" y="85"/>
                  <a:pt x="30" y="78"/>
                  <a:pt x="30" y="72"/>
                </a:cubicBezTo>
                <a:cubicBezTo>
                  <a:pt x="39" y="71"/>
                  <a:pt x="47" y="65"/>
                  <a:pt x="47" y="59"/>
                </a:cubicBezTo>
                <a:cubicBezTo>
                  <a:pt x="47" y="52"/>
                  <a:pt x="40" y="46"/>
                  <a:pt x="31" y="45"/>
                </a:cubicBezTo>
                <a:cubicBezTo>
                  <a:pt x="31" y="39"/>
                  <a:pt x="32" y="33"/>
                  <a:pt x="32" y="27"/>
                </a:cubicBezTo>
                <a:cubicBezTo>
                  <a:pt x="40" y="27"/>
                  <a:pt x="46" y="22"/>
                  <a:pt x="47" y="16"/>
                </a:cubicBezTo>
                <a:cubicBezTo>
                  <a:pt x="48" y="9"/>
                  <a:pt x="42" y="2"/>
                  <a:pt x="34" y="1"/>
                </a:cubicBezTo>
                <a:cubicBezTo>
                  <a:pt x="26" y="0"/>
                  <a:pt x="18" y="5"/>
                  <a:pt x="17" y="12"/>
                </a:cubicBezTo>
                <a:cubicBezTo>
                  <a:pt x="16" y="18"/>
                  <a:pt x="21" y="24"/>
                  <a:pt x="28" y="26"/>
                </a:cubicBezTo>
                <a:cubicBezTo>
                  <a:pt x="27" y="32"/>
                  <a:pt x="26" y="38"/>
                  <a:pt x="26" y="45"/>
                </a:cubicBezTo>
                <a:cubicBezTo>
                  <a:pt x="16" y="45"/>
                  <a:pt x="7" y="51"/>
                  <a:pt x="7" y="58"/>
                </a:cubicBezTo>
                <a:cubicBezTo>
                  <a:pt x="7" y="65"/>
                  <a:pt x="15" y="71"/>
                  <a:pt x="25" y="72"/>
                </a:cubicBezTo>
                <a:cubicBezTo>
                  <a:pt x="25" y="78"/>
                  <a:pt x="25" y="85"/>
                  <a:pt x="25" y="91"/>
                </a:cubicBezTo>
                <a:cubicBezTo>
                  <a:pt x="25" y="91"/>
                  <a:pt x="25" y="91"/>
                  <a:pt x="24" y="91"/>
                </a:cubicBezTo>
                <a:cubicBezTo>
                  <a:pt x="11" y="92"/>
                  <a:pt x="0" y="99"/>
                  <a:pt x="0" y="108"/>
                </a:cubicBezTo>
                <a:cubicBezTo>
                  <a:pt x="1" y="116"/>
                  <a:pt x="12" y="122"/>
                  <a:pt x="26" y="121"/>
                </a:cubicBezTo>
                <a:cubicBezTo>
                  <a:pt x="26" y="121"/>
                  <a:pt x="27" y="121"/>
                  <a:pt x="27" y="121"/>
                </a:cubicBezTo>
                <a:cubicBezTo>
                  <a:pt x="30" y="160"/>
                  <a:pt x="36" y="199"/>
                  <a:pt x="40" y="238"/>
                </a:cubicBezTo>
                <a:cubicBezTo>
                  <a:pt x="45" y="237"/>
                  <a:pt x="45" y="237"/>
                  <a:pt x="45" y="237"/>
                </a:cubicBezTo>
                <a:cubicBezTo>
                  <a:pt x="41" y="198"/>
                  <a:pt x="35" y="159"/>
                  <a:pt x="32" y="121"/>
                </a:cubicBezTo>
                <a:cubicBezTo>
                  <a:pt x="43" y="119"/>
                  <a:pt x="51" y="112"/>
                  <a:pt x="51" y="105"/>
                </a:cubicBezTo>
                <a:cubicBezTo>
                  <a:pt x="50" y="98"/>
                  <a:pt x="41" y="92"/>
                  <a:pt x="30" y="9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grpSp>
        <p:nvGrpSpPr>
          <p:cNvPr id="32" name="Группа 54"/>
          <p:cNvGrpSpPr>
            <a:grpSpLocks/>
          </p:cNvGrpSpPr>
          <p:nvPr/>
        </p:nvGrpSpPr>
        <p:grpSpPr bwMode="auto">
          <a:xfrm rot="20939549" flipH="1">
            <a:off x="8442325" y="5792788"/>
            <a:ext cx="339725" cy="898525"/>
            <a:chOff x="468143" y="3850559"/>
            <a:chExt cx="1110029" cy="2198079"/>
          </a:xfrm>
        </p:grpSpPr>
        <p:sp>
          <p:nvSpPr>
            <p:cNvPr id="33" name="Сердце 31"/>
            <p:cNvSpPr/>
            <p:nvPr/>
          </p:nvSpPr>
          <p:spPr bwMode="ltGray">
            <a:xfrm rot="20624671">
              <a:off x="468207" y="3850038"/>
              <a:ext cx="840302" cy="469909"/>
            </a:xfrm>
            <a:custGeom>
              <a:avLst/>
              <a:gdLst>
                <a:gd name="connsiteX0" fmla="*/ 381000 w 761999"/>
                <a:gd name="connsiteY0" fmla="*/ 91953 h 367813"/>
                <a:gd name="connsiteX1" fmla="*/ 381000 w 761999"/>
                <a:gd name="connsiteY1" fmla="*/ 367813 h 367813"/>
                <a:gd name="connsiteX2" fmla="*/ 381000 w 761999"/>
                <a:gd name="connsiteY2" fmla="*/ 91953 h 367813"/>
                <a:gd name="connsiteX0" fmla="*/ 381425 w 767559"/>
                <a:gd name="connsiteY0" fmla="*/ 112199 h 286006"/>
                <a:gd name="connsiteX1" fmla="*/ 384827 w 767559"/>
                <a:gd name="connsiteY1" fmla="*/ 286006 h 286006"/>
                <a:gd name="connsiteX2" fmla="*/ 381425 w 767559"/>
                <a:gd name="connsiteY2" fmla="*/ 112199 h 286006"/>
                <a:gd name="connsiteX0" fmla="*/ 381425 w 637670"/>
                <a:gd name="connsiteY0" fmla="*/ 112199 h 286006"/>
                <a:gd name="connsiteX1" fmla="*/ 384827 w 637670"/>
                <a:gd name="connsiteY1" fmla="*/ 286006 h 286006"/>
                <a:gd name="connsiteX2" fmla="*/ 381425 w 637670"/>
                <a:gd name="connsiteY2" fmla="*/ 112199 h 286006"/>
                <a:gd name="connsiteX0" fmla="*/ 241430 w 497675"/>
                <a:gd name="connsiteY0" fmla="*/ 96655 h 270462"/>
                <a:gd name="connsiteX1" fmla="*/ 244832 w 497675"/>
                <a:gd name="connsiteY1" fmla="*/ 270462 h 270462"/>
                <a:gd name="connsiteX2" fmla="*/ 241430 w 497675"/>
                <a:gd name="connsiteY2" fmla="*/ 96655 h 270462"/>
                <a:gd name="connsiteX0" fmla="*/ 252651 w 497741"/>
                <a:gd name="connsiteY0" fmla="*/ 96655 h 270462"/>
                <a:gd name="connsiteX1" fmla="*/ 239044 w 497741"/>
                <a:gd name="connsiteY1" fmla="*/ 270462 h 270462"/>
                <a:gd name="connsiteX2" fmla="*/ 252651 w 497741"/>
                <a:gd name="connsiteY2" fmla="*/ 96655 h 270462"/>
                <a:gd name="connsiteX0" fmla="*/ 252651 w 499212"/>
                <a:gd name="connsiteY0" fmla="*/ 96655 h 270462"/>
                <a:gd name="connsiteX1" fmla="*/ 239044 w 499212"/>
                <a:gd name="connsiteY1" fmla="*/ 270462 h 270462"/>
                <a:gd name="connsiteX2" fmla="*/ 252651 w 499212"/>
                <a:gd name="connsiteY2" fmla="*/ 96655 h 270462"/>
                <a:gd name="connsiteX0" fmla="*/ 246719 w 493280"/>
                <a:gd name="connsiteY0" fmla="*/ 98082 h 271889"/>
                <a:gd name="connsiteX1" fmla="*/ 233112 w 493280"/>
                <a:gd name="connsiteY1" fmla="*/ 271889 h 271889"/>
                <a:gd name="connsiteX2" fmla="*/ 246719 w 493280"/>
                <a:gd name="connsiteY2" fmla="*/ 98082 h 271889"/>
                <a:gd name="connsiteX0" fmla="*/ 246719 w 496228"/>
                <a:gd name="connsiteY0" fmla="*/ 98082 h 271889"/>
                <a:gd name="connsiteX1" fmla="*/ 233112 w 496228"/>
                <a:gd name="connsiteY1" fmla="*/ 271889 h 271889"/>
                <a:gd name="connsiteX2" fmla="*/ 246719 w 496228"/>
                <a:gd name="connsiteY2" fmla="*/ 98082 h 271889"/>
                <a:gd name="connsiteX0" fmla="*/ 245779 w 495288"/>
                <a:gd name="connsiteY0" fmla="*/ 105636 h 279443"/>
                <a:gd name="connsiteX1" fmla="*/ 232172 w 495288"/>
                <a:gd name="connsiteY1" fmla="*/ 279443 h 279443"/>
                <a:gd name="connsiteX2" fmla="*/ 245779 w 495288"/>
                <a:gd name="connsiteY2" fmla="*/ 105636 h 279443"/>
                <a:gd name="connsiteX0" fmla="*/ 245779 w 498274"/>
                <a:gd name="connsiteY0" fmla="*/ 105636 h 279443"/>
                <a:gd name="connsiteX1" fmla="*/ 232172 w 498274"/>
                <a:gd name="connsiteY1" fmla="*/ 279443 h 279443"/>
                <a:gd name="connsiteX2" fmla="*/ 245779 w 498274"/>
                <a:gd name="connsiteY2" fmla="*/ 105636 h 27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274" h="279443">
                  <a:moveTo>
                    <a:pt x="245779" y="105636"/>
                  </a:moveTo>
                  <a:cubicBezTo>
                    <a:pt x="424939" y="-98716"/>
                    <a:pt x="717491" y="112440"/>
                    <a:pt x="232172" y="279443"/>
                  </a:cubicBezTo>
                  <a:cubicBezTo>
                    <a:pt x="-212328" y="64814"/>
                    <a:pt x="90431" y="-125930"/>
                    <a:pt x="245779" y="10563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34" name="Полилиния 33"/>
            <p:cNvSpPr/>
            <p:nvPr/>
          </p:nvSpPr>
          <p:spPr bwMode="ltGray">
            <a:xfrm rot="20624671">
              <a:off x="1145925" y="4067371"/>
              <a:ext cx="62245" cy="1972834"/>
            </a:xfrm>
            <a:custGeom>
              <a:avLst/>
              <a:gdLst>
                <a:gd name="connsiteX0" fmla="*/ 217945 w 217945"/>
                <a:gd name="connsiteY0" fmla="*/ 0 h 2712204"/>
                <a:gd name="connsiteX1" fmla="*/ 0 w 217945"/>
                <a:gd name="connsiteY1" fmla="*/ 2712204 h 2712204"/>
                <a:gd name="connsiteX0" fmla="*/ 24216 w 24216"/>
                <a:gd name="connsiteY0" fmla="*/ 0 h 2873644"/>
                <a:gd name="connsiteX1" fmla="*/ 0 w 24216"/>
                <a:gd name="connsiteY1" fmla="*/ 2873644 h 2873644"/>
                <a:gd name="connsiteX0" fmla="*/ 102493 w 102493"/>
                <a:gd name="connsiteY0" fmla="*/ 0 h 2873644"/>
                <a:gd name="connsiteX1" fmla="*/ 78277 w 102493"/>
                <a:gd name="connsiteY1" fmla="*/ 2873644 h 2873644"/>
                <a:gd name="connsiteX0" fmla="*/ 160570 w 160570"/>
                <a:gd name="connsiteY0" fmla="*/ 0 h 2873644"/>
                <a:gd name="connsiteX1" fmla="*/ 136354 w 160570"/>
                <a:gd name="connsiteY1" fmla="*/ 2873644 h 2873644"/>
                <a:gd name="connsiteX0" fmla="*/ 119427 w 119427"/>
                <a:gd name="connsiteY0" fmla="*/ 0 h 2873644"/>
                <a:gd name="connsiteX1" fmla="*/ 95211 w 119427"/>
                <a:gd name="connsiteY1" fmla="*/ 2873644 h 2873644"/>
                <a:gd name="connsiteX0" fmla="*/ 124984 w 124984"/>
                <a:gd name="connsiteY0" fmla="*/ 0 h 2889789"/>
                <a:gd name="connsiteX1" fmla="*/ 92696 w 124984"/>
                <a:gd name="connsiteY1" fmla="*/ 2889789 h 2889789"/>
                <a:gd name="connsiteX0" fmla="*/ 82529 w 82529"/>
                <a:gd name="connsiteY0" fmla="*/ 0 h 2889789"/>
                <a:gd name="connsiteX1" fmla="*/ 50241 w 82529"/>
                <a:gd name="connsiteY1" fmla="*/ 2889789 h 2889789"/>
                <a:gd name="connsiteX0" fmla="*/ 59892 w 67291"/>
                <a:gd name="connsiteY0" fmla="*/ 0 h 2314320"/>
                <a:gd name="connsiteX1" fmla="*/ 67291 w 67291"/>
                <a:gd name="connsiteY1" fmla="*/ 2314320 h 2314320"/>
                <a:gd name="connsiteX0" fmla="*/ 52534 w 59933"/>
                <a:gd name="connsiteY0" fmla="*/ 0 h 2314320"/>
                <a:gd name="connsiteX1" fmla="*/ 59933 w 59933"/>
                <a:gd name="connsiteY1" fmla="*/ 2314320 h 2314320"/>
                <a:gd name="connsiteX0" fmla="*/ 64026 w 64026"/>
                <a:gd name="connsiteY0" fmla="*/ 0 h 2354008"/>
                <a:gd name="connsiteX1" fmla="*/ 51581 w 64026"/>
                <a:gd name="connsiteY1" fmla="*/ 2354008 h 2354008"/>
                <a:gd name="connsiteX0" fmla="*/ 64026 w 64026"/>
                <a:gd name="connsiteY0" fmla="*/ 0 h 2354008"/>
                <a:gd name="connsiteX1" fmla="*/ 51581 w 64026"/>
                <a:gd name="connsiteY1" fmla="*/ 2354008 h 2354008"/>
                <a:gd name="connsiteX0" fmla="*/ 55680 w 55680"/>
                <a:gd name="connsiteY0" fmla="*/ 0 h 2354008"/>
                <a:gd name="connsiteX1" fmla="*/ 43235 w 55680"/>
                <a:gd name="connsiteY1" fmla="*/ 2354008 h 2354008"/>
                <a:gd name="connsiteX0" fmla="*/ 61815 w 61815"/>
                <a:gd name="connsiteY0" fmla="*/ 0 h 2125805"/>
                <a:gd name="connsiteX1" fmla="*/ 39448 w 61815"/>
                <a:gd name="connsiteY1" fmla="*/ 2125805 h 2125805"/>
                <a:gd name="connsiteX0" fmla="*/ 41671 w 56353"/>
                <a:gd name="connsiteY0" fmla="*/ 0 h 2632919"/>
                <a:gd name="connsiteX1" fmla="*/ 56353 w 56353"/>
                <a:gd name="connsiteY1" fmla="*/ 2632919 h 2632919"/>
                <a:gd name="connsiteX0" fmla="*/ 65144 w 79826"/>
                <a:gd name="connsiteY0" fmla="*/ 0 h 2632919"/>
                <a:gd name="connsiteX1" fmla="*/ 79826 w 79826"/>
                <a:gd name="connsiteY1" fmla="*/ 2632919 h 2632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9826" h="2632919">
                  <a:moveTo>
                    <a:pt x="65144" y="0"/>
                  </a:moveTo>
                  <a:cubicBezTo>
                    <a:pt x="4268" y="154041"/>
                    <a:pt x="-50549" y="2205925"/>
                    <a:pt x="79826" y="2632919"/>
                  </a:cubicBezTo>
                </a:path>
              </a:pathLst>
            </a:custGeom>
            <a:noFill/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35" name="Сердце 31"/>
            <p:cNvSpPr/>
            <p:nvPr/>
          </p:nvSpPr>
          <p:spPr bwMode="ltGray">
            <a:xfrm rot="20392545">
              <a:off x="597812" y="4369222"/>
              <a:ext cx="840302" cy="469909"/>
            </a:xfrm>
            <a:custGeom>
              <a:avLst/>
              <a:gdLst>
                <a:gd name="connsiteX0" fmla="*/ 381000 w 761999"/>
                <a:gd name="connsiteY0" fmla="*/ 91953 h 367813"/>
                <a:gd name="connsiteX1" fmla="*/ 381000 w 761999"/>
                <a:gd name="connsiteY1" fmla="*/ 367813 h 367813"/>
                <a:gd name="connsiteX2" fmla="*/ 381000 w 761999"/>
                <a:gd name="connsiteY2" fmla="*/ 91953 h 367813"/>
                <a:gd name="connsiteX0" fmla="*/ 381425 w 767559"/>
                <a:gd name="connsiteY0" fmla="*/ 112199 h 286006"/>
                <a:gd name="connsiteX1" fmla="*/ 384827 w 767559"/>
                <a:gd name="connsiteY1" fmla="*/ 286006 h 286006"/>
                <a:gd name="connsiteX2" fmla="*/ 381425 w 767559"/>
                <a:gd name="connsiteY2" fmla="*/ 112199 h 286006"/>
                <a:gd name="connsiteX0" fmla="*/ 381425 w 637670"/>
                <a:gd name="connsiteY0" fmla="*/ 112199 h 286006"/>
                <a:gd name="connsiteX1" fmla="*/ 384827 w 637670"/>
                <a:gd name="connsiteY1" fmla="*/ 286006 h 286006"/>
                <a:gd name="connsiteX2" fmla="*/ 381425 w 637670"/>
                <a:gd name="connsiteY2" fmla="*/ 112199 h 286006"/>
                <a:gd name="connsiteX0" fmla="*/ 241430 w 497675"/>
                <a:gd name="connsiteY0" fmla="*/ 96655 h 270462"/>
                <a:gd name="connsiteX1" fmla="*/ 244832 w 497675"/>
                <a:gd name="connsiteY1" fmla="*/ 270462 h 270462"/>
                <a:gd name="connsiteX2" fmla="*/ 241430 w 497675"/>
                <a:gd name="connsiteY2" fmla="*/ 96655 h 270462"/>
                <a:gd name="connsiteX0" fmla="*/ 252651 w 497741"/>
                <a:gd name="connsiteY0" fmla="*/ 96655 h 270462"/>
                <a:gd name="connsiteX1" fmla="*/ 239044 w 497741"/>
                <a:gd name="connsiteY1" fmla="*/ 270462 h 270462"/>
                <a:gd name="connsiteX2" fmla="*/ 252651 w 497741"/>
                <a:gd name="connsiteY2" fmla="*/ 96655 h 270462"/>
                <a:gd name="connsiteX0" fmla="*/ 252651 w 499212"/>
                <a:gd name="connsiteY0" fmla="*/ 96655 h 270462"/>
                <a:gd name="connsiteX1" fmla="*/ 239044 w 499212"/>
                <a:gd name="connsiteY1" fmla="*/ 270462 h 270462"/>
                <a:gd name="connsiteX2" fmla="*/ 252651 w 499212"/>
                <a:gd name="connsiteY2" fmla="*/ 96655 h 270462"/>
                <a:gd name="connsiteX0" fmla="*/ 246719 w 493280"/>
                <a:gd name="connsiteY0" fmla="*/ 98082 h 271889"/>
                <a:gd name="connsiteX1" fmla="*/ 233112 w 493280"/>
                <a:gd name="connsiteY1" fmla="*/ 271889 h 271889"/>
                <a:gd name="connsiteX2" fmla="*/ 246719 w 493280"/>
                <a:gd name="connsiteY2" fmla="*/ 98082 h 271889"/>
                <a:gd name="connsiteX0" fmla="*/ 246719 w 496228"/>
                <a:gd name="connsiteY0" fmla="*/ 98082 h 271889"/>
                <a:gd name="connsiteX1" fmla="*/ 233112 w 496228"/>
                <a:gd name="connsiteY1" fmla="*/ 271889 h 271889"/>
                <a:gd name="connsiteX2" fmla="*/ 246719 w 496228"/>
                <a:gd name="connsiteY2" fmla="*/ 98082 h 271889"/>
                <a:gd name="connsiteX0" fmla="*/ 245779 w 495288"/>
                <a:gd name="connsiteY0" fmla="*/ 105636 h 279443"/>
                <a:gd name="connsiteX1" fmla="*/ 232172 w 495288"/>
                <a:gd name="connsiteY1" fmla="*/ 279443 h 279443"/>
                <a:gd name="connsiteX2" fmla="*/ 245779 w 495288"/>
                <a:gd name="connsiteY2" fmla="*/ 105636 h 279443"/>
                <a:gd name="connsiteX0" fmla="*/ 245779 w 498274"/>
                <a:gd name="connsiteY0" fmla="*/ 105636 h 279443"/>
                <a:gd name="connsiteX1" fmla="*/ 232172 w 498274"/>
                <a:gd name="connsiteY1" fmla="*/ 279443 h 279443"/>
                <a:gd name="connsiteX2" fmla="*/ 245779 w 498274"/>
                <a:gd name="connsiteY2" fmla="*/ 105636 h 27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274" h="279443">
                  <a:moveTo>
                    <a:pt x="245779" y="105636"/>
                  </a:moveTo>
                  <a:cubicBezTo>
                    <a:pt x="424939" y="-98716"/>
                    <a:pt x="717491" y="112440"/>
                    <a:pt x="232172" y="279443"/>
                  </a:cubicBezTo>
                  <a:cubicBezTo>
                    <a:pt x="-212328" y="64814"/>
                    <a:pt x="90431" y="-125930"/>
                    <a:pt x="245779" y="10563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36" name="Сердце 31"/>
            <p:cNvSpPr/>
            <p:nvPr/>
          </p:nvSpPr>
          <p:spPr bwMode="ltGray">
            <a:xfrm rot="20416099">
              <a:off x="737876" y="4847320"/>
              <a:ext cx="840302" cy="469909"/>
            </a:xfrm>
            <a:custGeom>
              <a:avLst/>
              <a:gdLst>
                <a:gd name="connsiteX0" fmla="*/ 381000 w 761999"/>
                <a:gd name="connsiteY0" fmla="*/ 91953 h 367813"/>
                <a:gd name="connsiteX1" fmla="*/ 381000 w 761999"/>
                <a:gd name="connsiteY1" fmla="*/ 367813 h 367813"/>
                <a:gd name="connsiteX2" fmla="*/ 381000 w 761999"/>
                <a:gd name="connsiteY2" fmla="*/ 91953 h 367813"/>
                <a:gd name="connsiteX0" fmla="*/ 381425 w 767559"/>
                <a:gd name="connsiteY0" fmla="*/ 112199 h 286006"/>
                <a:gd name="connsiteX1" fmla="*/ 384827 w 767559"/>
                <a:gd name="connsiteY1" fmla="*/ 286006 h 286006"/>
                <a:gd name="connsiteX2" fmla="*/ 381425 w 767559"/>
                <a:gd name="connsiteY2" fmla="*/ 112199 h 286006"/>
                <a:gd name="connsiteX0" fmla="*/ 381425 w 637670"/>
                <a:gd name="connsiteY0" fmla="*/ 112199 h 286006"/>
                <a:gd name="connsiteX1" fmla="*/ 384827 w 637670"/>
                <a:gd name="connsiteY1" fmla="*/ 286006 h 286006"/>
                <a:gd name="connsiteX2" fmla="*/ 381425 w 637670"/>
                <a:gd name="connsiteY2" fmla="*/ 112199 h 286006"/>
                <a:gd name="connsiteX0" fmla="*/ 241430 w 497675"/>
                <a:gd name="connsiteY0" fmla="*/ 96655 h 270462"/>
                <a:gd name="connsiteX1" fmla="*/ 244832 w 497675"/>
                <a:gd name="connsiteY1" fmla="*/ 270462 h 270462"/>
                <a:gd name="connsiteX2" fmla="*/ 241430 w 497675"/>
                <a:gd name="connsiteY2" fmla="*/ 96655 h 270462"/>
                <a:gd name="connsiteX0" fmla="*/ 252651 w 497741"/>
                <a:gd name="connsiteY0" fmla="*/ 96655 h 270462"/>
                <a:gd name="connsiteX1" fmla="*/ 239044 w 497741"/>
                <a:gd name="connsiteY1" fmla="*/ 270462 h 270462"/>
                <a:gd name="connsiteX2" fmla="*/ 252651 w 497741"/>
                <a:gd name="connsiteY2" fmla="*/ 96655 h 270462"/>
                <a:gd name="connsiteX0" fmla="*/ 252651 w 499212"/>
                <a:gd name="connsiteY0" fmla="*/ 96655 h 270462"/>
                <a:gd name="connsiteX1" fmla="*/ 239044 w 499212"/>
                <a:gd name="connsiteY1" fmla="*/ 270462 h 270462"/>
                <a:gd name="connsiteX2" fmla="*/ 252651 w 499212"/>
                <a:gd name="connsiteY2" fmla="*/ 96655 h 270462"/>
                <a:gd name="connsiteX0" fmla="*/ 246719 w 493280"/>
                <a:gd name="connsiteY0" fmla="*/ 98082 h 271889"/>
                <a:gd name="connsiteX1" fmla="*/ 233112 w 493280"/>
                <a:gd name="connsiteY1" fmla="*/ 271889 h 271889"/>
                <a:gd name="connsiteX2" fmla="*/ 246719 w 493280"/>
                <a:gd name="connsiteY2" fmla="*/ 98082 h 271889"/>
                <a:gd name="connsiteX0" fmla="*/ 246719 w 496228"/>
                <a:gd name="connsiteY0" fmla="*/ 98082 h 271889"/>
                <a:gd name="connsiteX1" fmla="*/ 233112 w 496228"/>
                <a:gd name="connsiteY1" fmla="*/ 271889 h 271889"/>
                <a:gd name="connsiteX2" fmla="*/ 246719 w 496228"/>
                <a:gd name="connsiteY2" fmla="*/ 98082 h 271889"/>
                <a:gd name="connsiteX0" fmla="*/ 245779 w 495288"/>
                <a:gd name="connsiteY0" fmla="*/ 105636 h 279443"/>
                <a:gd name="connsiteX1" fmla="*/ 232172 w 495288"/>
                <a:gd name="connsiteY1" fmla="*/ 279443 h 279443"/>
                <a:gd name="connsiteX2" fmla="*/ 245779 w 495288"/>
                <a:gd name="connsiteY2" fmla="*/ 105636 h 279443"/>
                <a:gd name="connsiteX0" fmla="*/ 245779 w 498274"/>
                <a:gd name="connsiteY0" fmla="*/ 105636 h 279443"/>
                <a:gd name="connsiteX1" fmla="*/ 232172 w 498274"/>
                <a:gd name="connsiteY1" fmla="*/ 279443 h 279443"/>
                <a:gd name="connsiteX2" fmla="*/ 245779 w 498274"/>
                <a:gd name="connsiteY2" fmla="*/ 105636 h 27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274" h="279443">
                  <a:moveTo>
                    <a:pt x="245779" y="105636"/>
                  </a:moveTo>
                  <a:cubicBezTo>
                    <a:pt x="424939" y="-98716"/>
                    <a:pt x="717491" y="112440"/>
                    <a:pt x="232172" y="279443"/>
                  </a:cubicBezTo>
                  <a:cubicBezTo>
                    <a:pt x="-212328" y="64814"/>
                    <a:pt x="90431" y="-125930"/>
                    <a:pt x="245779" y="10563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</p:grpSp>
      <p:sp>
        <p:nvSpPr>
          <p:cNvPr id="37" name="Полилиния 7"/>
          <p:cNvSpPr>
            <a:spLocks noEditPoints="1"/>
          </p:cNvSpPr>
          <p:nvPr/>
        </p:nvSpPr>
        <p:spPr bwMode="auto">
          <a:xfrm rot="20039175">
            <a:off x="8313969" y="5000889"/>
            <a:ext cx="555506" cy="718455"/>
          </a:xfrm>
          <a:custGeom>
            <a:avLst/>
            <a:gdLst>
              <a:gd name="T0" fmla="*/ 64 w 199"/>
              <a:gd name="T1" fmla="*/ 169 h 192"/>
              <a:gd name="T2" fmla="*/ 47 w 199"/>
              <a:gd name="T3" fmla="*/ 157 h 192"/>
              <a:gd name="T4" fmla="*/ 26 w 199"/>
              <a:gd name="T5" fmla="*/ 102 h 192"/>
              <a:gd name="T6" fmla="*/ 32 w 199"/>
              <a:gd name="T7" fmla="*/ 60 h 192"/>
              <a:gd name="T8" fmla="*/ 45 w 199"/>
              <a:gd name="T9" fmla="*/ 50 h 192"/>
              <a:gd name="T10" fmla="*/ 76 w 199"/>
              <a:gd name="T11" fmla="*/ 97 h 192"/>
              <a:gd name="T12" fmla="*/ 115 w 199"/>
              <a:gd name="T13" fmla="*/ 82 h 192"/>
              <a:gd name="T14" fmla="*/ 123 w 199"/>
              <a:gd name="T15" fmla="*/ 82 h 192"/>
              <a:gd name="T16" fmla="*/ 140 w 199"/>
              <a:gd name="T17" fmla="*/ 124 h 192"/>
              <a:gd name="T18" fmla="*/ 80 w 199"/>
              <a:gd name="T19" fmla="*/ 166 h 192"/>
              <a:gd name="T20" fmla="*/ 64 w 199"/>
              <a:gd name="T21" fmla="*/ 169 h 192"/>
              <a:gd name="T22" fmla="*/ 37 w 199"/>
              <a:gd name="T23" fmla="*/ 0 h 192"/>
              <a:gd name="T24" fmla="*/ 20 w 199"/>
              <a:gd name="T25" fmla="*/ 10 h 192"/>
              <a:gd name="T26" fmla="*/ 20 w 199"/>
              <a:gd name="T27" fmla="*/ 11 h 192"/>
              <a:gd name="T28" fmla="*/ 16 w 199"/>
              <a:gd name="T29" fmla="*/ 16 h 192"/>
              <a:gd name="T30" fmla="*/ 7 w 199"/>
              <a:gd name="T31" fmla="*/ 85 h 192"/>
              <a:gd name="T32" fmla="*/ 40 w 199"/>
              <a:gd name="T33" fmla="*/ 173 h 192"/>
              <a:gd name="T34" fmla="*/ 68 w 199"/>
              <a:gd name="T35" fmla="*/ 192 h 192"/>
              <a:gd name="T36" fmla="*/ 94 w 199"/>
              <a:gd name="T37" fmla="*/ 187 h 192"/>
              <a:gd name="T38" fmla="*/ 181 w 199"/>
              <a:gd name="T39" fmla="*/ 135 h 192"/>
              <a:gd name="T40" fmla="*/ 182 w 199"/>
              <a:gd name="T41" fmla="*/ 135 h 192"/>
              <a:gd name="T42" fmla="*/ 191 w 199"/>
              <a:gd name="T43" fmla="*/ 120 h 192"/>
              <a:gd name="T44" fmla="*/ 180 w 199"/>
              <a:gd name="T45" fmla="*/ 59 h 192"/>
              <a:gd name="T46" fmla="*/ 180 w 199"/>
              <a:gd name="T47" fmla="*/ 59 h 192"/>
              <a:gd name="T48" fmla="*/ 164 w 199"/>
              <a:gd name="T49" fmla="*/ 52 h 192"/>
              <a:gd name="T50" fmla="*/ 150 w 199"/>
              <a:gd name="T51" fmla="*/ 51 h 192"/>
              <a:gd name="T52" fmla="*/ 88 w 199"/>
              <a:gd name="T53" fmla="*/ 76 h 192"/>
              <a:gd name="T54" fmla="*/ 37 w 199"/>
              <a:gd name="T55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9" h="192">
                <a:moveTo>
                  <a:pt x="64" y="169"/>
                </a:moveTo>
                <a:cubicBezTo>
                  <a:pt x="58" y="169"/>
                  <a:pt x="53" y="166"/>
                  <a:pt x="47" y="157"/>
                </a:cubicBezTo>
                <a:cubicBezTo>
                  <a:pt x="38" y="144"/>
                  <a:pt x="28" y="118"/>
                  <a:pt x="26" y="102"/>
                </a:cubicBezTo>
                <a:cubicBezTo>
                  <a:pt x="24" y="87"/>
                  <a:pt x="22" y="76"/>
                  <a:pt x="32" y="60"/>
                </a:cubicBezTo>
                <a:cubicBezTo>
                  <a:pt x="36" y="53"/>
                  <a:pt x="41" y="50"/>
                  <a:pt x="45" y="50"/>
                </a:cubicBezTo>
                <a:cubicBezTo>
                  <a:pt x="60" y="50"/>
                  <a:pt x="72" y="83"/>
                  <a:pt x="76" y="97"/>
                </a:cubicBezTo>
                <a:cubicBezTo>
                  <a:pt x="92" y="88"/>
                  <a:pt x="101" y="82"/>
                  <a:pt x="115" y="82"/>
                </a:cubicBezTo>
                <a:cubicBezTo>
                  <a:pt x="117" y="82"/>
                  <a:pt x="120" y="82"/>
                  <a:pt x="123" y="82"/>
                </a:cubicBezTo>
                <a:cubicBezTo>
                  <a:pt x="142" y="85"/>
                  <a:pt x="146" y="110"/>
                  <a:pt x="140" y="124"/>
                </a:cubicBezTo>
                <a:cubicBezTo>
                  <a:pt x="131" y="144"/>
                  <a:pt x="98" y="161"/>
                  <a:pt x="80" y="166"/>
                </a:cubicBezTo>
                <a:cubicBezTo>
                  <a:pt x="74" y="167"/>
                  <a:pt x="69" y="169"/>
                  <a:pt x="64" y="169"/>
                </a:cubicBezTo>
                <a:moveTo>
                  <a:pt x="37" y="0"/>
                </a:moveTo>
                <a:cubicBezTo>
                  <a:pt x="32" y="0"/>
                  <a:pt x="26" y="3"/>
                  <a:pt x="20" y="10"/>
                </a:cubicBezTo>
                <a:cubicBezTo>
                  <a:pt x="20" y="11"/>
                  <a:pt x="20" y="11"/>
                  <a:pt x="20" y="11"/>
                </a:cubicBezTo>
                <a:cubicBezTo>
                  <a:pt x="18" y="12"/>
                  <a:pt x="17" y="14"/>
                  <a:pt x="16" y="16"/>
                </a:cubicBezTo>
                <a:cubicBezTo>
                  <a:pt x="0" y="41"/>
                  <a:pt x="4" y="60"/>
                  <a:pt x="7" y="85"/>
                </a:cubicBezTo>
                <a:cubicBezTo>
                  <a:pt x="10" y="110"/>
                  <a:pt x="25" y="152"/>
                  <a:pt x="40" y="173"/>
                </a:cubicBezTo>
                <a:cubicBezTo>
                  <a:pt x="50" y="187"/>
                  <a:pt x="58" y="192"/>
                  <a:pt x="68" y="192"/>
                </a:cubicBezTo>
                <a:cubicBezTo>
                  <a:pt x="76" y="192"/>
                  <a:pt x="84" y="190"/>
                  <a:pt x="94" y="187"/>
                </a:cubicBezTo>
                <a:cubicBezTo>
                  <a:pt x="118" y="180"/>
                  <a:pt x="160" y="161"/>
                  <a:pt x="181" y="135"/>
                </a:cubicBezTo>
                <a:cubicBezTo>
                  <a:pt x="182" y="135"/>
                  <a:pt x="182" y="135"/>
                  <a:pt x="182" y="135"/>
                </a:cubicBezTo>
                <a:cubicBezTo>
                  <a:pt x="186" y="130"/>
                  <a:pt x="189" y="125"/>
                  <a:pt x="191" y="120"/>
                </a:cubicBezTo>
                <a:cubicBezTo>
                  <a:pt x="199" y="101"/>
                  <a:pt x="197" y="73"/>
                  <a:pt x="180" y="59"/>
                </a:cubicBezTo>
                <a:cubicBezTo>
                  <a:pt x="180" y="59"/>
                  <a:pt x="180" y="59"/>
                  <a:pt x="180" y="59"/>
                </a:cubicBezTo>
                <a:cubicBezTo>
                  <a:pt x="176" y="56"/>
                  <a:pt x="170" y="53"/>
                  <a:pt x="164" y="52"/>
                </a:cubicBezTo>
                <a:cubicBezTo>
                  <a:pt x="159" y="51"/>
                  <a:pt x="154" y="51"/>
                  <a:pt x="150" y="51"/>
                </a:cubicBezTo>
                <a:cubicBezTo>
                  <a:pt x="128" y="51"/>
                  <a:pt x="113" y="62"/>
                  <a:pt x="88" y="76"/>
                </a:cubicBezTo>
                <a:cubicBezTo>
                  <a:pt x="82" y="54"/>
                  <a:pt x="61" y="0"/>
                  <a:pt x="37" y="0"/>
                </a:cubicBezTo>
              </a:path>
            </a:pathLst>
          </a:custGeom>
          <a:blipFill>
            <a:blip r:embed="rId5" cstate="screen">
              <a:duotone>
                <a:schemeClr val="accent4">
                  <a:shade val="45000"/>
                  <a:satMod val="135000"/>
                </a:schemeClr>
                <a:prstClr val="white"/>
              </a:duotone>
              <a:extLst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38" name="Полилиния 7"/>
          <p:cNvSpPr>
            <a:spLocks noEditPoints="1"/>
          </p:cNvSpPr>
          <p:nvPr/>
        </p:nvSpPr>
        <p:spPr bwMode="auto">
          <a:xfrm rot="20039175">
            <a:off x="8313738" y="5000625"/>
            <a:ext cx="555625" cy="719138"/>
          </a:xfrm>
          <a:custGeom>
            <a:avLst/>
            <a:gdLst>
              <a:gd name="T0" fmla="*/ 64 w 199"/>
              <a:gd name="T1" fmla="*/ 169 h 192"/>
              <a:gd name="T2" fmla="*/ 47 w 199"/>
              <a:gd name="T3" fmla="*/ 157 h 192"/>
              <a:gd name="T4" fmla="*/ 26 w 199"/>
              <a:gd name="T5" fmla="*/ 102 h 192"/>
              <a:gd name="T6" fmla="*/ 32 w 199"/>
              <a:gd name="T7" fmla="*/ 60 h 192"/>
              <a:gd name="T8" fmla="*/ 45 w 199"/>
              <a:gd name="T9" fmla="*/ 50 h 192"/>
              <a:gd name="T10" fmla="*/ 76 w 199"/>
              <a:gd name="T11" fmla="*/ 97 h 192"/>
              <a:gd name="T12" fmla="*/ 115 w 199"/>
              <a:gd name="T13" fmla="*/ 82 h 192"/>
              <a:gd name="T14" fmla="*/ 123 w 199"/>
              <a:gd name="T15" fmla="*/ 82 h 192"/>
              <a:gd name="T16" fmla="*/ 140 w 199"/>
              <a:gd name="T17" fmla="*/ 124 h 192"/>
              <a:gd name="T18" fmla="*/ 80 w 199"/>
              <a:gd name="T19" fmla="*/ 166 h 192"/>
              <a:gd name="T20" fmla="*/ 64 w 199"/>
              <a:gd name="T21" fmla="*/ 169 h 192"/>
              <a:gd name="T22" fmla="*/ 37 w 199"/>
              <a:gd name="T23" fmla="*/ 0 h 192"/>
              <a:gd name="T24" fmla="*/ 20 w 199"/>
              <a:gd name="T25" fmla="*/ 10 h 192"/>
              <a:gd name="T26" fmla="*/ 20 w 199"/>
              <a:gd name="T27" fmla="*/ 11 h 192"/>
              <a:gd name="T28" fmla="*/ 16 w 199"/>
              <a:gd name="T29" fmla="*/ 16 h 192"/>
              <a:gd name="T30" fmla="*/ 7 w 199"/>
              <a:gd name="T31" fmla="*/ 85 h 192"/>
              <a:gd name="T32" fmla="*/ 40 w 199"/>
              <a:gd name="T33" fmla="*/ 173 h 192"/>
              <a:gd name="T34" fmla="*/ 68 w 199"/>
              <a:gd name="T35" fmla="*/ 192 h 192"/>
              <a:gd name="T36" fmla="*/ 94 w 199"/>
              <a:gd name="T37" fmla="*/ 187 h 192"/>
              <a:gd name="T38" fmla="*/ 181 w 199"/>
              <a:gd name="T39" fmla="*/ 135 h 192"/>
              <a:gd name="T40" fmla="*/ 182 w 199"/>
              <a:gd name="T41" fmla="*/ 135 h 192"/>
              <a:gd name="T42" fmla="*/ 191 w 199"/>
              <a:gd name="T43" fmla="*/ 120 h 192"/>
              <a:gd name="T44" fmla="*/ 180 w 199"/>
              <a:gd name="T45" fmla="*/ 59 h 192"/>
              <a:gd name="T46" fmla="*/ 180 w 199"/>
              <a:gd name="T47" fmla="*/ 59 h 192"/>
              <a:gd name="T48" fmla="*/ 164 w 199"/>
              <a:gd name="T49" fmla="*/ 52 h 192"/>
              <a:gd name="T50" fmla="*/ 150 w 199"/>
              <a:gd name="T51" fmla="*/ 51 h 192"/>
              <a:gd name="T52" fmla="*/ 88 w 199"/>
              <a:gd name="T53" fmla="*/ 76 h 192"/>
              <a:gd name="T54" fmla="*/ 37 w 199"/>
              <a:gd name="T55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9" h="192">
                <a:moveTo>
                  <a:pt x="64" y="169"/>
                </a:moveTo>
                <a:cubicBezTo>
                  <a:pt x="58" y="169"/>
                  <a:pt x="53" y="166"/>
                  <a:pt x="47" y="157"/>
                </a:cubicBezTo>
                <a:cubicBezTo>
                  <a:pt x="38" y="144"/>
                  <a:pt x="28" y="118"/>
                  <a:pt x="26" y="102"/>
                </a:cubicBezTo>
                <a:cubicBezTo>
                  <a:pt x="24" y="87"/>
                  <a:pt x="22" y="76"/>
                  <a:pt x="32" y="60"/>
                </a:cubicBezTo>
                <a:cubicBezTo>
                  <a:pt x="36" y="53"/>
                  <a:pt x="41" y="50"/>
                  <a:pt x="45" y="50"/>
                </a:cubicBezTo>
                <a:cubicBezTo>
                  <a:pt x="60" y="50"/>
                  <a:pt x="72" y="83"/>
                  <a:pt x="76" y="97"/>
                </a:cubicBezTo>
                <a:cubicBezTo>
                  <a:pt x="92" y="88"/>
                  <a:pt x="101" y="82"/>
                  <a:pt x="115" y="82"/>
                </a:cubicBezTo>
                <a:cubicBezTo>
                  <a:pt x="117" y="82"/>
                  <a:pt x="120" y="82"/>
                  <a:pt x="123" y="82"/>
                </a:cubicBezTo>
                <a:cubicBezTo>
                  <a:pt x="142" y="85"/>
                  <a:pt x="146" y="110"/>
                  <a:pt x="140" y="124"/>
                </a:cubicBezTo>
                <a:cubicBezTo>
                  <a:pt x="131" y="144"/>
                  <a:pt x="98" y="161"/>
                  <a:pt x="80" y="166"/>
                </a:cubicBezTo>
                <a:cubicBezTo>
                  <a:pt x="74" y="167"/>
                  <a:pt x="69" y="169"/>
                  <a:pt x="64" y="169"/>
                </a:cubicBezTo>
                <a:moveTo>
                  <a:pt x="37" y="0"/>
                </a:moveTo>
                <a:cubicBezTo>
                  <a:pt x="32" y="0"/>
                  <a:pt x="26" y="3"/>
                  <a:pt x="20" y="10"/>
                </a:cubicBezTo>
                <a:cubicBezTo>
                  <a:pt x="20" y="11"/>
                  <a:pt x="20" y="11"/>
                  <a:pt x="20" y="11"/>
                </a:cubicBezTo>
                <a:cubicBezTo>
                  <a:pt x="18" y="12"/>
                  <a:pt x="17" y="14"/>
                  <a:pt x="16" y="16"/>
                </a:cubicBezTo>
                <a:cubicBezTo>
                  <a:pt x="0" y="41"/>
                  <a:pt x="4" y="60"/>
                  <a:pt x="7" y="85"/>
                </a:cubicBezTo>
                <a:cubicBezTo>
                  <a:pt x="10" y="110"/>
                  <a:pt x="25" y="152"/>
                  <a:pt x="40" y="173"/>
                </a:cubicBezTo>
                <a:cubicBezTo>
                  <a:pt x="50" y="187"/>
                  <a:pt x="58" y="192"/>
                  <a:pt x="68" y="192"/>
                </a:cubicBezTo>
                <a:cubicBezTo>
                  <a:pt x="76" y="192"/>
                  <a:pt x="84" y="190"/>
                  <a:pt x="94" y="187"/>
                </a:cubicBezTo>
                <a:cubicBezTo>
                  <a:pt x="118" y="180"/>
                  <a:pt x="160" y="161"/>
                  <a:pt x="181" y="135"/>
                </a:cubicBezTo>
                <a:cubicBezTo>
                  <a:pt x="182" y="135"/>
                  <a:pt x="182" y="135"/>
                  <a:pt x="182" y="135"/>
                </a:cubicBezTo>
                <a:cubicBezTo>
                  <a:pt x="186" y="130"/>
                  <a:pt x="189" y="125"/>
                  <a:pt x="191" y="120"/>
                </a:cubicBezTo>
                <a:cubicBezTo>
                  <a:pt x="199" y="101"/>
                  <a:pt x="197" y="73"/>
                  <a:pt x="180" y="59"/>
                </a:cubicBezTo>
                <a:cubicBezTo>
                  <a:pt x="180" y="59"/>
                  <a:pt x="180" y="59"/>
                  <a:pt x="180" y="59"/>
                </a:cubicBezTo>
                <a:cubicBezTo>
                  <a:pt x="176" y="56"/>
                  <a:pt x="170" y="53"/>
                  <a:pt x="164" y="52"/>
                </a:cubicBezTo>
                <a:cubicBezTo>
                  <a:pt x="159" y="51"/>
                  <a:pt x="154" y="51"/>
                  <a:pt x="150" y="51"/>
                </a:cubicBezTo>
                <a:cubicBezTo>
                  <a:pt x="128" y="51"/>
                  <a:pt x="113" y="62"/>
                  <a:pt x="88" y="76"/>
                </a:cubicBezTo>
                <a:cubicBezTo>
                  <a:pt x="82" y="54"/>
                  <a:pt x="61" y="0"/>
                  <a:pt x="37" y="0"/>
                </a:cubicBezTo>
              </a:path>
            </a:pathLst>
          </a:custGeom>
          <a:solidFill>
            <a:schemeClr val="accent4">
              <a:alpha val="50000"/>
            </a:schemeClr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39" name="Полилиния 38"/>
          <p:cNvSpPr/>
          <p:nvPr/>
        </p:nvSpPr>
        <p:spPr>
          <a:xfrm flipH="1">
            <a:off x="5871562" y="6271978"/>
            <a:ext cx="3272438" cy="586022"/>
          </a:xfrm>
          <a:custGeom>
            <a:avLst/>
            <a:gdLst>
              <a:gd name="connsiteX0" fmla="*/ 2609398 w 4292945"/>
              <a:gd name="connsiteY0" fmla="*/ 1127 h 586022"/>
              <a:gd name="connsiteX1" fmla="*/ 54085 w 4292945"/>
              <a:gd name="connsiteY1" fmla="*/ 496906 h 586022"/>
              <a:gd name="connsiteX2" fmla="*/ 0 w 4292945"/>
              <a:gd name="connsiteY2" fmla="*/ 522127 h 586022"/>
              <a:gd name="connsiteX3" fmla="*/ 0 w 4292945"/>
              <a:gd name="connsiteY3" fmla="*/ 586022 h 586022"/>
              <a:gd name="connsiteX4" fmla="*/ 4248386 w 4292945"/>
              <a:gd name="connsiteY4" fmla="*/ 586022 h 586022"/>
              <a:gd name="connsiteX5" fmla="*/ 4285437 w 4292945"/>
              <a:gd name="connsiteY5" fmla="*/ 503727 h 586022"/>
              <a:gd name="connsiteX6" fmla="*/ 4180500 w 4292945"/>
              <a:gd name="connsiteY6" fmla="*/ 265976 h 586022"/>
              <a:gd name="connsiteX7" fmla="*/ 2609398 w 4292945"/>
              <a:gd name="connsiteY7" fmla="*/ 1127 h 586022"/>
              <a:gd name="connsiteX0" fmla="*/ 2609398 w 4363251"/>
              <a:gd name="connsiteY0" fmla="*/ 1127 h 586022"/>
              <a:gd name="connsiteX1" fmla="*/ 54085 w 4363251"/>
              <a:gd name="connsiteY1" fmla="*/ 496906 h 586022"/>
              <a:gd name="connsiteX2" fmla="*/ 0 w 4363251"/>
              <a:gd name="connsiteY2" fmla="*/ 522127 h 586022"/>
              <a:gd name="connsiteX3" fmla="*/ 0 w 4363251"/>
              <a:gd name="connsiteY3" fmla="*/ 586022 h 586022"/>
              <a:gd name="connsiteX4" fmla="*/ 4248386 w 4363251"/>
              <a:gd name="connsiteY4" fmla="*/ 586022 h 586022"/>
              <a:gd name="connsiteX5" fmla="*/ 4285437 w 4363251"/>
              <a:gd name="connsiteY5" fmla="*/ 503727 h 586022"/>
              <a:gd name="connsiteX6" fmla="*/ 4323375 w 4363251"/>
              <a:gd name="connsiteY6" fmla="*/ 265976 h 586022"/>
              <a:gd name="connsiteX7" fmla="*/ 2609398 w 4363251"/>
              <a:gd name="connsiteY7" fmla="*/ 1127 h 586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63251" h="586022">
                <a:moveTo>
                  <a:pt x="2609398" y="1127"/>
                </a:moveTo>
                <a:cubicBezTo>
                  <a:pt x="1792221" y="15641"/>
                  <a:pt x="825621" y="170846"/>
                  <a:pt x="54085" y="496906"/>
                </a:cubicBezTo>
                <a:lnTo>
                  <a:pt x="0" y="522127"/>
                </a:lnTo>
                <a:lnTo>
                  <a:pt x="0" y="586022"/>
                </a:lnTo>
                <a:lnTo>
                  <a:pt x="4248386" y="586022"/>
                </a:lnTo>
                <a:lnTo>
                  <a:pt x="4285437" y="503727"/>
                </a:lnTo>
                <a:cubicBezTo>
                  <a:pt x="4308559" y="404400"/>
                  <a:pt x="4422445" y="320534"/>
                  <a:pt x="4323375" y="265976"/>
                </a:cubicBezTo>
                <a:cubicBezTo>
                  <a:pt x="4067930" y="83447"/>
                  <a:pt x="3324427" y="-11572"/>
                  <a:pt x="2609398" y="1127"/>
                </a:cubicBezTo>
                <a:close/>
              </a:path>
            </a:pathLst>
          </a:custGeom>
          <a:blipFill dpi="0" rotWithShape="1">
            <a:blip r:embed="rId6" cstate="screen">
              <a:extLst/>
            </a:blip>
            <a:srcRect/>
            <a:tile tx="0" ty="0" sx="100000" sy="100000" flip="none" algn="ctr"/>
          </a:blip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>
              <a:solidFill>
                <a:prstClr val="white"/>
              </a:solidFill>
              <a:latin typeface="Cambria"/>
              <a:cs typeface="+mn-cs"/>
            </a:endParaRPr>
          </a:p>
        </p:txBody>
      </p:sp>
      <p:sp>
        <p:nvSpPr>
          <p:cNvPr id="40" name="Полилиния 39"/>
          <p:cNvSpPr/>
          <p:nvPr/>
        </p:nvSpPr>
        <p:spPr>
          <a:xfrm flipH="1">
            <a:off x="5892800" y="6454775"/>
            <a:ext cx="2111375" cy="403225"/>
          </a:xfrm>
          <a:custGeom>
            <a:avLst/>
            <a:gdLst>
              <a:gd name="connsiteX0" fmla="*/ 2665553 w 2813674"/>
              <a:gd name="connsiteY0" fmla="*/ 0 h 403958"/>
              <a:gd name="connsiteX1" fmla="*/ 237152 w 2813674"/>
              <a:gd name="connsiteY1" fmla="*/ 349931 h 403958"/>
              <a:gd name="connsiteX2" fmla="*/ 0 w 2813674"/>
              <a:gd name="connsiteY2" fmla="*/ 403958 h 403958"/>
              <a:gd name="connsiteX3" fmla="*/ 2788588 w 2813674"/>
              <a:gd name="connsiteY3" fmla="*/ 403958 h 403958"/>
              <a:gd name="connsiteX4" fmla="*/ 2790509 w 2813674"/>
              <a:gd name="connsiteY4" fmla="*/ 398595 h 403958"/>
              <a:gd name="connsiteX5" fmla="*/ 2665553 w 2813674"/>
              <a:gd name="connsiteY5" fmla="*/ 0 h 403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13674" h="403958">
                <a:moveTo>
                  <a:pt x="2665553" y="0"/>
                </a:moveTo>
                <a:cubicBezTo>
                  <a:pt x="1993044" y="3176"/>
                  <a:pt x="1084294" y="164881"/>
                  <a:pt x="237152" y="349931"/>
                </a:cubicBezTo>
                <a:lnTo>
                  <a:pt x="0" y="403958"/>
                </a:lnTo>
                <a:lnTo>
                  <a:pt x="2788588" y="403958"/>
                </a:lnTo>
                <a:lnTo>
                  <a:pt x="2790509" y="398595"/>
                </a:lnTo>
                <a:cubicBezTo>
                  <a:pt x="2839475" y="209361"/>
                  <a:pt x="2816643" y="53298"/>
                  <a:pt x="2665553" y="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>
              <a:solidFill>
                <a:prstClr val="white"/>
              </a:solidFill>
              <a:latin typeface="Cambria"/>
              <a:cs typeface="+mn-cs"/>
            </a:endParaRPr>
          </a:p>
        </p:txBody>
      </p:sp>
      <p:sp>
        <p:nvSpPr>
          <p:cNvPr id="41" name="Полилиния 40"/>
          <p:cNvSpPr/>
          <p:nvPr/>
        </p:nvSpPr>
        <p:spPr>
          <a:xfrm flipH="1">
            <a:off x="0" y="5903854"/>
            <a:ext cx="6876092" cy="954147"/>
          </a:xfrm>
          <a:custGeom>
            <a:avLst/>
            <a:gdLst>
              <a:gd name="connsiteX0" fmla="*/ 6200016 w 9168122"/>
              <a:gd name="connsiteY0" fmla="*/ 742 h 954147"/>
              <a:gd name="connsiteX1" fmla="*/ 69331 w 9168122"/>
              <a:gd name="connsiteY1" fmla="*/ 915697 h 954147"/>
              <a:gd name="connsiteX2" fmla="*/ 0 w 9168122"/>
              <a:gd name="connsiteY2" fmla="*/ 954147 h 954147"/>
              <a:gd name="connsiteX3" fmla="*/ 9168122 w 9168122"/>
              <a:gd name="connsiteY3" fmla="*/ 954147 h 954147"/>
              <a:gd name="connsiteX4" fmla="*/ 9168122 w 9168122"/>
              <a:gd name="connsiteY4" fmla="*/ 445610 h 954147"/>
              <a:gd name="connsiteX5" fmla="*/ 9098829 w 9168122"/>
              <a:gd name="connsiteY5" fmla="*/ 412514 h 954147"/>
              <a:gd name="connsiteX6" fmla="*/ 6200016 w 9168122"/>
              <a:gd name="connsiteY6" fmla="*/ 742 h 9541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68122" h="954147">
                <a:moveTo>
                  <a:pt x="6200016" y="742"/>
                </a:moveTo>
                <a:cubicBezTo>
                  <a:pt x="3908340" y="-19993"/>
                  <a:pt x="1196643" y="396644"/>
                  <a:pt x="69331" y="915697"/>
                </a:cubicBezTo>
                <a:lnTo>
                  <a:pt x="0" y="954147"/>
                </a:lnTo>
                <a:lnTo>
                  <a:pt x="9168122" y="954147"/>
                </a:lnTo>
                <a:lnTo>
                  <a:pt x="9168122" y="445610"/>
                </a:lnTo>
                <a:lnTo>
                  <a:pt x="9098829" y="412514"/>
                </a:lnTo>
                <a:cubicBezTo>
                  <a:pt x="8414059" y="133988"/>
                  <a:pt x="7360931" y="11246"/>
                  <a:pt x="6200016" y="742"/>
                </a:cubicBezTo>
                <a:close/>
              </a:path>
            </a:pathLst>
          </a:custGeom>
          <a:blipFill dpi="0" rotWithShape="1">
            <a:blip r:embed="rId6" cstate="screen">
              <a:extLst/>
            </a:blip>
            <a:srcRect/>
            <a:tile tx="0" ty="0" sx="100000" sy="100000" flip="x" algn="ctr"/>
          </a:blip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>
              <a:solidFill>
                <a:prstClr val="white"/>
              </a:solidFill>
              <a:latin typeface="Cambria"/>
              <a:cs typeface="+mn-cs"/>
            </a:endParaRPr>
          </a:p>
        </p:txBody>
      </p:sp>
      <p:grpSp>
        <p:nvGrpSpPr>
          <p:cNvPr id="42" name="Группа 38"/>
          <p:cNvGrpSpPr>
            <a:grpSpLocks/>
          </p:cNvGrpSpPr>
          <p:nvPr/>
        </p:nvGrpSpPr>
        <p:grpSpPr bwMode="auto">
          <a:xfrm rot="359119" flipH="1">
            <a:off x="2649538" y="4467225"/>
            <a:ext cx="561975" cy="255588"/>
            <a:chOff x="11572034" y="6157344"/>
            <a:chExt cx="478917" cy="163826"/>
          </a:xfrm>
        </p:grpSpPr>
        <p:sp>
          <p:nvSpPr>
            <p:cNvPr id="43" name="Сердце 4"/>
            <p:cNvSpPr/>
            <p:nvPr/>
          </p:nvSpPr>
          <p:spPr>
            <a:xfrm rot="15055303">
              <a:off x="11889806" y="6118760"/>
              <a:ext cx="126176" cy="202931"/>
            </a:xfrm>
            <a:custGeom>
              <a:avLst/>
              <a:gdLst>
                <a:gd name="connsiteX0" fmla="*/ 364474 w 728947"/>
                <a:gd name="connsiteY0" fmla="*/ 179598 h 718390"/>
                <a:gd name="connsiteX1" fmla="*/ 364474 w 728947"/>
                <a:gd name="connsiteY1" fmla="*/ 718390 h 718390"/>
                <a:gd name="connsiteX2" fmla="*/ 364474 w 728947"/>
                <a:gd name="connsiteY2" fmla="*/ 179598 h 718390"/>
                <a:gd name="connsiteX0" fmla="*/ 361463 w 734293"/>
                <a:gd name="connsiteY0" fmla="*/ 139527 h 867177"/>
                <a:gd name="connsiteX1" fmla="*/ 369674 w 734293"/>
                <a:gd name="connsiteY1" fmla="*/ 867177 h 867177"/>
                <a:gd name="connsiteX2" fmla="*/ 361463 w 734293"/>
                <a:gd name="connsiteY2" fmla="*/ 139527 h 867177"/>
                <a:gd name="connsiteX0" fmla="*/ 358764 w 734330"/>
                <a:gd name="connsiteY0" fmla="*/ 126880 h 954872"/>
                <a:gd name="connsiteX1" fmla="*/ 370902 w 734330"/>
                <a:gd name="connsiteY1" fmla="*/ 954872 h 954872"/>
                <a:gd name="connsiteX2" fmla="*/ 358764 w 734330"/>
                <a:gd name="connsiteY2" fmla="*/ 126880 h 954872"/>
                <a:gd name="connsiteX0" fmla="*/ 370778 w 746346"/>
                <a:gd name="connsiteY0" fmla="*/ 126880 h 954872"/>
                <a:gd name="connsiteX1" fmla="*/ 382916 w 746346"/>
                <a:gd name="connsiteY1" fmla="*/ 954872 h 954872"/>
                <a:gd name="connsiteX2" fmla="*/ 370778 w 746346"/>
                <a:gd name="connsiteY2" fmla="*/ 126880 h 954872"/>
                <a:gd name="connsiteX0" fmla="*/ 370780 w 760917"/>
                <a:gd name="connsiteY0" fmla="*/ 54449 h 882441"/>
                <a:gd name="connsiteX1" fmla="*/ 382918 w 760917"/>
                <a:gd name="connsiteY1" fmla="*/ 882441 h 882441"/>
                <a:gd name="connsiteX2" fmla="*/ 370780 w 760917"/>
                <a:gd name="connsiteY2" fmla="*/ 54449 h 882441"/>
                <a:gd name="connsiteX0" fmla="*/ 363681 w 761060"/>
                <a:gd name="connsiteY0" fmla="*/ 66431 h 758355"/>
                <a:gd name="connsiteX1" fmla="*/ 386446 w 761060"/>
                <a:gd name="connsiteY1" fmla="*/ 758355 h 758355"/>
                <a:gd name="connsiteX2" fmla="*/ 363681 w 761060"/>
                <a:gd name="connsiteY2" fmla="*/ 66431 h 758355"/>
                <a:gd name="connsiteX0" fmla="*/ 363681 w 759155"/>
                <a:gd name="connsiteY0" fmla="*/ 120565 h 812489"/>
                <a:gd name="connsiteX1" fmla="*/ 386446 w 759155"/>
                <a:gd name="connsiteY1" fmla="*/ 812489 h 812489"/>
                <a:gd name="connsiteX2" fmla="*/ 363681 w 759155"/>
                <a:gd name="connsiteY2" fmla="*/ 120565 h 812489"/>
                <a:gd name="connsiteX0" fmla="*/ 359155 w 754629"/>
                <a:gd name="connsiteY0" fmla="*/ 120565 h 812489"/>
                <a:gd name="connsiteX1" fmla="*/ 381920 w 754629"/>
                <a:gd name="connsiteY1" fmla="*/ 812489 h 812489"/>
                <a:gd name="connsiteX2" fmla="*/ 359155 w 754629"/>
                <a:gd name="connsiteY2" fmla="*/ 120565 h 812489"/>
                <a:gd name="connsiteX0" fmla="*/ 351339 w 754876"/>
                <a:gd name="connsiteY0" fmla="*/ 110133 h 884706"/>
                <a:gd name="connsiteX1" fmla="*/ 385803 w 754876"/>
                <a:gd name="connsiteY1" fmla="*/ 884704 h 884706"/>
                <a:gd name="connsiteX2" fmla="*/ 351339 w 754876"/>
                <a:gd name="connsiteY2" fmla="*/ 110133 h 884706"/>
                <a:gd name="connsiteX0" fmla="*/ 351339 w 690209"/>
                <a:gd name="connsiteY0" fmla="*/ 121660 h 896233"/>
                <a:gd name="connsiteX1" fmla="*/ 385803 w 690209"/>
                <a:gd name="connsiteY1" fmla="*/ 896231 h 896233"/>
                <a:gd name="connsiteX2" fmla="*/ 351339 w 690209"/>
                <a:gd name="connsiteY2" fmla="*/ 121660 h 896233"/>
                <a:gd name="connsiteX0" fmla="*/ 329925 w 691289"/>
                <a:gd name="connsiteY0" fmla="*/ 108889 h 985974"/>
                <a:gd name="connsiteX1" fmla="*/ 397021 w 691289"/>
                <a:gd name="connsiteY1" fmla="*/ 985972 h 985974"/>
                <a:gd name="connsiteX2" fmla="*/ 329925 w 691289"/>
                <a:gd name="connsiteY2" fmla="*/ 108889 h 985974"/>
                <a:gd name="connsiteX0" fmla="*/ 329925 w 703699"/>
                <a:gd name="connsiteY0" fmla="*/ 95415 h 972500"/>
                <a:gd name="connsiteX1" fmla="*/ 397021 w 703699"/>
                <a:gd name="connsiteY1" fmla="*/ 972498 h 972500"/>
                <a:gd name="connsiteX2" fmla="*/ 329925 w 703699"/>
                <a:gd name="connsiteY2" fmla="*/ 95415 h 972500"/>
                <a:gd name="connsiteX0" fmla="*/ 356118 w 729892"/>
                <a:gd name="connsiteY0" fmla="*/ 19806 h 896891"/>
                <a:gd name="connsiteX1" fmla="*/ 423214 w 729892"/>
                <a:gd name="connsiteY1" fmla="*/ 896889 h 896891"/>
                <a:gd name="connsiteX2" fmla="*/ 356118 w 729892"/>
                <a:gd name="connsiteY2" fmla="*/ 19806 h 896891"/>
                <a:gd name="connsiteX0" fmla="*/ 344253 w 731388"/>
                <a:gd name="connsiteY0" fmla="*/ 15349 h 1030179"/>
                <a:gd name="connsiteX1" fmla="*/ 430847 w 731388"/>
                <a:gd name="connsiteY1" fmla="*/ 1030178 h 1030179"/>
                <a:gd name="connsiteX2" fmla="*/ 344253 w 731388"/>
                <a:gd name="connsiteY2" fmla="*/ 15349 h 1030179"/>
                <a:gd name="connsiteX0" fmla="*/ 344253 w 627938"/>
                <a:gd name="connsiteY0" fmla="*/ 17854 h 1032684"/>
                <a:gd name="connsiteX1" fmla="*/ 430847 w 627938"/>
                <a:gd name="connsiteY1" fmla="*/ 1032683 h 1032684"/>
                <a:gd name="connsiteX2" fmla="*/ 344253 w 627938"/>
                <a:gd name="connsiteY2" fmla="*/ 17854 h 1032684"/>
                <a:gd name="connsiteX0" fmla="*/ 344253 w 701197"/>
                <a:gd name="connsiteY0" fmla="*/ 14639 h 1029469"/>
                <a:gd name="connsiteX1" fmla="*/ 430847 w 701197"/>
                <a:gd name="connsiteY1" fmla="*/ 1029468 h 1029469"/>
                <a:gd name="connsiteX2" fmla="*/ 344253 w 701197"/>
                <a:gd name="connsiteY2" fmla="*/ 14639 h 1029469"/>
                <a:gd name="connsiteX0" fmla="*/ 352223 w 702327"/>
                <a:gd name="connsiteY0" fmla="*/ 13937 h 1064004"/>
                <a:gd name="connsiteX1" fmla="*/ 425685 w 702327"/>
                <a:gd name="connsiteY1" fmla="*/ 1064003 h 1064004"/>
                <a:gd name="connsiteX2" fmla="*/ 352223 w 702327"/>
                <a:gd name="connsiteY2" fmla="*/ 13937 h 1064004"/>
                <a:gd name="connsiteX0" fmla="*/ 352223 w 704458"/>
                <a:gd name="connsiteY0" fmla="*/ 13937 h 1064004"/>
                <a:gd name="connsiteX1" fmla="*/ 425685 w 704458"/>
                <a:gd name="connsiteY1" fmla="*/ 1064003 h 1064004"/>
                <a:gd name="connsiteX2" fmla="*/ 352223 w 704458"/>
                <a:gd name="connsiteY2" fmla="*/ 13937 h 1064004"/>
                <a:gd name="connsiteX0" fmla="*/ 392536 w 744771"/>
                <a:gd name="connsiteY0" fmla="*/ 3135 h 1053202"/>
                <a:gd name="connsiteX1" fmla="*/ 465998 w 744771"/>
                <a:gd name="connsiteY1" fmla="*/ 1053201 h 1053202"/>
                <a:gd name="connsiteX2" fmla="*/ 392536 w 744771"/>
                <a:gd name="connsiteY2" fmla="*/ 3135 h 1053202"/>
                <a:gd name="connsiteX0" fmla="*/ 378416 w 743916"/>
                <a:gd name="connsiteY0" fmla="*/ 3093 h 1061280"/>
                <a:gd name="connsiteX1" fmla="*/ 477199 w 743916"/>
                <a:gd name="connsiteY1" fmla="*/ 1061280 h 1061280"/>
                <a:gd name="connsiteX2" fmla="*/ 378416 w 743916"/>
                <a:gd name="connsiteY2" fmla="*/ 3093 h 1061280"/>
                <a:gd name="connsiteX0" fmla="*/ 378416 w 666878"/>
                <a:gd name="connsiteY0" fmla="*/ 3093 h 1061280"/>
                <a:gd name="connsiteX1" fmla="*/ 477199 w 666878"/>
                <a:gd name="connsiteY1" fmla="*/ 1061280 h 1061280"/>
                <a:gd name="connsiteX2" fmla="*/ 378416 w 666878"/>
                <a:gd name="connsiteY2" fmla="*/ 3093 h 1061280"/>
                <a:gd name="connsiteX0" fmla="*/ 378416 w 711925"/>
                <a:gd name="connsiteY0" fmla="*/ 3093 h 1061280"/>
                <a:gd name="connsiteX1" fmla="*/ 477199 w 711925"/>
                <a:gd name="connsiteY1" fmla="*/ 1061280 h 1061280"/>
                <a:gd name="connsiteX2" fmla="*/ 378416 w 711925"/>
                <a:gd name="connsiteY2" fmla="*/ 3093 h 106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1925" h="1061280">
                  <a:moveTo>
                    <a:pt x="378416" y="3093"/>
                  </a:moveTo>
                  <a:cubicBezTo>
                    <a:pt x="967030" y="121659"/>
                    <a:pt x="628090" y="555599"/>
                    <a:pt x="477199" y="1061280"/>
                  </a:cubicBezTo>
                  <a:cubicBezTo>
                    <a:pt x="-266935" y="522488"/>
                    <a:pt x="-13065" y="-47086"/>
                    <a:pt x="378416" y="30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44" name="Сердце 4"/>
            <p:cNvSpPr/>
            <p:nvPr/>
          </p:nvSpPr>
          <p:spPr>
            <a:xfrm rot="7354892" flipH="1">
              <a:off x="11612580" y="6126569"/>
              <a:ext cx="126176" cy="202931"/>
            </a:xfrm>
            <a:custGeom>
              <a:avLst/>
              <a:gdLst>
                <a:gd name="connsiteX0" fmla="*/ 364474 w 728947"/>
                <a:gd name="connsiteY0" fmla="*/ 179598 h 718390"/>
                <a:gd name="connsiteX1" fmla="*/ 364474 w 728947"/>
                <a:gd name="connsiteY1" fmla="*/ 718390 h 718390"/>
                <a:gd name="connsiteX2" fmla="*/ 364474 w 728947"/>
                <a:gd name="connsiteY2" fmla="*/ 179598 h 718390"/>
                <a:gd name="connsiteX0" fmla="*/ 361463 w 734293"/>
                <a:gd name="connsiteY0" fmla="*/ 139527 h 867177"/>
                <a:gd name="connsiteX1" fmla="*/ 369674 w 734293"/>
                <a:gd name="connsiteY1" fmla="*/ 867177 h 867177"/>
                <a:gd name="connsiteX2" fmla="*/ 361463 w 734293"/>
                <a:gd name="connsiteY2" fmla="*/ 139527 h 867177"/>
                <a:gd name="connsiteX0" fmla="*/ 358764 w 734330"/>
                <a:gd name="connsiteY0" fmla="*/ 126880 h 954872"/>
                <a:gd name="connsiteX1" fmla="*/ 370902 w 734330"/>
                <a:gd name="connsiteY1" fmla="*/ 954872 h 954872"/>
                <a:gd name="connsiteX2" fmla="*/ 358764 w 734330"/>
                <a:gd name="connsiteY2" fmla="*/ 126880 h 954872"/>
                <a:gd name="connsiteX0" fmla="*/ 370778 w 746346"/>
                <a:gd name="connsiteY0" fmla="*/ 126880 h 954872"/>
                <a:gd name="connsiteX1" fmla="*/ 382916 w 746346"/>
                <a:gd name="connsiteY1" fmla="*/ 954872 h 954872"/>
                <a:gd name="connsiteX2" fmla="*/ 370778 w 746346"/>
                <a:gd name="connsiteY2" fmla="*/ 126880 h 954872"/>
                <a:gd name="connsiteX0" fmla="*/ 370780 w 760917"/>
                <a:gd name="connsiteY0" fmla="*/ 54449 h 882441"/>
                <a:gd name="connsiteX1" fmla="*/ 382918 w 760917"/>
                <a:gd name="connsiteY1" fmla="*/ 882441 h 882441"/>
                <a:gd name="connsiteX2" fmla="*/ 370780 w 760917"/>
                <a:gd name="connsiteY2" fmla="*/ 54449 h 882441"/>
                <a:gd name="connsiteX0" fmla="*/ 363681 w 761060"/>
                <a:gd name="connsiteY0" fmla="*/ 66431 h 758355"/>
                <a:gd name="connsiteX1" fmla="*/ 386446 w 761060"/>
                <a:gd name="connsiteY1" fmla="*/ 758355 h 758355"/>
                <a:gd name="connsiteX2" fmla="*/ 363681 w 761060"/>
                <a:gd name="connsiteY2" fmla="*/ 66431 h 758355"/>
                <a:gd name="connsiteX0" fmla="*/ 363681 w 759155"/>
                <a:gd name="connsiteY0" fmla="*/ 120565 h 812489"/>
                <a:gd name="connsiteX1" fmla="*/ 386446 w 759155"/>
                <a:gd name="connsiteY1" fmla="*/ 812489 h 812489"/>
                <a:gd name="connsiteX2" fmla="*/ 363681 w 759155"/>
                <a:gd name="connsiteY2" fmla="*/ 120565 h 812489"/>
                <a:gd name="connsiteX0" fmla="*/ 359155 w 754629"/>
                <a:gd name="connsiteY0" fmla="*/ 120565 h 812489"/>
                <a:gd name="connsiteX1" fmla="*/ 381920 w 754629"/>
                <a:gd name="connsiteY1" fmla="*/ 812489 h 812489"/>
                <a:gd name="connsiteX2" fmla="*/ 359155 w 754629"/>
                <a:gd name="connsiteY2" fmla="*/ 120565 h 812489"/>
                <a:gd name="connsiteX0" fmla="*/ 351339 w 754876"/>
                <a:gd name="connsiteY0" fmla="*/ 110133 h 884706"/>
                <a:gd name="connsiteX1" fmla="*/ 385803 w 754876"/>
                <a:gd name="connsiteY1" fmla="*/ 884704 h 884706"/>
                <a:gd name="connsiteX2" fmla="*/ 351339 w 754876"/>
                <a:gd name="connsiteY2" fmla="*/ 110133 h 884706"/>
                <a:gd name="connsiteX0" fmla="*/ 351339 w 690209"/>
                <a:gd name="connsiteY0" fmla="*/ 121660 h 896233"/>
                <a:gd name="connsiteX1" fmla="*/ 385803 w 690209"/>
                <a:gd name="connsiteY1" fmla="*/ 896231 h 896233"/>
                <a:gd name="connsiteX2" fmla="*/ 351339 w 690209"/>
                <a:gd name="connsiteY2" fmla="*/ 121660 h 896233"/>
                <a:gd name="connsiteX0" fmla="*/ 329925 w 691289"/>
                <a:gd name="connsiteY0" fmla="*/ 108889 h 985974"/>
                <a:gd name="connsiteX1" fmla="*/ 397021 w 691289"/>
                <a:gd name="connsiteY1" fmla="*/ 985972 h 985974"/>
                <a:gd name="connsiteX2" fmla="*/ 329925 w 691289"/>
                <a:gd name="connsiteY2" fmla="*/ 108889 h 985974"/>
                <a:gd name="connsiteX0" fmla="*/ 329925 w 703699"/>
                <a:gd name="connsiteY0" fmla="*/ 95415 h 972500"/>
                <a:gd name="connsiteX1" fmla="*/ 397021 w 703699"/>
                <a:gd name="connsiteY1" fmla="*/ 972498 h 972500"/>
                <a:gd name="connsiteX2" fmla="*/ 329925 w 703699"/>
                <a:gd name="connsiteY2" fmla="*/ 95415 h 972500"/>
                <a:gd name="connsiteX0" fmla="*/ 356118 w 729892"/>
                <a:gd name="connsiteY0" fmla="*/ 19806 h 896891"/>
                <a:gd name="connsiteX1" fmla="*/ 423214 w 729892"/>
                <a:gd name="connsiteY1" fmla="*/ 896889 h 896891"/>
                <a:gd name="connsiteX2" fmla="*/ 356118 w 729892"/>
                <a:gd name="connsiteY2" fmla="*/ 19806 h 896891"/>
                <a:gd name="connsiteX0" fmla="*/ 344253 w 731388"/>
                <a:gd name="connsiteY0" fmla="*/ 15349 h 1030179"/>
                <a:gd name="connsiteX1" fmla="*/ 430847 w 731388"/>
                <a:gd name="connsiteY1" fmla="*/ 1030178 h 1030179"/>
                <a:gd name="connsiteX2" fmla="*/ 344253 w 731388"/>
                <a:gd name="connsiteY2" fmla="*/ 15349 h 1030179"/>
                <a:gd name="connsiteX0" fmla="*/ 344253 w 627938"/>
                <a:gd name="connsiteY0" fmla="*/ 17854 h 1032684"/>
                <a:gd name="connsiteX1" fmla="*/ 430847 w 627938"/>
                <a:gd name="connsiteY1" fmla="*/ 1032683 h 1032684"/>
                <a:gd name="connsiteX2" fmla="*/ 344253 w 627938"/>
                <a:gd name="connsiteY2" fmla="*/ 17854 h 1032684"/>
                <a:gd name="connsiteX0" fmla="*/ 344253 w 701197"/>
                <a:gd name="connsiteY0" fmla="*/ 14639 h 1029469"/>
                <a:gd name="connsiteX1" fmla="*/ 430847 w 701197"/>
                <a:gd name="connsiteY1" fmla="*/ 1029468 h 1029469"/>
                <a:gd name="connsiteX2" fmla="*/ 344253 w 701197"/>
                <a:gd name="connsiteY2" fmla="*/ 14639 h 1029469"/>
                <a:gd name="connsiteX0" fmla="*/ 352223 w 702327"/>
                <a:gd name="connsiteY0" fmla="*/ 13937 h 1064004"/>
                <a:gd name="connsiteX1" fmla="*/ 425685 w 702327"/>
                <a:gd name="connsiteY1" fmla="*/ 1064003 h 1064004"/>
                <a:gd name="connsiteX2" fmla="*/ 352223 w 702327"/>
                <a:gd name="connsiteY2" fmla="*/ 13937 h 1064004"/>
                <a:gd name="connsiteX0" fmla="*/ 352223 w 704458"/>
                <a:gd name="connsiteY0" fmla="*/ 13937 h 1064004"/>
                <a:gd name="connsiteX1" fmla="*/ 425685 w 704458"/>
                <a:gd name="connsiteY1" fmla="*/ 1064003 h 1064004"/>
                <a:gd name="connsiteX2" fmla="*/ 352223 w 704458"/>
                <a:gd name="connsiteY2" fmla="*/ 13937 h 1064004"/>
                <a:gd name="connsiteX0" fmla="*/ 392536 w 744771"/>
                <a:gd name="connsiteY0" fmla="*/ 3135 h 1053202"/>
                <a:gd name="connsiteX1" fmla="*/ 465998 w 744771"/>
                <a:gd name="connsiteY1" fmla="*/ 1053201 h 1053202"/>
                <a:gd name="connsiteX2" fmla="*/ 392536 w 744771"/>
                <a:gd name="connsiteY2" fmla="*/ 3135 h 1053202"/>
                <a:gd name="connsiteX0" fmla="*/ 378416 w 743916"/>
                <a:gd name="connsiteY0" fmla="*/ 3093 h 1061280"/>
                <a:gd name="connsiteX1" fmla="*/ 477199 w 743916"/>
                <a:gd name="connsiteY1" fmla="*/ 1061280 h 1061280"/>
                <a:gd name="connsiteX2" fmla="*/ 378416 w 743916"/>
                <a:gd name="connsiteY2" fmla="*/ 3093 h 1061280"/>
                <a:gd name="connsiteX0" fmla="*/ 378416 w 666878"/>
                <a:gd name="connsiteY0" fmla="*/ 3093 h 1061280"/>
                <a:gd name="connsiteX1" fmla="*/ 477199 w 666878"/>
                <a:gd name="connsiteY1" fmla="*/ 1061280 h 1061280"/>
                <a:gd name="connsiteX2" fmla="*/ 378416 w 666878"/>
                <a:gd name="connsiteY2" fmla="*/ 3093 h 1061280"/>
                <a:gd name="connsiteX0" fmla="*/ 378416 w 711925"/>
                <a:gd name="connsiteY0" fmla="*/ 3093 h 1061280"/>
                <a:gd name="connsiteX1" fmla="*/ 477199 w 711925"/>
                <a:gd name="connsiteY1" fmla="*/ 1061280 h 1061280"/>
                <a:gd name="connsiteX2" fmla="*/ 378416 w 711925"/>
                <a:gd name="connsiteY2" fmla="*/ 3093 h 106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1925" h="1061280">
                  <a:moveTo>
                    <a:pt x="378416" y="3093"/>
                  </a:moveTo>
                  <a:cubicBezTo>
                    <a:pt x="967030" y="121659"/>
                    <a:pt x="628090" y="555599"/>
                    <a:pt x="477199" y="1061280"/>
                  </a:cubicBezTo>
                  <a:cubicBezTo>
                    <a:pt x="-266935" y="522488"/>
                    <a:pt x="-13065" y="-47086"/>
                    <a:pt x="378416" y="30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45" name="Полилиния 44"/>
            <p:cNvSpPr/>
            <p:nvPr/>
          </p:nvSpPr>
          <p:spPr>
            <a:xfrm>
              <a:off x="11733385" y="6246445"/>
              <a:ext cx="60880" cy="74281"/>
            </a:xfrm>
            <a:custGeom>
              <a:avLst/>
              <a:gdLst>
                <a:gd name="connsiteX0" fmla="*/ 0 w 353082"/>
                <a:gd name="connsiteY0" fmla="*/ 0 h 295603"/>
                <a:gd name="connsiteX1" fmla="*/ 353082 w 353082"/>
                <a:gd name="connsiteY1" fmla="*/ 238125 h 295603"/>
                <a:gd name="connsiteX2" fmla="*/ 320238 w 353082"/>
                <a:gd name="connsiteY2" fmla="*/ 295603 h 295603"/>
                <a:gd name="connsiteX3" fmla="*/ 8212 w 353082"/>
                <a:gd name="connsiteY3" fmla="*/ 65690 h 295603"/>
                <a:gd name="connsiteX4" fmla="*/ 0 w 353082"/>
                <a:gd name="connsiteY4" fmla="*/ 0 h 295603"/>
                <a:gd name="connsiteX0" fmla="*/ 0 w 353082"/>
                <a:gd name="connsiteY0" fmla="*/ 0 h 238125"/>
                <a:gd name="connsiteX1" fmla="*/ 353082 w 353082"/>
                <a:gd name="connsiteY1" fmla="*/ 238125 h 238125"/>
                <a:gd name="connsiteX2" fmla="*/ 79476 w 353082"/>
                <a:gd name="connsiteY2" fmla="*/ 119270 h 238125"/>
                <a:gd name="connsiteX3" fmla="*/ 8212 w 353082"/>
                <a:gd name="connsiteY3" fmla="*/ 65690 h 238125"/>
                <a:gd name="connsiteX4" fmla="*/ 0 w 353082"/>
                <a:gd name="connsiteY4" fmla="*/ 0 h 238125"/>
                <a:gd name="connsiteX0" fmla="*/ 0 w 85191"/>
                <a:gd name="connsiteY0" fmla="*/ 0 h 119270"/>
                <a:gd name="connsiteX1" fmla="*/ 85191 w 85191"/>
                <a:gd name="connsiteY1" fmla="*/ 95702 h 119270"/>
                <a:gd name="connsiteX2" fmla="*/ 79476 w 85191"/>
                <a:gd name="connsiteY2" fmla="*/ 119270 h 119270"/>
                <a:gd name="connsiteX3" fmla="*/ 8212 w 85191"/>
                <a:gd name="connsiteY3" fmla="*/ 65690 h 119270"/>
                <a:gd name="connsiteX4" fmla="*/ 0 w 85191"/>
                <a:gd name="connsiteY4" fmla="*/ 0 h 119270"/>
                <a:gd name="connsiteX0" fmla="*/ 0 w 85191"/>
                <a:gd name="connsiteY0" fmla="*/ 0 h 105706"/>
                <a:gd name="connsiteX1" fmla="*/ 85191 w 85191"/>
                <a:gd name="connsiteY1" fmla="*/ 82138 h 105706"/>
                <a:gd name="connsiteX2" fmla="*/ 79476 w 85191"/>
                <a:gd name="connsiteY2" fmla="*/ 105706 h 105706"/>
                <a:gd name="connsiteX3" fmla="*/ 8212 w 85191"/>
                <a:gd name="connsiteY3" fmla="*/ 52126 h 105706"/>
                <a:gd name="connsiteX4" fmla="*/ 0 w 85191"/>
                <a:gd name="connsiteY4" fmla="*/ 0 h 105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191" h="105706">
                  <a:moveTo>
                    <a:pt x="0" y="0"/>
                  </a:moveTo>
                  <a:lnTo>
                    <a:pt x="85191" y="82138"/>
                  </a:lnTo>
                  <a:lnTo>
                    <a:pt x="79476" y="105706"/>
                  </a:lnTo>
                  <a:lnTo>
                    <a:pt x="8212" y="521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46" name="Полилиния 45"/>
            <p:cNvSpPr/>
            <p:nvPr/>
          </p:nvSpPr>
          <p:spPr>
            <a:xfrm rot="944818" flipH="1">
              <a:off x="11808086" y="6227727"/>
              <a:ext cx="59526" cy="74281"/>
            </a:xfrm>
            <a:custGeom>
              <a:avLst/>
              <a:gdLst>
                <a:gd name="connsiteX0" fmla="*/ 0 w 353082"/>
                <a:gd name="connsiteY0" fmla="*/ 0 h 295603"/>
                <a:gd name="connsiteX1" fmla="*/ 353082 w 353082"/>
                <a:gd name="connsiteY1" fmla="*/ 238125 h 295603"/>
                <a:gd name="connsiteX2" fmla="*/ 320238 w 353082"/>
                <a:gd name="connsiteY2" fmla="*/ 295603 h 295603"/>
                <a:gd name="connsiteX3" fmla="*/ 8212 w 353082"/>
                <a:gd name="connsiteY3" fmla="*/ 65690 h 295603"/>
                <a:gd name="connsiteX4" fmla="*/ 0 w 353082"/>
                <a:gd name="connsiteY4" fmla="*/ 0 h 295603"/>
                <a:gd name="connsiteX0" fmla="*/ 0 w 353082"/>
                <a:gd name="connsiteY0" fmla="*/ 0 h 238125"/>
                <a:gd name="connsiteX1" fmla="*/ 353082 w 353082"/>
                <a:gd name="connsiteY1" fmla="*/ 238125 h 238125"/>
                <a:gd name="connsiteX2" fmla="*/ 79476 w 353082"/>
                <a:gd name="connsiteY2" fmla="*/ 119270 h 238125"/>
                <a:gd name="connsiteX3" fmla="*/ 8212 w 353082"/>
                <a:gd name="connsiteY3" fmla="*/ 65690 h 238125"/>
                <a:gd name="connsiteX4" fmla="*/ 0 w 353082"/>
                <a:gd name="connsiteY4" fmla="*/ 0 h 238125"/>
                <a:gd name="connsiteX0" fmla="*/ 0 w 85191"/>
                <a:gd name="connsiteY0" fmla="*/ 0 h 119270"/>
                <a:gd name="connsiteX1" fmla="*/ 85191 w 85191"/>
                <a:gd name="connsiteY1" fmla="*/ 95702 h 119270"/>
                <a:gd name="connsiteX2" fmla="*/ 79476 w 85191"/>
                <a:gd name="connsiteY2" fmla="*/ 119270 h 119270"/>
                <a:gd name="connsiteX3" fmla="*/ 8212 w 85191"/>
                <a:gd name="connsiteY3" fmla="*/ 65690 h 119270"/>
                <a:gd name="connsiteX4" fmla="*/ 0 w 85191"/>
                <a:gd name="connsiteY4" fmla="*/ 0 h 119270"/>
                <a:gd name="connsiteX0" fmla="*/ 0 w 85191"/>
                <a:gd name="connsiteY0" fmla="*/ 0 h 105706"/>
                <a:gd name="connsiteX1" fmla="*/ 85191 w 85191"/>
                <a:gd name="connsiteY1" fmla="*/ 82138 h 105706"/>
                <a:gd name="connsiteX2" fmla="*/ 79476 w 85191"/>
                <a:gd name="connsiteY2" fmla="*/ 105706 h 105706"/>
                <a:gd name="connsiteX3" fmla="*/ 8212 w 85191"/>
                <a:gd name="connsiteY3" fmla="*/ 52126 h 105706"/>
                <a:gd name="connsiteX4" fmla="*/ 0 w 85191"/>
                <a:gd name="connsiteY4" fmla="*/ 0 h 105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191" h="105706">
                  <a:moveTo>
                    <a:pt x="0" y="0"/>
                  </a:moveTo>
                  <a:lnTo>
                    <a:pt x="85191" y="82138"/>
                  </a:lnTo>
                  <a:lnTo>
                    <a:pt x="79476" y="105706"/>
                  </a:lnTo>
                  <a:lnTo>
                    <a:pt x="8212" y="521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00550" y="381000"/>
            <a:ext cx="4110038" cy="3048000"/>
          </a:xfrm>
        </p:spPr>
        <p:txBody>
          <a:bodyPr>
            <a:normAutofit/>
          </a:bodyPr>
          <a:lstStyle>
            <a:lvl1pPr>
              <a:defRPr sz="52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400550" y="3581401"/>
            <a:ext cx="4110038" cy="76200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med" advClick="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14400" y="1904999"/>
            <a:ext cx="3429000" cy="40386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00600" y="1904999"/>
            <a:ext cx="3429000" cy="40386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22D2E9-29A4-4D91-B3C4-A71A339E8028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C5A15A-9407-4EB0-8EF9-16568553138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 advClick="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5.jpe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олилиния 26"/>
          <p:cNvSpPr/>
          <p:nvPr/>
        </p:nvSpPr>
        <p:spPr bwMode="white">
          <a:xfrm rot="5188121">
            <a:off x="7431088" y="5073650"/>
            <a:ext cx="2154237" cy="1357313"/>
          </a:xfrm>
          <a:custGeom>
            <a:avLst/>
            <a:gdLst>
              <a:gd name="connsiteX0" fmla="*/ 2980 w 2155040"/>
              <a:gd name="connsiteY0" fmla="*/ 591891 h 1799604"/>
              <a:gd name="connsiteX1" fmla="*/ 264327 w 2155040"/>
              <a:gd name="connsiteY1" fmla="*/ 174767 h 1799604"/>
              <a:gd name="connsiteX2" fmla="*/ 167153 w 2155040"/>
              <a:gd name="connsiteY2" fmla="*/ 15546 h 1799604"/>
              <a:gd name="connsiteX3" fmla="*/ 163079 w 2155040"/>
              <a:gd name="connsiteY3" fmla="*/ 0 h 1799604"/>
              <a:gd name="connsiteX4" fmla="*/ 2155040 w 2155040"/>
              <a:gd name="connsiteY4" fmla="*/ 122926 h 1799604"/>
              <a:gd name="connsiteX5" fmla="*/ 2155040 w 2155040"/>
              <a:gd name="connsiteY5" fmla="*/ 1389474 h 1799604"/>
              <a:gd name="connsiteX6" fmla="*/ 2154712 w 2155040"/>
              <a:gd name="connsiteY6" fmla="*/ 1394798 h 1799604"/>
              <a:gd name="connsiteX7" fmla="*/ 2126657 w 2155040"/>
              <a:gd name="connsiteY7" fmla="*/ 1493853 h 1799604"/>
              <a:gd name="connsiteX8" fmla="*/ 1093797 w 2155040"/>
              <a:gd name="connsiteY8" fmla="*/ 1200294 h 1799604"/>
              <a:gd name="connsiteX9" fmla="*/ 2980 w 2155040"/>
              <a:gd name="connsiteY9" fmla="*/ 591891 h 1799604"/>
              <a:gd name="connsiteX0" fmla="*/ 2980 w 2212139"/>
              <a:gd name="connsiteY0" fmla="*/ 591891 h 1799604"/>
              <a:gd name="connsiteX1" fmla="*/ 264327 w 2212139"/>
              <a:gd name="connsiteY1" fmla="*/ 174767 h 1799604"/>
              <a:gd name="connsiteX2" fmla="*/ 167153 w 2212139"/>
              <a:gd name="connsiteY2" fmla="*/ 15546 h 1799604"/>
              <a:gd name="connsiteX3" fmla="*/ 163079 w 2212139"/>
              <a:gd name="connsiteY3" fmla="*/ 0 h 1799604"/>
              <a:gd name="connsiteX4" fmla="*/ 2155040 w 2212139"/>
              <a:gd name="connsiteY4" fmla="*/ 122926 h 1799604"/>
              <a:gd name="connsiteX5" fmla="*/ 2155040 w 2212139"/>
              <a:gd name="connsiteY5" fmla="*/ 1389474 h 1799604"/>
              <a:gd name="connsiteX6" fmla="*/ 2126657 w 2212139"/>
              <a:gd name="connsiteY6" fmla="*/ 1493853 h 1799604"/>
              <a:gd name="connsiteX7" fmla="*/ 1093797 w 2212139"/>
              <a:gd name="connsiteY7" fmla="*/ 1200294 h 1799604"/>
              <a:gd name="connsiteX8" fmla="*/ 2980 w 2212139"/>
              <a:gd name="connsiteY8" fmla="*/ 591891 h 1799604"/>
              <a:gd name="connsiteX0" fmla="*/ 2980 w 2155040"/>
              <a:gd name="connsiteY0" fmla="*/ 591891 h 1799604"/>
              <a:gd name="connsiteX1" fmla="*/ 264327 w 2155040"/>
              <a:gd name="connsiteY1" fmla="*/ 174767 h 1799604"/>
              <a:gd name="connsiteX2" fmla="*/ 167153 w 2155040"/>
              <a:gd name="connsiteY2" fmla="*/ 15546 h 1799604"/>
              <a:gd name="connsiteX3" fmla="*/ 163079 w 2155040"/>
              <a:gd name="connsiteY3" fmla="*/ 0 h 1799604"/>
              <a:gd name="connsiteX4" fmla="*/ 2155040 w 2155040"/>
              <a:gd name="connsiteY4" fmla="*/ 122926 h 1799604"/>
              <a:gd name="connsiteX5" fmla="*/ 2126657 w 2155040"/>
              <a:gd name="connsiteY5" fmla="*/ 1493853 h 1799604"/>
              <a:gd name="connsiteX6" fmla="*/ 1093797 w 2155040"/>
              <a:gd name="connsiteY6" fmla="*/ 1200294 h 1799604"/>
              <a:gd name="connsiteX7" fmla="*/ 2980 w 2155040"/>
              <a:gd name="connsiteY7" fmla="*/ 591891 h 1799604"/>
              <a:gd name="connsiteX0" fmla="*/ 2980 w 2155040"/>
              <a:gd name="connsiteY0" fmla="*/ 591891 h 1809820"/>
              <a:gd name="connsiteX1" fmla="*/ 264327 w 2155040"/>
              <a:gd name="connsiteY1" fmla="*/ 174767 h 1809820"/>
              <a:gd name="connsiteX2" fmla="*/ 167153 w 2155040"/>
              <a:gd name="connsiteY2" fmla="*/ 15546 h 1809820"/>
              <a:gd name="connsiteX3" fmla="*/ 163079 w 2155040"/>
              <a:gd name="connsiteY3" fmla="*/ 0 h 1809820"/>
              <a:gd name="connsiteX4" fmla="*/ 2155040 w 2155040"/>
              <a:gd name="connsiteY4" fmla="*/ 122926 h 1809820"/>
              <a:gd name="connsiteX5" fmla="*/ 2087456 w 2155040"/>
              <a:gd name="connsiteY5" fmla="*/ 1510520 h 1809820"/>
              <a:gd name="connsiteX6" fmla="*/ 1093797 w 2155040"/>
              <a:gd name="connsiteY6" fmla="*/ 1200294 h 1809820"/>
              <a:gd name="connsiteX7" fmla="*/ 2980 w 2155040"/>
              <a:gd name="connsiteY7" fmla="*/ 591891 h 1809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55040" h="1809820">
                <a:moveTo>
                  <a:pt x="2980" y="591891"/>
                </a:moveTo>
                <a:cubicBezTo>
                  <a:pt x="18927" y="429188"/>
                  <a:pt x="99680" y="276305"/>
                  <a:pt x="264327" y="174767"/>
                </a:cubicBezTo>
                <a:cubicBezTo>
                  <a:pt x="218534" y="121629"/>
                  <a:pt x="186774" y="68269"/>
                  <a:pt x="167153" y="15546"/>
                </a:cubicBezTo>
                <a:lnTo>
                  <a:pt x="163079" y="0"/>
                </a:lnTo>
                <a:lnTo>
                  <a:pt x="2155040" y="122926"/>
                </a:lnTo>
                <a:lnTo>
                  <a:pt x="2087456" y="1510520"/>
                </a:lnTo>
                <a:cubicBezTo>
                  <a:pt x="1888251" y="1977649"/>
                  <a:pt x="913558" y="1915442"/>
                  <a:pt x="1093797" y="1200294"/>
                </a:cubicBezTo>
                <a:cubicBezTo>
                  <a:pt x="490546" y="1656501"/>
                  <a:pt x="-44862" y="1080001"/>
                  <a:pt x="2980" y="59189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27" name="Полилиния 16"/>
          <p:cNvSpPr>
            <a:spLocks/>
          </p:cNvSpPr>
          <p:nvPr/>
        </p:nvSpPr>
        <p:spPr bwMode="auto">
          <a:xfrm>
            <a:off x="8877300" y="5540375"/>
            <a:ext cx="168275" cy="1104900"/>
          </a:xfrm>
          <a:custGeom>
            <a:avLst/>
            <a:gdLst>
              <a:gd name="T0" fmla="*/ 86475 w 72"/>
              <a:gd name="T1" fmla="*/ 400644 h 353"/>
              <a:gd name="T2" fmla="*/ 84138 w 72"/>
              <a:gd name="T3" fmla="*/ 400644 h 353"/>
              <a:gd name="T4" fmla="*/ 86475 w 72"/>
              <a:gd name="T5" fmla="*/ 316133 h 353"/>
              <a:gd name="T6" fmla="*/ 144903 w 72"/>
              <a:gd name="T7" fmla="*/ 253532 h 353"/>
              <a:gd name="T8" fmla="*/ 81800 w 72"/>
              <a:gd name="T9" fmla="*/ 197192 h 353"/>
              <a:gd name="T10" fmla="*/ 77126 w 72"/>
              <a:gd name="T11" fmla="*/ 112681 h 353"/>
              <a:gd name="T12" fmla="*/ 109846 w 72"/>
              <a:gd name="T13" fmla="*/ 50080 h 353"/>
              <a:gd name="T14" fmla="*/ 56092 w 72"/>
              <a:gd name="T15" fmla="*/ 6260 h 353"/>
              <a:gd name="T16" fmla="*/ 11686 w 72"/>
              <a:gd name="T17" fmla="*/ 68861 h 353"/>
              <a:gd name="T18" fmla="*/ 60766 w 72"/>
              <a:gd name="T19" fmla="*/ 115811 h 353"/>
              <a:gd name="T20" fmla="*/ 65440 w 72"/>
              <a:gd name="T21" fmla="*/ 197192 h 353"/>
              <a:gd name="T22" fmla="*/ 14023 w 72"/>
              <a:gd name="T23" fmla="*/ 256662 h 353"/>
              <a:gd name="T24" fmla="*/ 70115 w 72"/>
              <a:gd name="T25" fmla="*/ 316133 h 353"/>
              <a:gd name="T26" fmla="*/ 67777 w 72"/>
              <a:gd name="T27" fmla="*/ 400644 h 353"/>
              <a:gd name="T28" fmla="*/ 0 w 72"/>
              <a:gd name="T29" fmla="*/ 463244 h 353"/>
              <a:gd name="T30" fmla="*/ 63103 w 72"/>
              <a:gd name="T31" fmla="*/ 532105 h 353"/>
              <a:gd name="T32" fmla="*/ 14023 w 72"/>
              <a:gd name="T33" fmla="*/ 1101770 h 353"/>
              <a:gd name="T34" fmla="*/ 30383 w 72"/>
              <a:gd name="T35" fmla="*/ 1104900 h 353"/>
              <a:gd name="T36" fmla="*/ 79463 w 72"/>
              <a:gd name="T37" fmla="*/ 535235 h 353"/>
              <a:gd name="T38" fmla="*/ 81800 w 72"/>
              <a:gd name="T39" fmla="*/ 535235 h 353"/>
              <a:gd name="T40" fmla="*/ 165938 w 72"/>
              <a:gd name="T41" fmla="*/ 475764 h 353"/>
              <a:gd name="T42" fmla="*/ 86475 w 72"/>
              <a:gd name="T43" fmla="*/ 400644 h 353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72" h="353">
                <a:moveTo>
                  <a:pt x="37" y="128"/>
                </a:moveTo>
                <a:cubicBezTo>
                  <a:pt x="37" y="128"/>
                  <a:pt x="36" y="128"/>
                  <a:pt x="36" y="128"/>
                </a:cubicBezTo>
                <a:cubicBezTo>
                  <a:pt x="36" y="119"/>
                  <a:pt x="37" y="110"/>
                  <a:pt x="37" y="101"/>
                </a:cubicBezTo>
                <a:cubicBezTo>
                  <a:pt x="51" y="100"/>
                  <a:pt x="62" y="91"/>
                  <a:pt x="62" y="81"/>
                </a:cubicBezTo>
                <a:cubicBezTo>
                  <a:pt x="61" y="71"/>
                  <a:pt x="50" y="63"/>
                  <a:pt x="35" y="63"/>
                </a:cubicBezTo>
                <a:cubicBezTo>
                  <a:pt x="35" y="54"/>
                  <a:pt x="34" y="45"/>
                  <a:pt x="33" y="36"/>
                </a:cubicBezTo>
                <a:cubicBezTo>
                  <a:pt x="42" y="33"/>
                  <a:pt x="48" y="25"/>
                  <a:pt x="47" y="16"/>
                </a:cubicBezTo>
                <a:cubicBezTo>
                  <a:pt x="46" y="7"/>
                  <a:pt x="35" y="0"/>
                  <a:pt x="24" y="2"/>
                </a:cubicBezTo>
                <a:cubicBezTo>
                  <a:pt x="12" y="3"/>
                  <a:pt x="4" y="12"/>
                  <a:pt x="5" y="22"/>
                </a:cubicBezTo>
                <a:cubicBezTo>
                  <a:pt x="6" y="31"/>
                  <a:pt x="15" y="38"/>
                  <a:pt x="26" y="37"/>
                </a:cubicBezTo>
                <a:cubicBezTo>
                  <a:pt x="27" y="46"/>
                  <a:pt x="28" y="55"/>
                  <a:pt x="28" y="63"/>
                </a:cubicBezTo>
                <a:cubicBezTo>
                  <a:pt x="15" y="65"/>
                  <a:pt x="5" y="73"/>
                  <a:pt x="6" y="82"/>
                </a:cubicBezTo>
                <a:cubicBezTo>
                  <a:pt x="6" y="92"/>
                  <a:pt x="16" y="100"/>
                  <a:pt x="30" y="101"/>
                </a:cubicBezTo>
                <a:cubicBezTo>
                  <a:pt x="30" y="110"/>
                  <a:pt x="30" y="119"/>
                  <a:pt x="29" y="128"/>
                </a:cubicBezTo>
                <a:cubicBezTo>
                  <a:pt x="13" y="130"/>
                  <a:pt x="1" y="137"/>
                  <a:pt x="0" y="148"/>
                </a:cubicBezTo>
                <a:cubicBezTo>
                  <a:pt x="0" y="158"/>
                  <a:pt x="11" y="167"/>
                  <a:pt x="27" y="170"/>
                </a:cubicBezTo>
                <a:cubicBezTo>
                  <a:pt x="22" y="230"/>
                  <a:pt x="12" y="291"/>
                  <a:pt x="6" y="352"/>
                </a:cubicBezTo>
                <a:cubicBezTo>
                  <a:pt x="13" y="353"/>
                  <a:pt x="13" y="353"/>
                  <a:pt x="13" y="353"/>
                </a:cubicBezTo>
                <a:cubicBezTo>
                  <a:pt x="18" y="292"/>
                  <a:pt x="29" y="231"/>
                  <a:pt x="34" y="171"/>
                </a:cubicBezTo>
                <a:cubicBezTo>
                  <a:pt x="34" y="171"/>
                  <a:pt x="34" y="171"/>
                  <a:pt x="35" y="171"/>
                </a:cubicBezTo>
                <a:cubicBezTo>
                  <a:pt x="54" y="172"/>
                  <a:pt x="71" y="163"/>
                  <a:pt x="71" y="152"/>
                </a:cubicBezTo>
                <a:cubicBezTo>
                  <a:pt x="72" y="140"/>
                  <a:pt x="57" y="130"/>
                  <a:pt x="37" y="128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28" name="Полилиния 17"/>
          <p:cNvSpPr>
            <a:spLocks/>
          </p:cNvSpPr>
          <p:nvPr/>
        </p:nvSpPr>
        <p:spPr bwMode="auto">
          <a:xfrm>
            <a:off x="8682038" y="5545138"/>
            <a:ext cx="68262" cy="1008062"/>
          </a:xfrm>
          <a:custGeom>
            <a:avLst/>
            <a:gdLst>
              <a:gd name="T0" fmla="*/ 0 w 91245"/>
              <a:gd name="T1" fmla="*/ 15580 h 1007461"/>
              <a:gd name="T2" fmla="*/ 43447 w 91245"/>
              <a:gd name="T3" fmla="*/ 1008062 h 1007461"/>
              <a:gd name="T4" fmla="*/ 68262 w 91245"/>
              <a:gd name="T5" fmla="*/ 1004474 h 1007461"/>
              <a:gd name="T6" fmla="*/ 22738 w 91245"/>
              <a:gd name="T7" fmla="*/ 14490 h 1007461"/>
              <a:gd name="T8" fmla="*/ 0 w 91245"/>
              <a:gd name="T9" fmla="*/ 15580 h 100746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1245" h="1007461">
                <a:moveTo>
                  <a:pt x="0" y="15571"/>
                </a:moveTo>
                <a:lnTo>
                  <a:pt x="58075" y="1007461"/>
                </a:lnTo>
                <a:lnTo>
                  <a:pt x="91245" y="1003875"/>
                </a:lnTo>
                <a:lnTo>
                  <a:pt x="30393" y="14481"/>
                </a:lnTo>
                <a:cubicBezTo>
                  <a:pt x="20262" y="14844"/>
                  <a:pt x="2894" y="-19004"/>
                  <a:pt x="0" y="15571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19" name="Полилиния 5"/>
          <p:cNvSpPr>
            <a:spLocks noEditPoints="1"/>
          </p:cNvSpPr>
          <p:nvPr/>
        </p:nvSpPr>
        <p:spPr bwMode="auto">
          <a:xfrm flipH="1">
            <a:off x="8478771" y="5124451"/>
            <a:ext cx="413889" cy="451618"/>
          </a:xfrm>
          <a:custGeom>
            <a:avLst/>
            <a:gdLst>
              <a:gd name="T0" fmla="*/ 114 w 244"/>
              <a:gd name="T1" fmla="*/ 180 h 199"/>
              <a:gd name="T2" fmla="*/ 91 w 244"/>
              <a:gd name="T3" fmla="*/ 168 h 199"/>
              <a:gd name="T4" fmla="*/ 45 w 244"/>
              <a:gd name="T5" fmla="*/ 95 h 199"/>
              <a:gd name="T6" fmla="*/ 76 w 244"/>
              <a:gd name="T7" fmla="*/ 57 h 199"/>
              <a:gd name="T8" fmla="*/ 83 w 244"/>
              <a:gd name="T9" fmla="*/ 58 h 199"/>
              <a:gd name="T10" fmla="*/ 127 w 244"/>
              <a:gd name="T11" fmla="*/ 95 h 199"/>
              <a:gd name="T12" fmla="*/ 177 w 244"/>
              <a:gd name="T13" fmla="*/ 58 h 199"/>
              <a:gd name="T14" fmla="*/ 192 w 244"/>
              <a:gd name="T15" fmla="*/ 76 h 199"/>
              <a:gd name="T16" fmla="*/ 178 w 244"/>
              <a:gd name="T17" fmla="*/ 124 h 199"/>
              <a:gd name="T18" fmla="*/ 130 w 244"/>
              <a:gd name="T19" fmla="*/ 174 h 199"/>
              <a:gd name="T20" fmla="*/ 114 w 244"/>
              <a:gd name="T21" fmla="*/ 180 h 199"/>
              <a:gd name="T22" fmla="*/ 51 w 244"/>
              <a:gd name="T23" fmla="*/ 0 h 199"/>
              <a:gd name="T24" fmla="*/ 47 w 244"/>
              <a:gd name="T25" fmla="*/ 0 h 199"/>
              <a:gd name="T26" fmla="*/ 1 w 244"/>
              <a:gd name="T27" fmla="*/ 62 h 199"/>
              <a:gd name="T28" fmla="*/ 1 w 244"/>
              <a:gd name="T29" fmla="*/ 68 h 199"/>
              <a:gd name="T30" fmla="*/ 1 w 244"/>
              <a:gd name="T31" fmla="*/ 69 h 199"/>
              <a:gd name="T32" fmla="*/ 75 w 244"/>
              <a:gd name="T33" fmla="*/ 180 h 199"/>
              <a:gd name="T34" fmla="*/ 113 w 244"/>
              <a:gd name="T35" fmla="*/ 199 h 199"/>
              <a:gd name="T36" fmla="*/ 116 w 244"/>
              <a:gd name="T37" fmla="*/ 199 h 199"/>
              <a:gd name="T38" fmla="*/ 116 w 244"/>
              <a:gd name="T39" fmla="*/ 199 h 199"/>
              <a:gd name="T40" fmla="*/ 139 w 244"/>
              <a:gd name="T41" fmla="*/ 190 h 199"/>
              <a:gd name="T42" fmla="*/ 216 w 244"/>
              <a:gd name="T43" fmla="*/ 109 h 199"/>
              <a:gd name="T44" fmla="*/ 238 w 244"/>
              <a:gd name="T45" fmla="*/ 31 h 199"/>
              <a:gd name="T46" fmla="*/ 214 w 244"/>
              <a:gd name="T47" fmla="*/ 3 h 199"/>
              <a:gd name="T48" fmla="*/ 133 w 244"/>
              <a:gd name="T49" fmla="*/ 62 h 199"/>
              <a:gd name="T50" fmla="*/ 61 w 244"/>
              <a:gd name="T51" fmla="*/ 1 h 199"/>
              <a:gd name="T52" fmla="*/ 51 w 244"/>
              <a:gd name="T53" fmla="*/ 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44" h="199">
                <a:moveTo>
                  <a:pt x="114" y="180"/>
                </a:moveTo>
                <a:cubicBezTo>
                  <a:pt x="106" y="180"/>
                  <a:pt x="100" y="175"/>
                  <a:pt x="91" y="168"/>
                </a:cubicBezTo>
                <a:cubicBezTo>
                  <a:pt x="74" y="154"/>
                  <a:pt x="45" y="121"/>
                  <a:pt x="45" y="95"/>
                </a:cubicBezTo>
                <a:cubicBezTo>
                  <a:pt x="45" y="78"/>
                  <a:pt x="58" y="57"/>
                  <a:pt x="76" y="57"/>
                </a:cubicBezTo>
                <a:cubicBezTo>
                  <a:pt x="78" y="57"/>
                  <a:pt x="80" y="57"/>
                  <a:pt x="83" y="58"/>
                </a:cubicBezTo>
                <a:cubicBezTo>
                  <a:pt x="105" y="63"/>
                  <a:pt x="111" y="75"/>
                  <a:pt x="127" y="95"/>
                </a:cubicBezTo>
                <a:cubicBezTo>
                  <a:pt x="136" y="84"/>
                  <a:pt x="160" y="58"/>
                  <a:pt x="177" y="58"/>
                </a:cubicBezTo>
                <a:cubicBezTo>
                  <a:pt x="184" y="58"/>
                  <a:pt x="189" y="63"/>
                  <a:pt x="192" y="76"/>
                </a:cubicBezTo>
                <a:cubicBezTo>
                  <a:pt x="195" y="97"/>
                  <a:pt x="187" y="108"/>
                  <a:pt x="178" y="124"/>
                </a:cubicBezTo>
                <a:cubicBezTo>
                  <a:pt x="168" y="140"/>
                  <a:pt x="146" y="164"/>
                  <a:pt x="130" y="174"/>
                </a:cubicBezTo>
                <a:cubicBezTo>
                  <a:pt x="124" y="178"/>
                  <a:pt x="119" y="180"/>
                  <a:pt x="114" y="180"/>
                </a:cubicBezTo>
                <a:moveTo>
                  <a:pt x="51" y="0"/>
                </a:moveTo>
                <a:cubicBezTo>
                  <a:pt x="50" y="0"/>
                  <a:pt x="49" y="0"/>
                  <a:pt x="47" y="0"/>
                </a:cubicBezTo>
                <a:cubicBezTo>
                  <a:pt x="19" y="3"/>
                  <a:pt x="0" y="36"/>
                  <a:pt x="1" y="62"/>
                </a:cubicBezTo>
                <a:cubicBezTo>
                  <a:pt x="1" y="64"/>
                  <a:pt x="1" y="66"/>
                  <a:pt x="1" y="68"/>
                </a:cubicBezTo>
                <a:cubicBezTo>
                  <a:pt x="1" y="69"/>
                  <a:pt x="1" y="69"/>
                  <a:pt x="1" y="69"/>
                </a:cubicBezTo>
                <a:cubicBezTo>
                  <a:pt x="5" y="110"/>
                  <a:pt x="48" y="159"/>
                  <a:pt x="75" y="180"/>
                </a:cubicBezTo>
                <a:cubicBezTo>
                  <a:pt x="90" y="191"/>
                  <a:pt x="100" y="199"/>
                  <a:pt x="113" y="199"/>
                </a:cubicBezTo>
                <a:cubicBezTo>
                  <a:pt x="114" y="199"/>
                  <a:pt x="115" y="199"/>
                  <a:pt x="116" y="199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22" y="199"/>
                  <a:pt x="130" y="196"/>
                  <a:pt x="139" y="190"/>
                </a:cubicBezTo>
                <a:cubicBezTo>
                  <a:pt x="165" y="174"/>
                  <a:pt x="201" y="136"/>
                  <a:pt x="216" y="109"/>
                </a:cubicBezTo>
                <a:cubicBezTo>
                  <a:pt x="231" y="84"/>
                  <a:pt x="244" y="66"/>
                  <a:pt x="238" y="31"/>
                </a:cubicBezTo>
                <a:cubicBezTo>
                  <a:pt x="235" y="10"/>
                  <a:pt x="226" y="3"/>
                  <a:pt x="214" y="3"/>
                </a:cubicBezTo>
                <a:cubicBezTo>
                  <a:pt x="188" y="3"/>
                  <a:pt x="148" y="43"/>
                  <a:pt x="133" y="62"/>
                </a:cubicBezTo>
                <a:cubicBezTo>
                  <a:pt x="108" y="30"/>
                  <a:pt x="98" y="10"/>
                  <a:pt x="61" y="1"/>
                </a:cubicBezTo>
                <a:cubicBezTo>
                  <a:pt x="58" y="0"/>
                  <a:pt x="55" y="0"/>
                  <a:pt x="51" y="0"/>
                </a:cubicBezTo>
              </a:path>
            </a:pathLst>
          </a:custGeom>
          <a:blipFill>
            <a:blip r:embed="rId18" cstate="screen">
              <a:duotone>
                <a:schemeClr val="accent1">
                  <a:shade val="45000"/>
                  <a:satMod val="135000"/>
                </a:schemeClr>
                <a:prstClr val="white"/>
              </a:duotone>
              <a:extLst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1032" name="Полилиния 5"/>
          <p:cNvSpPr>
            <a:spLocks noEditPoints="1"/>
          </p:cNvSpPr>
          <p:nvPr/>
        </p:nvSpPr>
        <p:spPr bwMode="auto">
          <a:xfrm flipH="1">
            <a:off x="8478838" y="5124450"/>
            <a:ext cx="414337" cy="450850"/>
          </a:xfrm>
          <a:custGeom>
            <a:avLst/>
            <a:gdLst>
              <a:gd name="T0" fmla="*/ 193584 w 244"/>
              <a:gd name="T1" fmla="*/ 407804 h 199"/>
              <a:gd name="T2" fmla="*/ 154527 w 244"/>
              <a:gd name="T3" fmla="*/ 380617 h 199"/>
              <a:gd name="T4" fmla="*/ 76415 w 244"/>
              <a:gd name="T5" fmla="*/ 215230 h 199"/>
              <a:gd name="T6" fmla="*/ 129056 w 244"/>
              <a:gd name="T7" fmla="*/ 129138 h 199"/>
              <a:gd name="T8" fmla="*/ 140943 w 244"/>
              <a:gd name="T9" fmla="*/ 131404 h 199"/>
              <a:gd name="T10" fmla="*/ 215659 w 244"/>
              <a:gd name="T11" fmla="*/ 215230 h 199"/>
              <a:gd name="T12" fmla="*/ 300564 w 244"/>
              <a:gd name="T13" fmla="*/ 131404 h 199"/>
              <a:gd name="T14" fmla="*/ 326036 w 244"/>
              <a:gd name="T15" fmla="*/ 172184 h 199"/>
              <a:gd name="T16" fmla="*/ 302262 w 244"/>
              <a:gd name="T17" fmla="*/ 280932 h 199"/>
              <a:gd name="T18" fmla="*/ 220753 w 244"/>
              <a:gd name="T19" fmla="*/ 394211 h 199"/>
              <a:gd name="T20" fmla="*/ 193584 w 244"/>
              <a:gd name="T21" fmla="*/ 407804 h 199"/>
              <a:gd name="T22" fmla="*/ 86603 w 244"/>
              <a:gd name="T23" fmla="*/ 0 h 199"/>
              <a:gd name="T24" fmla="*/ 79811 w 244"/>
              <a:gd name="T25" fmla="*/ 0 h 199"/>
              <a:gd name="T26" fmla="*/ 1698 w 244"/>
              <a:gd name="T27" fmla="*/ 140466 h 199"/>
              <a:gd name="T28" fmla="*/ 1698 w 244"/>
              <a:gd name="T29" fmla="*/ 154059 h 199"/>
              <a:gd name="T30" fmla="*/ 1698 w 244"/>
              <a:gd name="T31" fmla="*/ 156325 h 199"/>
              <a:gd name="T32" fmla="*/ 127358 w 244"/>
              <a:gd name="T33" fmla="*/ 407804 h 199"/>
              <a:gd name="T34" fmla="*/ 191886 w 244"/>
              <a:gd name="T35" fmla="*/ 450850 h 199"/>
              <a:gd name="T36" fmla="*/ 196980 w 244"/>
              <a:gd name="T37" fmla="*/ 450850 h 199"/>
              <a:gd name="T38" fmla="*/ 196980 w 244"/>
              <a:gd name="T39" fmla="*/ 450850 h 199"/>
              <a:gd name="T40" fmla="*/ 236036 w 244"/>
              <a:gd name="T41" fmla="*/ 430460 h 199"/>
              <a:gd name="T42" fmla="*/ 366790 w 244"/>
              <a:gd name="T43" fmla="*/ 246948 h 199"/>
              <a:gd name="T44" fmla="*/ 404148 w 244"/>
              <a:gd name="T45" fmla="*/ 70233 h 199"/>
              <a:gd name="T46" fmla="*/ 363394 w 244"/>
              <a:gd name="T47" fmla="*/ 6797 h 199"/>
              <a:gd name="T48" fmla="*/ 225848 w 244"/>
              <a:gd name="T49" fmla="*/ 140466 h 199"/>
              <a:gd name="T50" fmla="*/ 103584 w 244"/>
              <a:gd name="T51" fmla="*/ 2266 h 199"/>
              <a:gd name="T52" fmla="*/ 86603 w 244"/>
              <a:gd name="T53" fmla="*/ 0 h 199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44" h="199">
                <a:moveTo>
                  <a:pt x="114" y="180"/>
                </a:moveTo>
                <a:cubicBezTo>
                  <a:pt x="106" y="180"/>
                  <a:pt x="100" y="175"/>
                  <a:pt x="91" y="168"/>
                </a:cubicBezTo>
                <a:cubicBezTo>
                  <a:pt x="74" y="154"/>
                  <a:pt x="45" y="121"/>
                  <a:pt x="45" y="95"/>
                </a:cubicBezTo>
                <a:cubicBezTo>
                  <a:pt x="45" y="78"/>
                  <a:pt x="58" y="57"/>
                  <a:pt x="76" y="57"/>
                </a:cubicBezTo>
                <a:cubicBezTo>
                  <a:pt x="78" y="57"/>
                  <a:pt x="80" y="57"/>
                  <a:pt x="83" y="58"/>
                </a:cubicBezTo>
                <a:cubicBezTo>
                  <a:pt x="105" y="63"/>
                  <a:pt x="111" y="75"/>
                  <a:pt x="127" y="95"/>
                </a:cubicBezTo>
                <a:cubicBezTo>
                  <a:pt x="136" y="84"/>
                  <a:pt x="160" y="58"/>
                  <a:pt x="177" y="58"/>
                </a:cubicBezTo>
                <a:cubicBezTo>
                  <a:pt x="184" y="58"/>
                  <a:pt x="189" y="63"/>
                  <a:pt x="192" y="76"/>
                </a:cubicBezTo>
                <a:cubicBezTo>
                  <a:pt x="195" y="97"/>
                  <a:pt x="187" y="108"/>
                  <a:pt x="178" y="124"/>
                </a:cubicBezTo>
                <a:cubicBezTo>
                  <a:pt x="168" y="140"/>
                  <a:pt x="146" y="164"/>
                  <a:pt x="130" y="174"/>
                </a:cubicBezTo>
                <a:cubicBezTo>
                  <a:pt x="124" y="178"/>
                  <a:pt x="119" y="180"/>
                  <a:pt x="114" y="180"/>
                </a:cubicBezTo>
                <a:moveTo>
                  <a:pt x="51" y="0"/>
                </a:moveTo>
                <a:cubicBezTo>
                  <a:pt x="50" y="0"/>
                  <a:pt x="49" y="0"/>
                  <a:pt x="47" y="0"/>
                </a:cubicBezTo>
                <a:cubicBezTo>
                  <a:pt x="19" y="3"/>
                  <a:pt x="0" y="36"/>
                  <a:pt x="1" y="62"/>
                </a:cubicBezTo>
                <a:cubicBezTo>
                  <a:pt x="1" y="64"/>
                  <a:pt x="1" y="66"/>
                  <a:pt x="1" y="68"/>
                </a:cubicBezTo>
                <a:cubicBezTo>
                  <a:pt x="1" y="69"/>
                  <a:pt x="1" y="69"/>
                  <a:pt x="1" y="69"/>
                </a:cubicBezTo>
                <a:cubicBezTo>
                  <a:pt x="5" y="110"/>
                  <a:pt x="48" y="159"/>
                  <a:pt x="75" y="180"/>
                </a:cubicBezTo>
                <a:cubicBezTo>
                  <a:pt x="90" y="191"/>
                  <a:pt x="100" y="199"/>
                  <a:pt x="113" y="199"/>
                </a:cubicBezTo>
                <a:cubicBezTo>
                  <a:pt x="114" y="199"/>
                  <a:pt x="115" y="199"/>
                  <a:pt x="116" y="199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22" y="199"/>
                  <a:pt x="130" y="196"/>
                  <a:pt x="139" y="190"/>
                </a:cubicBezTo>
                <a:cubicBezTo>
                  <a:pt x="165" y="174"/>
                  <a:pt x="201" y="136"/>
                  <a:pt x="216" y="109"/>
                </a:cubicBezTo>
                <a:cubicBezTo>
                  <a:pt x="231" y="84"/>
                  <a:pt x="244" y="66"/>
                  <a:pt x="238" y="31"/>
                </a:cubicBezTo>
                <a:cubicBezTo>
                  <a:pt x="235" y="10"/>
                  <a:pt x="226" y="3"/>
                  <a:pt x="214" y="3"/>
                </a:cubicBezTo>
                <a:cubicBezTo>
                  <a:pt x="188" y="3"/>
                  <a:pt x="148" y="43"/>
                  <a:pt x="133" y="62"/>
                </a:cubicBezTo>
                <a:cubicBezTo>
                  <a:pt x="108" y="30"/>
                  <a:pt x="98" y="10"/>
                  <a:pt x="61" y="1"/>
                </a:cubicBezTo>
                <a:cubicBezTo>
                  <a:pt x="58" y="0"/>
                  <a:pt x="55" y="0"/>
                  <a:pt x="51" y="0"/>
                </a:cubicBezTo>
              </a:path>
            </a:pathLst>
          </a:custGeom>
          <a:solidFill>
            <a:schemeClr val="accent1">
              <a:alpha val="50195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4" name="Полилиния 23"/>
          <p:cNvSpPr/>
          <p:nvPr/>
        </p:nvSpPr>
        <p:spPr bwMode="white">
          <a:xfrm>
            <a:off x="0" y="3816350"/>
            <a:ext cx="1230313" cy="1751013"/>
          </a:xfrm>
          <a:custGeom>
            <a:avLst/>
            <a:gdLst>
              <a:gd name="connsiteX0" fmla="*/ 0 w 1639369"/>
              <a:gd name="connsiteY0" fmla="*/ 0 h 1750780"/>
              <a:gd name="connsiteX1" fmla="*/ 43408 w 1639369"/>
              <a:gd name="connsiteY1" fmla="*/ 23610 h 1750780"/>
              <a:gd name="connsiteX2" fmla="*/ 163266 w 1639369"/>
              <a:gd name="connsiteY2" fmla="*/ 178718 h 1750780"/>
              <a:gd name="connsiteX3" fmla="*/ 1231254 w 1639369"/>
              <a:gd name="connsiteY3" fmla="*/ 538714 h 1750780"/>
              <a:gd name="connsiteX4" fmla="*/ 871258 w 1639369"/>
              <a:gd name="connsiteY4" fmla="*/ 1534703 h 1750780"/>
              <a:gd name="connsiteX5" fmla="*/ 23721 w 1639369"/>
              <a:gd name="connsiteY5" fmla="*/ 1596718 h 1750780"/>
              <a:gd name="connsiteX6" fmla="*/ 0 w 1639369"/>
              <a:gd name="connsiteY6" fmla="*/ 1566554 h 1750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39369" h="1750780">
                <a:moveTo>
                  <a:pt x="0" y="0"/>
                </a:moveTo>
                <a:lnTo>
                  <a:pt x="43408" y="23610"/>
                </a:lnTo>
                <a:cubicBezTo>
                  <a:pt x="93767" y="60219"/>
                  <a:pt x="135266" y="111219"/>
                  <a:pt x="163266" y="178718"/>
                </a:cubicBezTo>
                <a:cubicBezTo>
                  <a:pt x="729260" y="-187278"/>
                  <a:pt x="1281254" y="152718"/>
                  <a:pt x="1231254" y="538714"/>
                </a:cubicBezTo>
                <a:cubicBezTo>
                  <a:pt x="1925246" y="572714"/>
                  <a:pt x="1687249" y="1860699"/>
                  <a:pt x="871258" y="1534703"/>
                </a:cubicBezTo>
                <a:cubicBezTo>
                  <a:pt x="724260" y="1755201"/>
                  <a:pt x="264890" y="1856262"/>
                  <a:pt x="23721" y="1596718"/>
                </a:cubicBezTo>
                <a:lnTo>
                  <a:pt x="0" y="15665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34" name="Полилиния 22"/>
          <p:cNvSpPr>
            <a:spLocks/>
          </p:cNvSpPr>
          <p:nvPr/>
        </p:nvSpPr>
        <p:spPr bwMode="auto">
          <a:xfrm rot="384198">
            <a:off x="585788" y="5135563"/>
            <a:ext cx="130175" cy="1246187"/>
          </a:xfrm>
          <a:custGeom>
            <a:avLst/>
            <a:gdLst>
              <a:gd name="T0" fmla="*/ 130175 w 10000"/>
              <a:gd name="T1" fmla="*/ 1246187 h 10000"/>
              <a:gd name="T2" fmla="*/ 32583 w 10000"/>
              <a:gd name="T3" fmla="*/ 10219 h 10000"/>
              <a:gd name="T4" fmla="*/ 0 w 10000"/>
              <a:gd name="T5" fmla="*/ 0 h 10000"/>
              <a:gd name="T6" fmla="*/ 105533 w 10000"/>
              <a:gd name="T7" fmla="*/ 1233725 h 10000"/>
              <a:gd name="T8" fmla="*/ 130175 w 10000"/>
              <a:gd name="T9" fmla="*/ 1246187 h 1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000" h="10000">
                <a:moveTo>
                  <a:pt x="10000" y="10000"/>
                </a:moveTo>
                <a:cubicBezTo>
                  <a:pt x="9822" y="5991"/>
                  <a:pt x="4859" y="2151"/>
                  <a:pt x="2503" y="82"/>
                </a:cubicBezTo>
                <a:cubicBezTo>
                  <a:pt x="1566" y="39"/>
                  <a:pt x="937" y="43"/>
                  <a:pt x="0" y="0"/>
                </a:cubicBezTo>
                <a:cubicBezTo>
                  <a:pt x="5182" y="2471"/>
                  <a:pt x="7310" y="6845"/>
                  <a:pt x="8107" y="9900"/>
                </a:cubicBezTo>
                <a:lnTo>
                  <a:pt x="10000" y="1000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Полилиния 7"/>
          <p:cNvSpPr>
            <a:spLocks noEditPoints="1"/>
          </p:cNvSpPr>
          <p:nvPr/>
        </p:nvSpPr>
        <p:spPr bwMode="auto">
          <a:xfrm rot="21094680">
            <a:off x="508449" y="4666264"/>
            <a:ext cx="387272" cy="500870"/>
          </a:xfrm>
          <a:custGeom>
            <a:avLst/>
            <a:gdLst>
              <a:gd name="T0" fmla="*/ 64 w 199"/>
              <a:gd name="T1" fmla="*/ 169 h 192"/>
              <a:gd name="T2" fmla="*/ 47 w 199"/>
              <a:gd name="T3" fmla="*/ 157 h 192"/>
              <a:gd name="T4" fmla="*/ 26 w 199"/>
              <a:gd name="T5" fmla="*/ 102 h 192"/>
              <a:gd name="T6" fmla="*/ 32 w 199"/>
              <a:gd name="T7" fmla="*/ 60 h 192"/>
              <a:gd name="T8" fmla="*/ 45 w 199"/>
              <a:gd name="T9" fmla="*/ 50 h 192"/>
              <a:gd name="T10" fmla="*/ 76 w 199"/>
              <a:gd name="T11" fmla="*/ 97 h 192"/>
              <a:gd name="T12" fmla="*/ 115 w 199"/>
              <a:gd name="T13" fmla="*/ 82 h 192"/>
              <a:gd name="T14" fmla="*/ 123 w 199"/>
              <a:gd name="T15" fmla="*/ 82 h 192"/>
              <a:gd name="T16" fmla="*/ 140 w 199"/>
              <a:gd name="T17" fmla="*/ 124 h 192"/>
              <a:gd name="T18" fmla="*/ 80 w 199"/>
              <a:gd name="T19" fmla="*/ 166 h 192"/>
              <a:gd name="T20" fmla="*/ 64 w 199"/>
              <a:gd name="T21" fmla="*/ 169 h 192"/>
              <a:gd name="T22" fmla="*/ 37 w 199"/>
              <a:gd name="T23" fmla="*/ 0 h 192"/>
              <a:gd name="T24" fmla="*/ 20 w 199"/>
              <a:gd name="T25" fmla="*/ 10 h 192"/>
              <a:gd name="T26" fmla="*/ 20 w 199"/>
              <a:gd name="T27" fmla="*/ 11 h 192"/>
              <a:gd name="T28" fmla="*/ 16 w 199"/>
              <a:gd name="T29" fmla="*/ 16 h 192"/>
              <a:gd name="T30" fmla="*/ 7 w 199"/>
              <a:gd name="T31" fmla="*/ 85 h 192"/>
              <a:gd name="T32" fmla="*/ 40 w 199"/>
              <a:gd name="T33" fmla="*/ 173 h 192"/>
              <a:gd name="T34" fmla="*/ 68 w 199"/>
              <a:gd name="T35" fmla="*/ 192 h 192"/>
              <a:gd name="T36" fmla="*/ 94 w 199"/>
              <a:gd name="T37" fmla="*/ 187 h 192"/>
              <a:gd name="T38" fmla="*/ 181 w 199"/>
              <a:gd name="T39" fmla="*/ 135 h 192"/>
              <a:gd name="T40" fmla="*/ 182 w 199"/>
              <a:gd name="T41" fmla="*/ 135 h 192"/>
              <a:gd name="T42" fmla="*/ 191 w 199"/>
              <a:gd name="T43" fmla="*/ 120 h 192"/>
              <a:gd name="T44" fmla="*/ 180 w 199"/>
              <a:gd name="T45" fmla="*/ 59 h 192"/>
              <a:gd name="T46" fmla="*/ 180 w 199"/>
              <a:gd name="T47" fmla="*/ 59 h 192"/>
              <a:gd name="T48" fmla="*/ 164 w 199"/>
              <a:gd name="T49" fmla="*/ 52 h 192"/>
              <a:gd name="T50" fmla="*/ 150 w 199"/>
              <a:gd name="T51" fmla="*/ 51 h 192"/>
              <a:gd name="T52" fmla="*/ 88 w 199"/>
              <a:gd name="T53" fmla="*/ 76 h 192"/>
              <a:gd name="T54" fmla="*/ 37 w 199"/>
              <a:gd name="T55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9" h="192">
                <a:moveTo>
                  <a:pt x="64" y="169"/>
                </a:moveTo>
                <a:cubicBezTo>
                  <a:pt x="58" y="169"/>
                  <a:pt x="53" y="166"/>
                  <a:pt x="47" y="157"/>
                </a:cubicBezTo>
                <a:cubicBezTo>
                  <a:pt x="38" y="144"/>
                  <a:pt x="28" y="118"/>
                  <a:pt x="26" y="102"/>
                </a:cubicBezTo>
                <a:cubicBezTo>
                  <a:pt x="24" y="87"/>
                  <a:pt x="22" y="76"/>
                  <a:pt x="32" y="60"/>
                </a:cubicBezTo>
                <a:cubicBezTo>
                  <a:pt x="36" y="53"/>
                  <a:pt x="41" y="50"/>
                  <a:pt x="45" y="50"/>
                </a:cubicBezTo>
                <a:cubicBezTo>
                  <a:pt x="60" y="50"/>
                  <a:pt x="72" y="83"/>
                  <a:pt x="76" y="97"/>
                </a:cubicBezTo>
                <a:cubicBezTo>
                  <a:pt x="92" y="88"/>
                  <a:pt x="101" y="82"/>
                  <a:pt x="115" y="82"/>
                </a:cubicBezTo>
                <a:cubicBezTo>
                  <a:pt x="117" y="82"/>
                  <a:pt x="120" y="82"/>
                  <a:pt x="123" y="82"/>
                </a:cubicBezTo>
                <a:cubicBezTo>
                  <a:pt x="142" y="85"/>
                  <a:pt x="146" y="110"/>
                  <a:pt x="140" y="124"/>
                </a:cubicBezTo>
                <a:cubicBezTo>
                  <a:pt x="131" y="144"/>
                  <a:pt x="98" y="161"/>
                  <a:pt x="80" y="166"/>
                </a:cubicBezTo>
                <a:cubicBezTo>
                  <a:pt x="74" y="167"/>
                  <a:pt x="69" y="169"/>
                  <a:pt x="64" y="169"/>
                </a:cubicBezTo>
                <a:moveTo>
                  <a:pt x="37" y="0"/>
                </a:moveTo>
                <a:cubicBezTo>
                  <a:pt x="32" y="0"/>
                  <a:pt x="26" y="3"/>
                  <a:pt x="20" y="10"/>
                </a:cubicBezTo>
                <a:cubicBezTo>
                  <a:pt x="20" y="11"/>
                  <a:pt x="20" y="11"/>
                  <a:pt x="20" y="11"/>
                </a:cubicBezTo>
                <a:cubicBezTo>
                  <a:pt x="18" y="12"/>
                  <a:pt x="17" y="14"/>
                  <a:pt x="16" y="16"/>
                </a:cubicBezTo>
                <a:cubicBezTo>
                  <a:pt x="0" y="41"/>
                  <a:pt x="4" y="60"/>
                  <a:pt x="7" y="85"/>
                </a:cubicBezTo>
                <a:cubicBezTo>
                  <a:pt x="10" y="110"/>
                  <a:pt x="25" y="152"/>
                  <a:pt x="40" y="173"/>
                </a:cubicBezTo>
                <a:cubicBezTo>
                  <a:pt x="50" y="187"/>
                  <a:pt x="58" y="192"/>
                  <a:pt x="68" y="192"/>
                </a:cubicBezTo>
                <a:cubicBezTo>
                  <a:pt x="76" y="192"/>
                  <a:pt x="84" y="190"/>
                  <a:pt x="94" y="187"/>
                </a:cubicBezTo>
                <a:cubicBezTo>
                  <a:pt x="118" y="180"/>
                  <a:pt x="160" y="161"/>
                  <a:pt x="181" y="135"/>
                </a:cubicBezTo>
                <a:cubicBezTo>
                  <a:pt x="182" y="135"/>
                  <a:pt x="182" y="135"/>
                  <a:pt x="182" y="135"/>
                </a:cubicBezTo>
                <a:cubicBezTo>
                  <a:pt x="186" y="130"/>
                  <a:pt x="189" y="125"/>
                  <a:pt x="191" y="120"/>
                </a:cubicBezTo>
                <a:cubicBezTo>
                  <a:pt x="199" y="101"/>
                  <a:pt x="197" y="73"/>
                  <a:pt x="180" y="59"/>
                </a:cubicBezTo>
                <a:cubicBezTo>
                  <a:pt x="180" y="59"/>
                  <a:pt x="180" y="59"/>
                  <a:pt x="180" y="59"/>
                </a:cubicBezTo>
                <a:cubicBezTo>
                  <a:pt x="176" y="56"/>
                  <a:pt x="170" y="53"/>
                  <a:pt x="164" y="52"/>
                </a:cubicBezTo>
                <a:cubicBezTo>
                  <a:pt x="159" y="51"/>
                  <a:pt x="154" y="51"/>
                  <a:pt x="150" y="51"/>
                </a:cubicBezTo>
                <a:cubicBezTo>
                  <a:pt x="128" y="51"/>
                  <a:pt x="113" y="62"/>
                  <a:pt x="88" y="76"/>
                </a:cubicBezTo>
                <a:cubicBezTo>
                  <a:pt x="82" y="54"/>
                  <a:pt x="61" y="0"/>
                  <a:pt x="37" y="0"/>
                </a:cubicBezTo>
              </a:path>
            </a:pathLst>
          </a:custGeom>
          <a:blipFill>
            <a:blip r:embed="rId19" cstate="screen">
              <a:duotone>
                <a:schemeClr val="accent1">
                  <a:shade val="45000"/>
                  <a:satMod val="135000"/>
                </a:schemeClr>
                <a:prstClr val="white"/>
              </a:duotone>
              <a:extLst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12" name="Полилиния 7"/>
          <p:cNvSpPr>
            <a:spLocks noEditPoints="1"/>
          </p:cNvSpPr>
          <p:nvPr/>
        </p:nvSpPr>
        <p:spPr bwMode="auto">
          <a:xfrm rot="21094680">
            <a:off x="508000" y="4665663"/>
            <a:ext cx="387350" cy="501650"/>
          </a:xfrm>
          <a:custGeom>
            <a:avLst/>
            <a:gdLst>
              <a:gd name="T0" fmla="*/ 64 w 199"/>
              <a:gd name="T1" fmla="*/ 169 h 192"/>
              <a:gd name="T2" fmla="*/ 47 w 199"/>
              <a:gd name="T3" fmla="*/ 157 h 192"/>
              <a:gd name="T4" fmla="*/ 26 w 199"/>
              <a:gd name="T5" fmla="*/ 102 h 192"/>
              <a:gd name="T6" fmla="*/ 32 w 199"/>
              <a:gd name="T7" fmla="*/ 60 h 192"/>
              <a:gd name="T8" fmla="*/ 45 w 199"/>
              <a:gd name="T9" fmla="*/ 50 h 192"/>
              <a:gd name="T10" fmla="*/ 76 w 199"/>
              <a:gd name="T11" fmla="*/ 97 h 192"/>
              <a:gd name="T12" fmla="*/ 115 w 199"/>
              <a:gd name="T13" fmla="*/ 82 h 192"/>
              <a:gd name="T14" fmla="*/ 123 w 199"/>
              <a:gd name="T15" fmla="*/ 82 h 192"/>
              <a:gd name="T16" fmla="*/ 140 w 199"/>
              <a:gd name="T17" fmla="*/ 124 h 192"/>
              <a:gd name="T18" fmla="*/ 80 w 199"/>
              <a:gd name="T19" fmla="*/ 166 h 192"/>
              <a:gd name="T20" fmla="*/ 64 w 199"/>
              <a:gd name="T21" fmla="*/ 169 h 192"/>
              <a:gd name="T22" fmla="*/ 37 w 199"/>
              <a:gd name="T23" fmla="*/ 0 h 192"/>
              <a:gd name="T24" fmla="*/ 20 w 199"/>
              <a:gd name="T25" fmla="*/ 10 h 192"/>
              <a:gd name="T26" fmla="*/ 20 w 199"/>
              <a:gd name="T27" fmla="*/ 11 h 192"/>
              <a:gd name="T28" fmla="*/ 16 w 199"/>
              <a:gd name="T29" fmla="*/ 16 h 192"/>
              <a:gd name="T30" fmla="*/ 7 w 199"/>
              <a:gd name="T31" fmla="*/ 85 h 192"/>
              <a:gd name="T32" fmla="*/ 40 w 199"/>
              <a:gd name="T33" fmla="*/ 173 h 192"/>
              <a:gd name="T34" fmla="*/ 68 w 199"/>
              <a:gd name="T35" fmla="*/ 192 h 192"/>
              <a:gd name="T36" fmla="*/ 94 w 199"/>
              <a:gd name="T37" fmla="*/ 187 h 192"/>
              <a:gd name="T38" fmla="*/ 181 w 199"/>
              <a:gd name="T39" fmla="*/ 135 h 192"/>
              <a:gd name="T40" fmla="*/ 182 w 199"/>
              <a:gd name="T41" fmla="*/ 135 h 192"/>
              <a:gd name="T42" fmla="*/ 191 w 199"/>
              <a:gd name="T43" fmla="*/ 120 h 192"/>
              <a:gd name="T44" fmla="*/ 180 w 199"/>
              <a:gd name="T45" fmla="*/ 59 h 192"/>
              <a:gd name="T46" fmla="*/ 180 w 199"/>
              <a:gd name="T47" fmla="*/ 59 h 192"/>
              <a:gd name="T48" fmla="*/ 164 w 199"/>
              <a:gd name="T49" fmla="*/ 52 h 192"/>
              <a:gd name="T50" fmla="*/ 150 w 199"/>
              <a:gd name="T51" fmla="*/ 51 h 192"/>
              <a:gd name="T52" fmla="*/ 88 w 199"/>
              <a:gd name="T53" fmla="*/ 76 h 192"/>
              <a:gd name="T54" fmla="*/ 37 w 199"/>
              <a:gd name="T55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9" h="192">
                <a:moveTo>
                  <a:pt x="64" y="169"/>
                </a:moveTo>
                <a:cubicBezTo>
                  <a:pt x="58" y="169"/>
                  <a:pt x="53" y="166"/>
                  <a:pt x="47" y="157"/>
                </a:cubicBezTo>
                <a:cubicBezTo>
                  <a:pt x="38" y="144"/>
                  <a:pt x="28" y="118"/>
                  <a:pt x="26" y="102"/>
                </a:cubicBezTo>
                <a:cubicBezTo>
                  <a:pt x="24" y="87"/>
                  <a:pt x="22" y="76"/>
                  <a:pt x="32" y="60"/>
                </a:cubicBezTo>
                <a:cubicBezTo>
                  <a:pt x="36" y="53"/>
                  <a:pt x="41" y="50"/>
                  <a:pt x="45" y="50"/>
                </a:cubicBezTo>
                <a:cubicBezTo>
                  <a:pt x="60" y="50"/>
                  <a:pt x="72" y="83"/>
                  <a:pt x="76" y="97"/>
                </a:cubicBezTo>
                <a:cubicBezTo>
                  <a:pt x="92" y="88"/>
                  <a:pt x="101" y="82"/>
                  <a:pt x="115" y="82"/>
                </a:cubicBezTo>
                <a:cubicBezTo>
                  <a:pt x="117" y="82"/>
                  <a:pt x="120" y="82"/>
                  <a:pt x="123" y="82"/>
                </a:cubicBezTo>
                <a:cubicBezTo>
                  <a:pt x="142" y="85"/>
                  <a:pt x="146" y="110"/>
                  <a:pt x="140" y="124"/>
                </a:cubicBezTo>
                <a:cubicBezTo>
                  <a:pt x="131" y="144"/>
                  <a:pt x="98" y="161"/>
                  <a:pt x="80" y="166"/>
                </a:cubicBezTo>
                <a:cubicBezTo>
                  <a:pt x="74" y="167"/>
                  <a:pt x="69" y="169"/>
                  <a:pt x="64" y="169"/>
                </a:cubicBezTo>
                <a:moveTo>
                  <a:pt x="37" y="0"/>
                </a:moveTo>
                <a:cubicBezTo>
                  <a:pt x="32" y="0"/>
                  <a:pt x="26" y="3"/>
                  <a:pt x="20" y="10"/>
                </a:cubicBezTo>
                <a:cubicBezTo>
                  <a:pt x="20" y="11"/>
                  <a:pt x="20" y="11"/>
                  <a:pt x="20" y="11"/>
                </a:cubicBezTo>
                <a:cubicBezTo>
                  <a:pt x="18" y="12"/>
                  <a:pt x="17" y="14"/>
                  <a:pt x="16" y="16"/>
                </a:cubicBezTo>
                <a:cubicBezTo>
                  <a:pt x="0" y="41"/>
                  <a:pt x="4" y="60"/>
                  <a:pt x="7" y="85"/>
                </a:cubicBezTo>
                <a:cubicBezTo>
                  <a:pt x="10" y="110"/>
                  <a:pt x="25" y="152"/>
                  <a:pt x="40" y="173"/>
                </a:cubicBezTo>
                <a:cubicBezTo>
                  <a:pt x="50" y="187"/>
                  <a:pt x="58" y="192"/>
                  <a:pt x="68" y="192"/>
                </a:cubicBezTo>
                <a:cubicBezTo>
                  <a:pt x="76" y="192"/>
                  <a:pt x="84" y="190"/>
                  <a:pt x="94" y="187"/>
                </a:cubicBezTo>
                <a:cubicBezTo>
                  <a:pt x="118" y="180"/>
                  <a:pt x="160" y="161"/>
                  <a:pt x="181" y="135"/>
                </a:cubicBezTo>
                <a:cubicBezTo>
                  <a:pt x="182" y="135"/>
                  <a:pt x="182" y="135"/>
                  <a:pt x="182" y="135"/>
                </a:cubicBezTo>
                <a:cubicBezTo>
                  <a:pt x="186" y="130"/>
                  <a:pt x="189" y="125"/>
                  <a:pt x="191" y="120"/>
                </a:cubicBezTo>
                <a:cubicBezTo>
                  <a:pt x="199" y="101"/>
                  <a:pt x="197" y="73"/>
                  <a:pt x="180" y="59"/>
                </a:cubicBezTo>
                <a:cubicBezTo>
                  <a:pt x="180" y="59"/>
                  <a:pt x="180" y="59"/>
                  <a:pt x="180" y="59"/>
                </a:cubicBezTo>
                <a:cubicBezTo>
                  <a:pt x="176" y="56"/>
                  <a:pt x="170" y="53"/>
                  <a:pt x="164" y="52"/>
                </a:cubicBezTo>
                <a:cubicBezTo>
                  <a:pt x="159" y="51"/>
                  <a:pt x="154" y="51"/>
                  <a:pt x="150" y="51"/>
                </a:cubicBezTo>
                <a:cubicBezTo>
                  <a:pt x="128" y="51"/>
                  <a:pt x="113" y="62"/>
                  <a:pt x="88" y="76"/>
                </a:cubicBezTo>
                <a:cubicBezTo>
                  <a:pt x="82" y="54"/>
                  <a:pt x="61" y="0"/>
                  <a:pt x="37" y="0"/>
                </a:cubicBezTo>
              </a:path>
            </a:pathLst>
          </a:custGeom>
          <a:solidFill>
            <a:schemeClr val="accent5">
              <a:alpha val="50000"/>
            </a:schemeClr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1039" name="Полилиния 12"/>
          <p:cNvSpPr>
            <a:spLocks/>
          </p:cNvSpPr>
          <p:nvPr/>
        </p:nvSpPr>
        <p:spPr bwMode="auto">
          <a:xfrm>
            <a:off x="423863" y="4084638"/>
            <a:ext cx="74612" cy="2239962"/>
          </a:xfrm>
          <a:custGeom>
            <a:avLst/>
            <a:gdLst>
              <a:gd name="T0" fmla="*/ 0 w 98388"/>
              <a:gd name="T1" fmla="*/ 9359 h 2239496"/>
              <a:gd name="T2" fmla="*/ 49458 w 98388"/>
              <a:gd name="T3" fmla="*/ 2239962 h 2239496"/>
              <a:gd name="T4" fmla="*/ 74612 w 98388"/>
              <a:gd name="T5" fmla="*/ 2217321 h 2239496"/>
              <a:gd name="T6" fmla="*/ 24645 w 98388"/>
              <a:gd name="T7" fmla="*/ 0 h 2239496"/>
              <a:gd name="T8" fmla="*/ 0 w 98388"/>
              <a:gd name="T9" fmla="*/ 9359 h 223949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8388" h="2239496">
                <a:moveTo>
                  <a:pt x="0" y="9357"/>
                </a:moveTo>
                <a:cubicBezTo>
                  <a:pt x="5453" y="412769"/>
                  <a:pt x="-8330" y="1126248"/>
                  <a:pt x="65218" y="2239496"/>
                </a:cubicBezTo>
                <a:lnTo>
                  <a:pt x="98388" y="2216860"/>
                </a:lnTo>
                <a:cubicBezTo>
                  <a:pt x="38324" y="1244545"/>
                  <a:pt x="21124" y="872303"/>
                  <a:pt x="32498" y="0"/>
                </a:cubicBezTo>
                <a:lnTo>
                  <a:pt x="0" y="9357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14" name="Полилиния 5"/>
          <p:cNvSpPr>
            <a:spLocks noEditPoints="1"/>
          </p:cNvSpPr>
          <p:nvPr/>
        </p:nvSpPr>
        <p:spPr bwMode="auto">
          <a:xfrm>
            <a:off x="156276" y="3480760"/>
            <a:ext cx="583406" cy="636588"/>
          </a:xfrm>
          <a:custGeom>
            <a:avLst/>
            <a:gdLst>
              <a:gd name="T0" fmla="*/ 114 w 244"/>
              <a:gd name="T1" fmla="*/ 180 h 199"/>
              <a:gd name="T2" fmla="*/ 91 w 244"/>
              <a:gd name="T3" fmla="*/ 168 h 199"/>
              <a:gd name="T4" fmla="*/ 45 w 244"/>
              <a:gd name="T5" fmla="*/ 95 h 199"/>
              <a:gd name="T6" fmla="*/ 76 w 244"/>
              <a:gd name="T7" fmla="*/ 57 h 199"/>
              <a:gd name="T8" fmla="*/ 83 w 244"/>
              <a:gd name="T9" fmla="*/ 58 h 199"/>
              <a:gd name="T10" fmla="*/ 127 w 244"/>
              <a:gd name="T11" fmla="*/ 95 h 199"/>
              <a:gd name="T12" fmla="*/ 177 w 244"/>
              <a:gd name="T13" fmla="*/ 58 h 199"/>
              <a:gd name="T14" fmla="*/ 192 w 244"/>
              <a:gd name="T15" fmla="*/ 76 h 199"/>
              <a:gd name="T16" fmla="*/ 178 w 244"/>
              <a:gd name="T17" fmla="*/ 124 h 199"/>
              <a:gd name="T18" fmla="*/ 130 w 244"/>
              <a:gd name="T19" fmla="*/ 174 h 199"/>
              <a:gd name="T20" fmla="*/ 114 w 244"/>
              <a:gd name="T21" fmla="*/ 180 h 199"/>
              <a:gd name="T22" fmla="*/ 51 w 244"/>
              <a:gd name="T23" fmla="*/ 0 h 199"/>
              <a:gd name="T24" fmla="*/ 47 w 244"/>
              <a:gd name="T25" fmla="*/ 0 h 199"/>
              <a:gd name="T26" fmla="*/ 1 w 244"/>
              <a:gd name="T27" fmla="*/ 62 h 199"/>
              <a:gd name="T28" fmla="*/ 1 w 244"/>
              <a:gd name="T29" fmla="*/ 68 h 199"/>
              <a:gd name="T30" fmla="*/ 1 w 244"/>
              <a:gd name="T31" fmla="*/ 69 h 199"/>
              <a:gd name="T32" fmla="*/ 75 w 244"/>
              <a:gd name="T33" fmla="*/ 180 h 199"/>
              <a:gd name="T34" fmla="*/ 113 w 244"/>
              <a:gd name="T35" fmla="*/ 199 h 199"/>
              <a:gd name="T36" fmla="*/ 116 w 244"/>
              <a:gd name="T37" fmla="*/ 199 h 199"/>
              <a:gd name="T38" fmla="*/ 116 w 244"/>
              <a:gd name="T39" fmla="*/ 199 h 199"/>
              <a:gd name="T40" fmla="*/ 139 w 244"/>
              <a:gd name="T41" fmla="*/ 190 h 199"/>
              <a:gd name="T42" fmla="*/ 216 w 244"/>
              <a:gd name="T43" fmla="*/ 109 h 199"/>
              <a:gd name="T44" fmla="*/ 238 w 244"/>
              <a:gd name="T45" fmla="*/ 31 h 199"/>
              <a:gd name="T46" fmla="*/ 214 w 244"/>
              <a:gd name="T47" fmla="*/ 3 h 199"/>
              <a:gd name="T48" fmla="*/ 133 w 244"/>
              <a:gd name="T49" fmla="*/ 62 h 199"/>
              <a:gd name="T50" fmla="*/ 61 w 244"/>
              <a:gd name="T51" fmla="*/ 1 h 199"/>
              <a:gd name="T52" fmla="*/ 51 w 244"/>
              <a:gd name="T53" fmla="*/ 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44" h="199">
                <a:moveTo>
                  <a:pt x="114" y="180"/>
                </a:moveTo>
                <a:cubicBezTo>
                  <a:pt x="106" y="180"/>
                  <a:pt x="100" y="175"/>
                  <a:pt x="91" y="168"/>
                </a:cubicBezTo>
                <a:cubicBezTo>
                  <a:pt x="74" y="154"/>
                  <a:pt x="45" y="121"/>
                  <a:pt x="45" y="95"/>
                </a:cubicBezTo>
                <a:cubicBezTo>
                  <a:pt x="45" y="78"/>
                  <a:pt x="58" y="57"/>
                  <a:pt x="76" y="57"/>
                </a:cubicBezTo>
                <a:cubicBezTo>
                  <a:pt x="78" y="57"/>
                  <a:pt x="80" y="57"/>
                  <a:pt x="83" y="58"/>
                </a:cubicBezTo>
                <a:cubicBezTo>
                  <a:pt x="105" y="63"/>
                  <a:pt x="111" y="75"/>
                  <a:pt x="127" y="95"/>
                </a:cubicBezTo>
                <a:cubicBezTo>
                  <a:pt x="136" y="84"/>
                  <a:pt x="160" y="58"/>
                  <a:pt x="177" y="58"/>
                </a:cubicBezTo>
                <a:cubicBezTo>
                  <a:pt x="184" y="58"/>
                  <a:pt x="189" y="63"/>
                  <a:pt x="192" y="76"/>
                </a:cubicBezTo>
                <a:cubicBezTo>
                  <a:pt x="195" y="97"/>
                  <a:pt x="187" y="108"/>
                  <a:pt x="178" y="124"/>
                </a:cubicBezTo>
                <a:cubicBezTo>
                  <a:pt x="168" y="140"/>
                  <a:pt x="146" y="164"/>
                  <a:pt x="130" y="174"/>
                </a:cubicBezTo>
                <a:cubicBezTo>
                  <a:pt x="124" y="178"/>
                  <a:pt x="119" y="180"/>
                  <a:pt x="114" y="180"/>
                </a:cubicBezTo>
                <a:moveTo>
                  <a:pt x="51" y="0"/>
                </a:moveTo>
                <a:cubicBezTo>
                  <a:pt x="50" y="0"/>
                  <a:pt x="49" y="0"/>
                  <a:pt x="47" y="0"/>
                </a:cubicBezTo>
                <a:cubicBezTo>
                  <a:pt x="19" y="3"/>
                  <a:pt x="0" y="36"/>
                  <a:pt x="1" y="62"/>
                </a:cubicBezTo>
                <a:cubicBezTo>
                  <a:pt x="1" y="64"/>
                  <a:pt x="1" y="66"/>
                  <a:pt x="1" y="68"/>
                </a:cubicBezTo>
                <a:cubicBezTo>
                  <a:pt x="1" y="69"/>
                  <a:pt x="1" y="69"/>
                  <a:pt x="1" y="69"/>
                </a:cubicBezTo>
                <a:cubicBezTo>
                  <a:pt x="5" y="110"/>
                  <a:pt x="48" y="159"/>
                  <a:pt x="75" y="180"/>
                </a:cubicBezTo>
                <a:cubicBezTo>
                  <a:pt x="90" y="191"/>
                  <a:pt x="100" y="199"/>
                  <a:pt x="113" y="199"/>
                </a:cubicBezTo>
                <a:cubicBezTo>
                  <a:pt x="114" y="199"/>
                  <a:pt x="115" y="199"/>
                  <a:pt x="116" y="199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22" y="199"/>
                  <a:pt x="130" y="196"/>
                  <a:pt x="139" y="190"/>
                </a:cubicBezTo>
                <a:cubicBezTo>
                  <a:pt x="165" y="174"/>
                  <a:pt x="201" y="136"/>
                  <a:pt x="216" y="109"/>
                </a:cubicBezTo>
                <a:cubicBezTo>
                  <a:pt x="231" y="84"/>
                  <a:pt x="244" y="66"/>
                  <a:pt x="238" y="31"/>
                </a:cubicBezTo>
                <a:cubicBezTo>
                  <a:pt x="235" y="10"/>
                  <a:pt x="226" y="3"/>
                  <a:pt x="214" y="3"/>
                </a:cubicBezTo>
                <a:cubicBezTo>
                  <a:pt x="188" y="3"/>
                  <a:pt x="148" y="43"/>
                  <a:pt x="133" y="62"/>
                </a:cubicBezTo>
                <a:cubicBezTo>
                  <a:pt x="108" y="30"/>
                  <a:pt x="98" y="10"/>
                  <a:pt x="61" y="1"/>
                </a:cubicBezTo>
                <a:cubicBezTo>
                  <a:pt x="58" y="0"/>
                  <a:pt x="55" y="0"/>
                  <a:pt x="51" y="0"/>
                </a:cubicBezTo>
              </a:path>
            </a:pathLst>
          </a:custGeom>
          <a:blipFill>
            <a:blip r:embed="rId20" cstate="screen">
              <a:duotone>
                <a:schemeClr val="accent4">
                  <a:shade val="45000"/>
                  <a:satMod val="135000"/>
                </a:schemeClr>
                <a:prstClr val="white"/>
              </a:duotone>
              <a:extLst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15" name="Полилиния 5"/>
          <p:cNvSpPr>
            <a:spLocks noEditPoints="1"/>
          </p:cNvSpPr>
          <p:nvPr/>
        </p:nvSpPr>
        <p:spPr bwMode="auto">
          <a:xfrm>
            <a:off x="155575" y="3481388"/>
            <a:ext cx="584200" cy="636587"/>
          </a:xfrm>
          <a:custGeom>
            <a:avLst/>
            <a:gdLst>
              <a:gd name="T0" fmla="*/ 114 w 244"/>
              <a:gd name="T1" fmla="*/ 180 h 199"/>
              <a:gd name="T2" fmla="*/ 91 w 244"/>
              <a:gd name="T3" fmla="*/ 168 h 199"/>
              <a:gd name="T4" fmla="*/ 45 w 244"/>
              <a:gd name="T5" fmla="*/ 95 h 199"/>
              <a:gd name="T6" fmla="*/ 76 w 244"/>
              <a:gd name="T7" fmla="*/ 57 h 199"/>
              <a:gd name="T8" fmla="*/ 83 w 244"/>
              <a:gd name="T9" fmla="*/ 58 h 199"/>
              <a:gd name="T10" fmla="*/ 127 w 244"/>
              <a:gd name="T11" fmla="*/ 95 h 199"/>
              <a:gd name="T12" fmla="*/ 177 w 244"/>
              <a:gd name="T13" fmla="*/ 58 h 199"/>
              <a:gd name="T14" fmla="*/ 192 w 244"/>
              <a:gd name="T15" fmla="*/ 76 h 199"/>
              <a:gd name="T16" fmla="*/ 178 w 244"/>
              <a:gd name="T17" fmla="*/ 124 h 199"/>
              <a:gd name="T18" fmla="*/ 130 w 244"/>
              <a:gd name="T19" fmla="*/ 174 h 199"/>
              <a:gd name="T20" fmla="*/ 114 w 244"/>
              <a:gd name="T21" fmla="*/ 180 h 199"/>
              <a:gd name="T22" fmla="*/ 51 w 244"/>
              <a:gd name="T23" fmla="*/ 0 h 199"/>
              <a:gd name="T24" fmla="*/ 47 w 244"/>
              <a:gd name="T25" fmla="*/ 0 h 199"/>
              <a:gd name="T26" fmla="*/ 1 w 244"/>
              <a:gd name="T27" fmla="*/ 62 h 199"/>
              <a:gd name="T28" fmla="*/ 1 w 244"/>
              <a:gd name="T29" fmla="*/ 68 h 199"/>
              <a:gd name="T30" fmla="*/ 1 w 244"/>
              <a:gd name="T31" fmla="*/ 69 h 199"/>
              <a:gd name="T32" fmla="*/ 75 w 244"/>
              <a:gd name="T33" fmla="*/ 180 h 199"/>
              <a:gd name="T34" fmla="*/ 113 w 244"/>
              <a:gd name="T35" fmla="*/ 199 h 199"/>
              <a:gd name="T36" fmla="*/ 116 w 244"/>
              <a:gd name="T37" fmla="*/ 199 h 199"/>
              <a:gd name="T38" fmla="*/ 116 w 244"/>
              <a:gd name="T39" fmla="*/ 199 h 199"/>
              <a:gd name="T40" fmla="*/ 139 w 244"/>
              <a:gd name="T41" fmla="*/ 190 h 199"/>
              <a:gd name="T42" fmla="*/ 216 w 244"/>
              <a:gd name="T43" fmla="*/ 109 h 199"/>
              <a:gd name="T44" fmla="*/ 238 w 244"/>
              <a:gd name="T45" fmla="*/ 31 h 199"/>
              <a:gd name="T46" fmla="*/ 214 w 244"/>
              <a:gd name="T47" fmla="*/ 3 h 199"/>
              <a:gd name="T48" fmla="*/ 133 w 244"/>
              <a:gd name="T49" fmla="*/ 62 h 199"/>
              <a:gd name="T50" fmla="*/ 61 w 244"/>
              <a:gd name="T51" fmla="*/ 1 h 199"/>
              <a:gd name="T52" fmla="*/ 51 w 244"/>
              <a:gd name="T53" fmla="*/ 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44" h="199">
                <a:moveTo>
                  <a:pt x="114" y="180"/>
                </a:moveTo>
                <a:cubicBezTo>
                  <a:pt x="106" y="180"/>
                  <a:pt x="100" y="175"/>
                  <a:pt x="91" y="168"/>
                </a:cubicBezTo>
                <a:cubicBezTo>
                  <a:pt x="74" y="154"/>
                  <a:pt x="45" y="121"/>
                  <a:pt x="45" y="95"/>
                </a:cubicBezTo>
                <a:cubicBezTo>
                  <a:pt x="45" y="78"/>
                  <a:pt x="58" y="57"/>
                  <a:pt x="76" y="57"/>
                </a:cubicBezTo>
                <a:cubicBezTo>
                  <a:pt x="78" y="57"/>
                  <a:pt x="80" y="57"/>
                  <a:pt x="83" y="58"/>
                </a:cubicBezTo>
                <a:cubicBezTo>
                  <a:pt x="105" y="63"/>
                  <a:pt x="111" y="75"/>
                  <a:pt x="127" y="95"/>
                </a:cubicBezTo>
                <a:cubicBezTo>
                  <a:pt x="136" y="84"/>
                  <a:pt x="160" y="58"/>
                  <a:pt x="177" y="58"/>
                </a:cubicBezTo>
                <a:cubicBezTo>
                  <a:pt x="184" y="58"/>
                  <a:pt x="189" y="63"/>
                  <a:pt x="192" y="76"/>
                </a:cubicBezTo>
                <a:cubicBezTo>
                  <a:pt x="195" y="97"/>
                  <a:pt x="187" y="108"/>
                  <a:pt x="178" y="124"/>
                </a:cubicBezTo>
                <a:cubicBezTo>
                  <a:pt x="168" y="140"/>
                  <a:pt x="146" y="164"/>
                  <a:pt x="130" y="174"/>
                </a:cubicBezTo>
                <a:cubicBezTo>
                  <a:pt x="124" y="178"/>
                  <a:pt x="119" y="180"/>
                  <a:pt x="114" y="180"/>
                </a:cubicBezTo>
                <a:moveTo>
                  <a:pt x="51" y="0"/>
                </a:moveTo>
                <a:cubicBezTo>
                  <a:pt x="50" y="0"/>
                  <a:pt x="49" y="0"/>
                  <a:pt x="47" y="0"/>
                </a:cubicBezTo>
                <a:cubicBezTo>
                  <a:pt x="19" y="3"/>
                  <a:pt x="0" y="36"/>
                  <a:pt x="1" y="62"/>
                </a:cubicBezTo>
                <a:cubicBezTo>
                  <a:pt x="1" y="64"/>
                  <a:pt x="1" y="66"/>
                  <a:pt x="1" y="68"/>
                </a:cubicBezTo>
                <a:cubicBezTo>
                  <a:pt x="1" y="69"/>
                  <a:pt x="1" y="69"/>
                  <a:pt x="1" y="69"/>
                </a:cubicBezTo>
                <a:cubicBezTo>
                  <a:pt x="5" y="110"/>
                  <a:pt x="48" y="159"/>
                  <a:pt x="75" y="180"/>
                </a:cubicBezTo>
                <a:cubicBezTo>
                  <a:pt x="90" y="191"/>
                  <a:pt x="100" y="199"/>
                  <a:pt x="113" y="199"/>
                </a:cubicBezTo>
                <a:cubicBezTo>
                  <a:pt x="114" y="199"/>
                  <a:pt x="115" y="199"/>
                  <a:pt x="116" y="199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22" y="199"/>
                  <a:pt x="130" y="196"/>
                  <a:pt x="139" y="190"/>
                </a:cubicBezTo>
                <a:cubicBezTo>
                  <a:pt x="165" y="174"/>
                  <a:pt x="201" y="136"/>
                  <a:pt x="216" y="109"/>
                </a:cubicBezTo>
                <a:cubicBezTo>
                  <a:pt x="231" y="84"/>
                  <a:pt x="244" y="66"/>
                  <a:pt x="238" y="31"/>
                </a:cubicBezTo>
                <a:cubicBezTo>
                  <a:pt x="235" y="10"/>
                  <a:pt x="226" y="3"/>
                  <a:pt x="214" y="3"/>
                </a:cubicBezTo>
                <a:cubicBezTo>
                  <a:pt x="188" y="3"/>
                  <a:pt x="148" y="43"/>
                  <a:pt x="133" y="62"/>
                </a:cubicBezTo>
                <a:cubicBezTo>
                  <a:pt x="108" y="30"/>
                  <a:pt x="98" y="10"/>
                  <a:pt x="61" y="1"/>
                </a:cubicBezTo>
                <a:cubicBezTo>
                  <a:pt x="58" y="0"/>
                  <a:pt x="55" y="0"/>
                  <a:pt x="51" y="0"/>
                </a:cubicBezTo>
              </a:path>
            </a:pathLst>
          </a:custGeom>
          <a:solidFill>
            <a:schemeClr val="accent4">
              <a:alpha val="50000"/>
            </a:schemeClr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1044" name="Полилиния 22"/>
          <p:cNvSpPr>
            <a:spLocks/>
          </p:cNvSpPr>
          <p:nvPr/>
        </p:nvSpPr>
        <p:spPr bwMode="auto">
          <a:xfrm rot="-337285">
            <a:off x="100013" y="5429250"/>
            <a:ext cx="152400" cy="965200"/>
          </a:xfrm>
          <a:custGeom>
            <a:avLst/>
            <a:gdLst>
              <a:gd name="T0" fmla="*/ 89647 w 51"/>
              <a:gd name="T1" fmla="*/ 369047 h 238"/>
              <a:gd name="T2" fmla="*/ 89647 w 51"/>
              <a:gd name="T3" fmla="*/ 291993 h 238"/>
              <a:gd name="T4" fmla="*/ 140447 w 51"/>
              <a:gd name="T5" fmla="*/ 239272 h 238"/>
              <a:gd name="T6" fmla="*/ 92635 w 51"/>
              <a:gd name="T7" fmla="*/ 182496 h 238"/>
              <a:gd name="T8" fmla="*/ 95624 w 51"/>
              <a:gd name="T9" fmla="*/ 109497 h 238"/>
              <a:gd name="T10" fmla="*/ 140447 w 51"/>
              <a:gd name="T11" fmla="*/ 64887 h 238"/>
              <a:gd name="T12" fmla="*/ 101600 w 51"/>
              <a:gd name="T13" fmla="*/ 4055 h 238"/>
              <a:gd name="T14" fmla="*/ 50800 w 51"/>
              <a:gd name="T15" fmla="*/ 48666 h 238"/>
              <a:gd name="T16" fmla="*/ 83671 w 51"/>
              <a:gd name="T17" fmla="*/ 105442 h 238"/>
              <a:gd name="T18" fmla="*/ 77694 w 51"/>
              <a:gd name="T19" fmla="*/ 182496 h 238"/>
              <a:gd name="T20" fmla="*/ 20918 w 51"/>
              <a:gd name="T21" fmla="*/ 235217 h 238"/>
              <a:gd name="T22" fmla="*/ 74706 w 51"/>
              <a:gd name="T23" fmla="*/ 291993 h 238"/>
              <a:gd name="T24" fmla="*/ 74706 w 51"/>
              <a:gd name="T25" fmla="*/ 369047 h 238"/>
              <a:gd name="T26" fmla="*/ 71718 w 51"/>
              <a:gd name="T27" fmla="*/ 369047 h 238"/>
              <a:gd name="T28" fmla="*/ 0 w 51"/>
              <a:gd name="T29" fmla="*/ 437990 h 238"/>
              <a:gd name="T30" fmla="*/ 77694 w 51"/>
              <a:gd name="T31" fmla="*/ 490711 h 238"/>
              <a:gd name="T32" fmla="*/ 80682 w 51"/>
              <a:gd name="T33" fmla="*/ 490711 h 238"/>
              <a:gd name="T34" fmla="*/ 119529 w 51"/>
              <a:gd name="T35" fmla="*/ 965200 h 238"/>
              <a:gd name="T36" fmla="*/ 134471 w 51"/>
              <a:gd name="T37" fmla="*/ 961145 h 238"/>
              <a:gd name="T38" fmla="*/ 95624 w 51"/>
              <a:gd name="T39" fmla="*/ 490711 h 238"/>
              <a:gd name="T40" fmla="*/ 152400 w 51"/>
              <a:gd name="T41" fmla="*/ 425824 h 238"/>
              <a:gd name="T42" fmla="*/ 89647 w 51"/>
              <a:gd name="T43" fmla="*/ 369047 h 238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51" h="238">
                <a:moveTo>
                  <a:pt x="30" y="91"/>
                </a:moveTo>
                <a:cubicBezTo>
                  <a:pt x="30" y="85"/>
                  <a:pt x="30" y="78"/>
                  <a:pt x="30" y="72"/>
                </a:cubicBezTo>
                <a:cubicBezTo>
                  <a:pt x="39" y="71"/>
                  <a:pt x="47" y="65"/>
                  <a:pt x="47" y="59"/>
                </a:cubicBezTo>
                <a:cubicBezTo>
                  <a:pt x="47" y="52"/>
                  <a:pt x="40" y="46"/>
                  <a:pt x="31" y="45"/>
                </a:cubicBezTo>
                <a:cubicBezTo>
                  <a:pt x="31" y="39"/>
                  <a:pt x="32" y="33"/>
                  <a:pt x="32" y="27"/>
                </a:cubicBezTo>
                <a:cubicBezTo>
                  <a:pt x="40" y="27"/>
                  <a:pt x="46" y="22"/>
                  <a:pt x="47" y="16"/>
                </a:cubicBezTo>
                <a:cubicBezTo>
                  <a:pt x="48" y="9"/>
                  <a:pt x="42" y="2"/>
                  <a:pt x="34" y="1"/>
                </a:cubicBezTo>
                <a:cubicBezTo>
                  <a:pt x="26" y="0"/>
                  <a:pt x="18" y="5"/>
                  <a:pt x="17" y="12"/>
                </a:cubicBezTo>
                <a:cubicBezTo>
                  <a:pt x="16" y="18"/>
                  <a:pt x="21" y="24"/>
                  <a:pt x="28" y="26"/>
                </a:cubicBezTo>
                <a:cubicBezTo>
                  <a:pt x="27" y="32"/>
                  <a:pt x="26" y="38"/>
                  <a:pt x="26" y="45"/>
                </a:cubicBezTo>
                <a:cubicBezTo>
                  <a:pt x="16" y="45"/>
                  <a:pt x="7" y="51"/>
                  <a:pt x="7" y="58"/>
                </a:cubicBezTo>
                <a:cubicBezTo>
                  <a:pt x="7" y="65"/>
                  <a:pt x="15" y="71"/>
                  <a:pt x="25" y="72"/>
                </a:cubicBezTo>
                <a:cubicBezTo>
                  <a:pt x="25" y="78"/>
                  <a:pt x="25" y="85"/>
                  <a:pt x="25" y="91"/>
                </a:cubicBezTo>
                <a:cubicBezTo>
                  <a:pt x="25" y="91"/>
                  <a:pt x="25" y="91"/>
                  <a:pt x="24" y="91"/>
                </a:cubicBezTo>
                <a:cubicBezTo>
                  <a:pt x="11" y="92"/>
                  <a:pt x="0" y="99"/>
                  <a:pt x="0" y="108"/>
                </a:cubicBezTo>
                <a:cubicBezTo>
                  <a:pt x="1" y="116"/>
                  <a:pt x="12" y="122"/>
                  <a:pt x="26" y="121"/>
                </a:cubicBezTo>
                <a:cubicBezTo>
                  <a:pt x="26" y="121"/>
                  <a:pt x="27" y="121"/>
                  <a:pt x="27" y="121"/>
                </a:cubicBezTo>
                <a:cubicBezTo>
                  <a:pt x="30" y="160"/>
                  <a:pt x="36" y="199"/>
                  <a:pt x="40" y="238"/>
                </a:cubicBezTo>
                <a:cubicBezTo>
                  <a:pt x="45" y="237"/>
                  <a:pt x="45" y="237"/>
                  <a:pt x="45" y="237"/>
                </a:cubicBezTo>
                <a:cubicBezTo>
                  <a:pt x="41" y="198"/>
                  <a:pt x="35" y="159"/>
                  <a:pt x="32" y="121"/>
                </a:cubicBezTo>
                <a:cubicBezTo>
                  <a:pt x="43" y="119"/>
                  <a:pt x="51" y="112"/>
                  <a:pt x="51" y="105"/>
                </a:cubicBezTo>
                <a:cubicBezTo>
                  <a:pt x="50" y="98"/>
                  <a:pt x="41" y="92"/>
                  <a:pt x="30" y="9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1143" y="6194218"/>
            <a:ext cx="9141714" cy="663782"/>
          </a:xfrm>
          <a:custGeom>
            <a:avLst/>
            <a:gdLst>
              <a:gd name="connsiteX0" fmla="*/ 2898990 w 12195510"/>
              <a:gd name="connsiteY0" fmla="*/ 1130 h 705247"/>
              <a:gd name="connsiteX1" fmla="*/ 3489295 w 12195510"/>
              <a:gd name="connsiteY1" fmla="*/ 1219 h 705247"/>
              <a:gd name="connsiteX2" fmla="*/ 12036716 w 12195510"/>
              <a:gd name="connsiteY2" fmla="*/ 341913 h 705247"/>
              <a:gd name="connsiteX3" fmla="*/ 12195510 w 12195510"/>
              <a:gd name="connsiteY3" fmla="*/ 328917 h 705247"/>
              <a:gd name="connsiteX4" fmla="*/ 12195510 w 12195510"/>
              <a:gd name="connsiteY4" fmla="*/ 705247 h 705247"/>
              <a:gd name="connsiteX5" fmla="*/ 0 w 12195510"/>
              <a:gd name="connsiteY5" fmla="*/ 705247 h 705247"/>
              <a:gd name="connsiteX6" fmla="*/ 0 w 12195510"/>
              <a:gd name="connsiteY6" fmla="*/ 253521 h 705247"/>
              <a:gd name="connsiteX7" fmla="*/ 297990 w 12195510"/>
              <a:gd name="connsiteY7" fmla="*/ 189201 h 705247"/>
              <a:gd name="connsiteX8" fmla="*/ 2898990 w 12195510"/>
              <a:gd name="connsiteY8" fmla="*/ 1130 h 705247"/>
              <a:gd name="connsiteX0" fmla="*/ 2898990 w 12195510"/>
              <a:gd name="connsiteY0" fmla="*/ 0 h 704117"/>
              <a:gd name="connsiteX1" fmla="*/ 3489295 w 12195510"/>
              <a:gd name="connsiteY1" fmla="*/ 89 h 704117"/>
              <a:gd name="connsiteX2" fmla="*/ 12036716 w 12195510"/>
              <a:gd name="connsiteY2" fmla="*/ 340783 h 704117"/>
              <a:gd name="connsiteX3" fmla="*/ 12195510 w 12195510"/>
              <a:gd name="connsiteY3" fmla="*/ 327787 h 704117"/>
              <a:gd name="connsiteX4" fmla="*/ 12195510 w 12195510"/>
              <a:gd name="connsiteY4" fmla="*/ 704117 h 704117"/>
              <a:gd name="connsiteX5" fmla="*/ 0 w 12195510"/>
              <a:gd name="connsiteY5" fmla="*/ 704117 h 704117"/>
              <a:gd name="connsiteX6" fmla="*/ 0 w 12195510"/>
              <a:gd name="connsiteY6" fmla="*/ 252391 h 704117"/>
              <a:gd name="connsiteX7" fmla="*/ 2898990 w 12195510"/>
              <a:gd name="connsiteY7" fmla="*/ 0 h 704117"/>
              <a:gd name="connsiteX0" fmla="*/ 0 w 12195510"/>
              <a:gd name="connsiteY0" fmla="*/ 252302 h 704028"/>
              <a:gd name="connsiteX1" fmla="*/ 3489295 w 12195510"/>
              <a:gd name="connsiteY1" fmla="*/ 0 h 704028"/>
              <a:gd name="connsiteX2" fmla="*/ 12036716 w 12195510"/>
              <a:gd name="connsiteY2" fmla="*/ 340694 h 704028"/>
              <a:gd name="connsiteX3" fmla="*/ 12195510 w 12195510"/>
              <a:gd name="connsiteY3" fmla="*/ 327698 h 704028"/>
              <a:gd name="connsiteX4" fmla="*/ 12195510 w 12195510"/>
              <a:gd name="connsiteY4" fmla="*/ 704028 h 704028"/>
              <a:gd name="connsiteX5" fmla="*/ 0 w 12195510"/>
              <a:gd name="connsiteY5" fmla="*/ 704028 h 704028"/>
              <a:gd name="connsiteX6" fmla="*/ 0 w 12195510"/>
              <a:gd name="connsiteY6" fmla="*/ 252302 h 704028"/>
              <a:gd name="connsiteX0" fmla="*/ 0 w 12195510"/>
              <a:gd name="connsiteY0" fmla="*/ 264208 h 715934"/>
              <a:gd name="connsiteX1" fmla="*/ 3501201 w 12195510"/>
              <a:gd name="connsiteY1" fmla="*/ 0 h 715934"/>
              <a:gd name="connsiteX2" fmla="*/ 12036716 w 12195510"/>
              <a:gd name="connsiteY2" fmla="*/ 352600 h 715934"/>
              <a:gd name="connsiteX3" fmla="*/ 12195510 w 12195510"/>
              <a:gd name="connsiteY3" fmla="*/ 339604 h 715934"/>
              <a:gd name="connsiteX4" fmla="*/ 12195510 w 12195510"/>
              <a:gd name="connsiteY4" fmla="*/ 715934 h 715934"/>
              <a:gd name="connsiteX5" fmla="*/ 0 w 12195510"/>
              <a:gd name="connsiteY5" fmla="*/ 715934 h 715934"/>
              <a:gd name="connsiteX6" fmla="*/ 0 w 12195510"/>
              <a:gd name="connsiteY6" fmla="*/ 264208 h 715934"/>
              <a:gd name="connsiteX0" fmla="*/ 0 w 12195510"/>
              <a:gd name="connsiteY0" fmla="*/ 265158 h 716884"/>
              <a:gd name="connsiteX1" fmla="*/ 3501201 w 12195510"/>
              <a:gd name="connsiteY1" fmla="*/ 950 h 716884"/>
              <a:gd name="connsiteX2" fmla="*/ 12036716 w 12195510"/>
              <a:gd name="connsiteY2" fmla="*/ 353550 h 716884"/>
              <a:gd name="connsiteX3" fmla="*/ 12195510 w 12195510"/>
              <a:gd name="connsiteY3" fmla="*/ 340554 h 716884"/>
              <a:gd name="connsiteX4" fmla="*/ 12195510 w 12195510"/>
              <a:gd name="connsiteY4" fmla="*/ 716884 h 716884"/>
              <a:gd name="connsiteX5" fmla="*/ 0 w 12195510"/>
              <a:gd name="connsiteY5" fmla="*/ 716884 h 716884"/>
              <a:gd name="connsiteX6" fmla="*/ 0 w 12195510"/>
              <a:gd name="connsiteY6" fmla="*/ 265158 h 716884"/>
              <a:gd name="connsiteX0" fmla="*/ 0 w 12195510"/>
              <a:gd name="connsiteY0" fmla="*/ 332184 h 783910"/>
              <a:gd name="connsiteX1" fmla="*/ 3501201 w 12195510"/>
              <a:gd name="connsiteY1" fmla="*/ 67976 h 783910"/>
              <a:gd name="connsiteX2" fmla="*/ 12036716 w 12195510"/>
              <a:gd name="connsiteY2" fmla="*/ 420576 h 783910"/>
              <a:gd name="connsiteX3" fmla="*/ 12195510 w 12195510"/>
              <a:gd name="connsiteY3" fmla="*/ 407580 h 783910"/>
              <a:gd name="connsiteX4" fmla="*/ 12195510 w 12195510"/>
              <a:gd name="connsiteY4" fmla="*/ 783910 h 783910"/>
              <a:gd name="connsiteX5" fmla="*/ 0 w 12195510"/>
              <a:gd name="connsiteY5" fmla="*/ 783910 h 783910"/>
              <a:gd name="connsiteX6" fmla="*/ 0 w 12195510"/>
              <a:gd name="connsiteY6" fmla="*/ 332184 h 783910"/>
              <a:gd name="connsiteX0" fmla="*/ 0 w 12195510"/>
              <a:gd name="connsiteY0" fmla="*/ 264916 h 716642"/>
              <a:gd name="connsiteX1" fmla="*/ 3501201 w 12195510"/>
              <a:gd name="connsiteY1" fmla="*/ 708 h 716642"/>
              <a:gd name="connsiteX2" fmla="*/ 12195510 w 12195510"/>
              <a:gd name="connsiteY2" fmla="*/ 340312 h 716642"/>
              <a:gd name="connsiteX3" fmla="*/ 12195510 w 12195510"/>
              <a:gd name="connsiteY3" fmla="*/ 716642 h 716642"/>
              <a:gd name="connsiteX4" fmla="*/ 0 w 12195510"/>
              <a:gd name="connsiteY4" fmla="*/ 716642 h 716642"/>
              <a:gd name="connsiteX5" fmla="*/ 0 w 12195510"/>
              <a:gd name="connsiteY5" fmla="*/ 264916 h 716642"/>
              <a:gd name="connsiteX0" fmla="*/ 0 w 12195510"/>
              <a:gd name="connsiteY0" fmla="*/ 405924 h 857650"/>
              <a:gd name="connsiteX1" fmla="*/ 3501201 w 12195510"/>
              <a:gd name="connsiteY1" fmla="*/ 141716 h 857650"/>
              <a:gd name="connsiteX2" fmla="*/ 12195510 w 12195510"/>
              <a:gd name="connsiteY2" fmla="*/ 481320 h 857650"/>
              <a:gd name="connsiteX3" fmla="*/ 12195510 w 12195510"/>
              <a:gd name="connsiteY3" fmla="*/ 857650 h 857650"/>
              <a:gd name="connsiteX4" fmla="*/ 0 w 12195510"/>
              <a:gd name="connsiteY4" fmla="*/ 857650 h 857650"/>
              <a:gd name="connsiteX5" fmla="*/ 0 w 12195510"/>
              <a:gd name="connsiteY5" fmla="*/ 405924 h 857650"/>
              <a:gd name="connsiteX0" fmla="*/ 0 w 12195510"/>
              <a:gd name="connsiteY0" fmla="*/ 25653 h 477379"/>
              <a:gd name="connsiteX1" fmla="*/ 12195510 w 12195510"/>
              <a:gd name="connsiteY1" fmla="*/ 101049 h 477379"/>
              <a:gd name="connsiteX2" fmla="*/ 12195510 w 12195510"/>
              <a:gd name="connsiteY2" fmla="*/ 477379 h 477379"/>
              <a:gd name="connsiteX3" fmla="*/ 0 w 12195510"/>
              <a:gd name="connsiteY3" fmla="*/ 477379 h 477379"/>
              <a:gd name="connsiteX4" fmla="*/ 0 w 12195510"/>
              <a:gd name="connsiteY4" fmla="*/ 25653 h 477379"/>
              <a:gd name="connsiteX0" fmla="*/ 0 w 12195510"/>
              <a:gd name="connsiteY0" fmla="*/ 332044 h 783770"/>
              <a:gd name="connsiteX1" fmla="*/ 12195510 w 12195510"/>
              <a:gd name="connsiteY1" fmla="*/ 407440 h 783770"/>
              <a:gd name="connsiteX2" fmla="*/ 12195510 w 12195510"/>
              <a:gd name="connsiteY2" fmla="*/ 783770 h 783770"/>
              <a:gd name="connsiteX3" fmla="*/ 0 w 12195510"/>
              <a:gd name="connsiteY3" fmla="*/ 783770 h 783770"/>
              <a:gd name="connsiteX4" fmla="*/ 0 w 12195510"/>
              <a:gd name="connsiteY4" fmla="*/ 332044 h 783770"/>
              <a:gd name="connsiteX0" fmla="*/ 0 w 12195510"/>
              <a:gd name="connsiteY0" fmla="*/ 205084 h 656810"/>
              <a:gd name="connsiteX1" fmla="*/ 12195510 w 12195510"/>
              <a:gd name="connsiteY1" fmla="*/ 280480 h 656810"/>
              <a:gd name="connsiteX2" fmla="*/ 12195510 w 12195510"/>
              <a:gd name="connsiteY2" fmla="*/ 656810 h 656810"/>
              <a:gd name="connsiteX3" fmla="*/ 0 w 12195510"/>
              <a:gd name="connsiteY3" fmla="*/ 656810 h 656810"/>
              <a:gd name="connsiteX4" fmla="*/ 0 w 12195510"/>
              <a:gd name="connsiteY4" fmla="*/ 205084 h 656810"/>
              <a:gd name="connsiteX0" fmla="*/ 0 w 12195510"/>
              <a:gd name="connsiteY0" fmla="*/ 175714 h 627440"/>
              <a:gd name="connsiteX1" fmla="*/ 12195510 w 12195510"/>
              <a:gd name="connsiteY1" fmla="*/ 251110 h 627440"/>
              <a:gd name="connsiteX2" fmla="*/ 12195510 w 12195510"/>
              <a:gd name="connsiteY2" fmla="*/ 627440 h 627440"/>
              <a:gd name="connsiteX3" fmla="*/ 0 w 12195510"/>
              <a:gd name="connsiteY3" fmla="*/ 627440 h 627440"/>
              <a:gd name="connsiteX4" fmla="*/ 0 w 12195510"/>
              <a:gd name="connsiteY4" fmla="*/ 175714 h 627440"/>
              <a:gd name="connsiteX0" fmla="*/ 0 w 12195510"/>
              <a:gd name="connsiteY0" fmla="*/ 212056 h 663782"/>
              <a:gd name="connsiteX1" fmla="*/ 12195510 w 12195510"/>
              <a:gd name="connsiteY1" fmla="*/ 287452 h 663782"/>
              <a:gd name="connsiteX2" fmla="*/ 12195510 w 12195510"/>
              <a:gd name="connsiteY2" fmla="*/ 663782 h 663782"/>
              <a:gd name="connsiteX3" fmla="*/ 0 w 12195510"/>
              <a:gd name="connsiteY3" fmla="*/ 663782 h 663782"/>
              <a:gd name="connsiteX4" fmla="*/ 0 w 12195510"/>
              <a:gd name="connsiteY4" fmla="*/ 212056 h 663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5510" h="663782">
                <a:moveTo>
                  <a:pt x="0" y="212056"/>
                </a:moveTo>
                <a:cubicBezTo>
                  <a:pt x="2234990" y="-338823"/>
                  <a:pt x="8293643" y="366945"/>
                  <a:pt x="12195510" y="287452"/>
                </a:cubicBezTo>
                <a:lnTo>
                  <a:pt x="12195510" y="663782"/>
                </a:lnTo>
                <a:lnTo>
                  <a:pt x="0" y="663782"/>
                </a:lnTo>
                <a:lnTo>
                  <a:pt x="0" y="212056"/>
                </a:lnTo>
                <a:close/>
              </a:path>
            </a:pathLst>
          </a:custGeom>
          <a:blipFill dpi="0" rotWithShape="1">
            <a:blip r:embed="rId21" cstate="screen">
              <a:extLst/>
            </a:blip>
            <a:srcRect/>
            <a:tile tx="0" ty="0" sx="100000" sy="100000" flip="none" algn="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48" name="Заголовок 1"/>
          <p:cNvSpPr>
            <a:spLocks noGrp="1"/>
          </p:cNvSpPr>
          <p:nvPr>
            <p:ph type="title"/>
          </p:nvPr>
        </p:nvSpPr>
        <p:spPr bwMode="auto">
          <a:xfrm>
            <a:off x="914400" y="381000"/>
            <a:ext cx="7315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49" name="Текст 2"/>
          <p:cNvSpPr>
            <a:spLocks noGrp="1"/>
          </p:cNvSpPr>
          <p:nvPr>
            <p:ph type="body" idx="1"/>
          </p:nvPr>
        </p:nvSpPr>
        <p:spPr bwMode="auto">
          <a:xfrm>
            <a:off x="914400" y="1905000"/>
            <a:ext cx="7315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629400" y="6508750"/>
            <a:ext cx="758825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8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5C9EC0-4360-417E-8226-AE8C3D5DD5DE}" type="datetimeFigureOut">
              <a:rPr lang="ru-RU"/>
              <a:pPr>
                <a:defRPr/>
              </a:pPr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914400" y="6508750"/>
            <a:ext cx="4343400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8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658100" y="6508750"/>
            <a:ext cx="571500" cy="273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800" smtClean="0">
                <a:latin typeface="Cambria" pitchFamily="18" charset="0"/>
              </a:defRPr>
            </a:lvl1pPr>
          </a:lstStyle>
          <a:p>
            <a:pPr>
              <a:defRPr/>
            </a:pPr>
            <a:fld id="{F96FDB5E-7170-4BA8-8677-DA59070B494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1053" name="Группа 7"/>
          <p:cNvGrpSpPr>
            <a:grpSpLocks/>
          </p:cNvGrpSpPr>
          <p:nvPr/>
        </p:nvGrpSpPr>
        <p:grpSpPr bwMode="auto">
          <a:xfrm rot="359119" flipH="1">
            <a:off x="8577263" y="6164263"/>
            <a:ext cx="292100" cy="133350"/>
            <a:chOff x="11572034" y="6157344"/>
            <a:chExt cx="478917" cy="163826"/>
          </a:xfrm>
        </p:grpSpPr>
        <p:sp>
          <p:nvSpPr>
            <p:cNvPr id="22" name="Сердце 4"/>
            <p:cNvSpPr/>
            <p:nvPr userDrawn="1"/>
          </p:nvSpPr>
          <p:spPr>
            <a:xfrm rot="15055303">
              <a:off x="11886924" y="6118257"/>
              <a:ext cx="126770" cy="203019"/>
            </a:xfrm>
            <a:custGeom>
              <a:avLst/>
              <a:gdLst>
                <a:gd name="connsiteX0" fmla="*/ 364474 w 728947"/>
                <a:gd name="connsiteY0" fmla="*/ 179598 h 718390"/>
                <a:gd name="connsiteX1" fmla="*/ 364474 w 728947"/>
                <a:gd name="connsiteY1" fmla="*/ 718390 h 718390"/>
                <a:gd name="connsiteX2" fmla="*/ 364474 w 728947"/>
                <a:gd name="connsiteY2" fmla="*/ 179598 h 718390"/>
                <a:gd name="connsiteX0" fmla="*/ 361463 w 734293"/>
                <a:gd name="connsiteY0" fmla="*/ 139527 h 867177"/>
                <a:gd name="connsiteX1" fmla="*/ 369674 w 734293"/>
                <a:gd name="connsiteY1" fmla="*/ 867177 h 867177"/>
                <a:gd name="connsiteX2" fmla="*/ 361463 w 734293"/>
                <a:gd name="connsiteY2" fmla="*/ 139527 h 867177"/>
                <a:gd name="connsiteX0" fmla="*/ 358764 w 734330"/>
                <a:gd name="connsiteY0" fmla="*/ 126880 h 954872"/>
                <a:gd name="connsiteX1" fmla="*/ 370902 w 734330"/>
                <a:gd name="connsiteY1" fmla="*/ 954872 h 954872"/>
                <a:gd name="connsiteX2" fmla="*/ 358764 w 734330"/>
                <a:gd name="connsiteY2" fmla="*/ 126880 h 954872"/>
                <a:gd name="connsiteX0" fmla="*/ 370778 w 746346"/>
                <a:gd name="connsiteY0" fmla="*/ 126880 h 954872"/>
                <a:gd name="connsiteX1" fmla="*/ 382916 w 746346"/>
                <a:gd name="connsiteY1" fmla="*/ 954872 h 954872"/>
                <a:gd name="connsiteX2" fmla="*/ 370778 w 746346"/>
                <a:gd name="connsiteY2" fmla="*/ 126880 h 954872"/>
                <a:gd name="connsiteX0" fmla="*/ 370780 w 760917"/>
                <a:gd name="connsiteY0" fmla="*/ 54449 h 882441"/>
                <a:gd name="connsiteX1" fmla="*/ 382918 w 760917"/>
                <a:gd name="connsiteY1" fmla="*/ 882441 h 882441"/>
                <a:gd name="connsiteX2" fmla="*/ 370780 w 760917"/>
                <a:gd name="connsiteY2" fmla="*/ 54449 h 882441"/>
                <a:gd name="connsiteX0" fmla="*/ 363681 w 761060"/>
                <a:gd name="connsiteY0" fmla="*/ 66431 h 758355"/>
                <a:gd name="connsiteX1" fmla="*/ 386446 w 761060"/>
                <a:gd name="connsiteY1" fmla="*/ 758355 h 758355"/>
                <a:gd name="connsiteX2" fmla="*/ 363681 w 761060"/>
                <a:gd name="connsiteY2" fmla="*/ 66431 h 758355"/>
                <a:gd name="connsiteX0" fmla="*/ 363681 w 759155"/>
                <a:gd name="connsiteY0" fmla="*/ 120565 h 812489"/>
                <a:gd name="connsiteX1" fmla="*/ 386446 w 759155"/>
                <a:gd name="connsiteY1" fmla="*/ 812489 h 812489"/>
                <a:gd name="connsiteX2" fmla="*/ 363681 w 759155"/>
                <a:gd name="connsiteY2" fmla="*/ 120565 h 812489"/>
                <a:gd name="connsiteX0" fmla="*/ 359155 w 754629"/>
                <a:gd name="connsiteY0" fmla="*/ 120565 h 812489"/>
                <a:gd name="connsiteX1" fmla="*/ 381920 w 754629"/>
                <a:gd name="connsiteY1" fmla="*/ 812489 h 812489"/>
                <a:gd name="connsiteX2" fmla="*/ 359155 w 754629"/>
                <a:gd name="connsiteY2" fmla="*/ 120565 h 812489"/>
                <a:gd name="connsiteX0" fmla="*/ 351339 w 754876"/>
                <a:gd name="connsiteY0" fmla="*/ 110133 h 884706"/>
                <a:gd name="connsiteX1" fmla="*/ 385803 w 754876"/>
                <a:gd name="connsiteY1" fmla="*/ 884704 h 884706"/>
                <a:gd name="connsiteX2" fmla="*/ 351339 w 754876"/>
                <a:gd name="connsiteY2" fmla="*/ 110133 h 884706"/>
                <a:gd name="connsiteX0" fmla="*/ 351339 w 690209"/>
                <a:gd name="connsiteY0" fmla="*/ 121660 h 896233"/>
                <a:gd name="connsiteX1" fmla="*/ 385803 w 690209"/>
                <a:gd name="connsiteY1" fmla="*/ 896231 h 896233"/>
                <a:gd name="connsiteX2" fmla="*/ 351339 w 690209"/>
                <a:gd name="connsiteY2" fmla="*/ 121660 h 896233"/>
                <a:gd name="connsiteX0" fmla="*/ 329925 w 691289"/>
                <a:gd name="connsiteY0" fmla="*/ 108889 h 985974"/>
                <a:gd name="connsiteX1" fmla="*/ 397021 w 691289"/>
                <a:gd name="connsiteY1" fmla="*/ 985972 h 985974"/>
                <a:gd name="connsiteX2" fmla="*/ 329925 w 691289"/>
                <a:gd name="connsiteY2" fmla="*/ 108889 h 985974"/>
                <a:gd name="connsiteX0" fmla="*/ 329925 w 703699"/>
                <a:gd name="connsiteY0" fmla="*/ 95415 h 972500"/>
                <a:gd name="connsiteX1" fmla="*/ 397021 w 703699"/>
                <a:gd name="connsiteY1" fmla="*/ 972498 h 972500"/>
                <a:gd name="connsiteX2" fmla="*/ 329925 w 703699"/>
                <a:gd name="connsiteY2" fmla="*/ 95415 h 972500"/>
                <a:gd name="connsiteX0" fmla="*/ 356118 w 729892"/>
                <a:gd name="connsiteY0" fmla="*/ 19806 h 896891"/>
                <a:gd name="connsiteX1" fmla="*/ 423214 w 729892"/>
                <a:gd name="connsiteY1" fmla="*/ 896889 h 896891"/>
                <a:gd name="connsiteX2" fmla="*/ 356118 w 729892"/>
                <a:gd name="connsiteY2" fmla="*/ 19806 h 896891"/>
                <a:gd name="connsiteX0" fmla="*/ 344253 w 731388"/>
                <a:gd name="connsiteY0" fmla="*/ 15349 h 1030179"/>
                <a:gd name="connsiteX1" fmla="*/ 430847 w 731388"/>
                <a:gd name="connsiteY1" fmla="*/ 1030178 h 1030179"/>
                <a:gd name="connsiteX2" fmla="*/ 344253 w 731388"/>
                <a:gd name="connsiteY2" fmla="*/ 15349 h 1030179"/>
                <a:gd name="connsiteX0" fmla="*/ 344253 w 627938"/>
                <a:gd name="connsiteY0" fmla="*/ 17854 h 1032684"/>
                <a:gd name="connsiteX1" fmla="*/ 430847 w 627938"/>
                <a:gd name="connsiteY1" fmla="*/ 1032683 h 1032684"/>
                <a:gd name="connsiteX2" fmla="*/ 344253 w 627938"/>
                <a:gd name="connsiteY2" fmla="*/ 17854 h 1032684"/>
                <a:gd name="connsiteX0" fmla="*/ 344253 w 701197"/>
                <a:gd name="connsiteY0" fmla="*/ 14639 h 1029469"/>
                <a:gd name="connsiteX1" fmla="*/ 430847 w 701197"/>
                <a:gd name="connsiteY1" fmla="*/ 1029468 h 1029469"/>
                <a:gd name="connsiteX2" fmla="*/ 344253 w 701197"/>
                <a:gd name="connsiteY2" fmla="*/ 14639 h 1029469"/>
                <a:gd name="connsiteX0" fmla="*/ 352223 w 702327"/>
                <a:gd name="connsiteY0" fmla="*/ 13937 h 1064004"/>
                <a:gd name="connsiteX1" fmla="*/ 425685 w 702327"/>
                <a:gd name="connsiteY1" fmla="*/ 1064003 h 1064004"/>
                <a:gd name="connsiteX2" fmla="*/ 352223 w 702327"/>
                <a:gd name="connsiteY2" fmla="*/ 13937 h 1064004"/>
                <a:gd name="connsiteX0" fmla="*/ 352223 w 704458"/>
                <a:gd name="connsiteY0" fmla="*/ 13937 h 1064004"/>
                <a:gd name="connsiteX1" fmla="*/ 425685 w 704458"/>
                <a:gd name="connsiteY1" fmla="*/ 1064003 h 1064004"/>
                <a:gd name="connsiteX2" fmla="*/ 352223 w 704458"/>
                <a:gd name="connsiteY2" fmla="*/ 13937 h 1064004"/>
                <a:gd name="connsiteX0" fmla="*/ 392536 w 744771"/>
                <a:gd name="connsiteY0" fmla="*/ 3135 h 1053202"/>
                <a:gd name="connsiteX1" fmla="*/ 465998 w 744771"/>
                <a:gd name="connsiteY1" fmla="*/ 1053201 h 1053202"/>
                <a:gd name="connsiteX2" fmla="*/ 392536 w 744771"/>
                <a:gd name="connsiteY2" fmla="*/ 3135 h 1053202"/>
                <a:gd name="connsiteX0" fmla="*/ 378416 w 743916"/>
                <a:gd name="connsiteY0" fmla="*/ 3093 h 1061280"/>
                <a:gd name="connsiteX1" fmla="*/ 477199 w 743916"/>
                <a:gd name="connsiteY1" fmla="*/ 1061280 h 1061280"/>
                <a:gd name="connsiteX2" fmla="*/ 378416 w 743916"/>
                <a:gd name="connsiteY2" fmla="*/ 3093 h 1061280"/>
                <a:gd name="connsiteX0" fmla="*/ 378416 w 666878"/>
                <a:gd name="connsiteY0" fmla="*/ 3093 h 1061280"/>
                <a:gd name="connsiteX1" fmla="*/ 477199 w 666878"/>
                <a:gd name="connsiteY1" fmla="*/ 1061280 h 1061280"/>
                <a:gd name="connsiteX2" fmla="*/ 378416 w 666878"/>
                <a:gd name="connsiteY2" fmla="*/ 3093 h 1061280"/>
                <a:gd name="connsiteX0" fmla="*/ 378416 w 711925"/>
                <a:gd name="connsiteY0" fmla="*/ 3093 h 1061280"/>
                <a:gd name="connsiteX1" fmla="*/ 477199 w 711925"/>
                <a:gd name="connsiteY1" fmla="*/ 1061280 h 1061280"/>
                <a:gd name="connsiteX2" fmla="*/ 378416 w 711925"/>
                <a:gd name="connsiteY2" fmla="*/ 3093 h 106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1925" h="1061280">
                  <a:moveTo>
                    <a:pt x="378416" y="3093"/>
                  </a:moveTo>
                  <a:cubicBezTo>
                    <a:pt x="967030" y="121659"/>
                    <a:pt x="628090" y="555599"/>
                    <a:pt x="477199" y="1061280"/>
                  </a:cubicBezTo>
                  <a:cubicBezTo>
                    <a:pt x="-266935" y="522488"/>
                    <a:pt x="-13065" y="-47086"/>
                    <a:pt x="378416" y="30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23" name="Сердце 4"/>
            <p:cNvSpPr/>
            <p:nvPr userDrawn="1"/>
          </p:nvSpPr>
          <p:spPr>
            <a:xfrm rot="7354892" flipH="1">
              <a:off x="11611318" y="6124059"/>
              <a:ext cx="126770" cy="203019"/>
            </a:xfrm>
            <a:custGeom>
              <a:avLst/>
              <a:gdLst>
                <a:gd name="connsiteX0" fmla="*/ 364474 w 728947"/>
                <a:gd name="connsiteY0" fmla="*/ 179598 h 718390"/>
                <a:gd name="connsiteX1" fmla="*/ 364474 w 728947"/>
                <a:gd name="connsiteY1" fmla="*/ 718390 h 718390"/>
                <a:gd name="connsiteX2" fmla="*/ 364474 w 728947"/>
                <a:gd name="connsiteY2" fmla="*/ 179598 h 718390"/>
                <a:gd name="connsiteX0" fmla="*/ 361463 w 734293"/>
                <a:gd name="connsiteY0" fmla="*/ 139527 h 867177"/>
                <a:gd name="connsiteX1" fmla="*/ 369674 w 734293"/>
                <a:gd name="connsiteY1" fmla="*/ 867177 h 867177"/>
                <a:gd name="connsiteX2" fmla="*/ 361463 w 734293"/>
                <a:gd name="connsiteY2" fmla="*/ 139527 h 867177"/>
                <a:gd name="connsiteX0" fmla="*/ 358764 w 734330"/>
                <a:gd name="connsiteY0" fmla="*/ 126880 h 954872"/>
                <a:gd name="connsiteX1" fmla="*/ 370902 w 734330"/>
                <a:gd name="connsiteY1" fmla="*/ 954872 h 954872"/>
                <a:gd name="connsiteX2" fmla="*/ 358764 w 734330"/>
                <a:gd name="connsiteY2" fmla="*/ 126880 h 954872"/>
                <a:gd name="connsiteX0" fmla="*/ 370778 w 746346"/>
                <a:gd name="connsiteY0" fmla="*/ 126880 h 954872"/>
                <a:gd name="connsiteX1" fmla="*/ 382916 w 746346"/>
                <a:gd name="connsiteY1" fmla="*/ 954872 h 954872"/>
                <a:gd name="connsiteX2" fmla="*/ 370778 w 746346"/>
                <a:gd name="connsiteY2" fmla="*/ 126880 h 954872"/>
                <a:gd name="connsiteX0" fmla="*/ 370780 w 760917"/>
                <a:gd name="connsiteY0" fmla="*/ 54449 h 882441"/>
                <a:gd name="connsiteX1" fmla="*/ 382918 w 760917"/>
                <a:gd name="connsiteY1" fmla="*/ 882441 h 882441"/>
                <a:gd name="connsiteX2" fmla="*/ 370780 w 760917"/>
                <a:gd name="connsiteY2" fmla="*/ 54449 h 882441"/>
                <a:gd name="connsiteX0" fmla="*/ 363681 w 761060"/>
                <a:gd name="connsiteY0" fmla="*/ 66431 h 758355"/>
                <a:gd name="connsiteX1" fmla="*/ 386446 w 761060"/>
                <a:gd name="connsiteY1" fmla="*/ 758355 h 758355"/>
                <a:gd name="connsiteX2" fmla="*/ 363681 w 761060"/>
                <a:gd name="connsiteY2" fmla="*/ 66431 h 758355"/>
                <a:gd name="connsiteX0" fmla="*/ 363681 w 759155"/>
                <a:gd name="connsiteY0" fmla="*/ 120565 h 812489"/>
                <a:gd name="connsiteX1" fmla="*/ 386446 w 759155"/>
                <a:gd name="connsiteY1" fmla="*/ 812489 h 812489"/>
                <a:gd name="connsiteX2" fmla="*/ 363681 w 759155"/>
                <a:gd name="connsiteY2" fmla="*/ 120565 h 812489"/>
                <a:gd name="connsiteX0" fmla="*/ 359155 w 754629"/>
                <a:gd name="connsiteY0" fmla="*/ 120565 h 812489"/>
                <a:gd name="connsiteX1" fmla="*/ 381920 w 754629"/>
                <a:gd name="connsiteY1" fmla="*/ 812489 h 812489"/>
                <a:gd name="connsiteX2" fmla="*/ 359155 w 754629"/>
                <a:gd name="connsiteY2" fmla="*/ 120565 h 812489"/>
                <a:gd name="connsiteX0" fmla="*/ 351339 w 754876"/>
                <a:gd name="connsiteY0" fmla="*/ 110133 h 884706"/>
                <a:gd name="connsiteX1" fmla="*/ 385803 w 754876"/>
                <a:gd name="connsiteY1" fmla="*/ 884704 h 884706"/>
                <a:gd name="connsiteX2" fmla="*/ 351339 w 754876"/>
                <a:gd name="connsiteY2" fmla="*/ 110133 h 884706"/>
                <a:gd name="connsiteX0" fmla="*/ 351339 w 690209"/>
                <a:gd name="connsiteY0" fmla="*/ 121660 h 896233"/>
                <a:gd name="connsiteX1" fmla="*/ 385803 w 690209"/>
                <a:gd name="connsiteY1" fmla="*/ 896231 h 896233"/>
                <a:gd name="connsiteX2" fmla="*/ 351339 w 690209"/>
                <a:gd name="connsiteY2" fmla="*/ 121660 h 896233"/>
                <a:gd name="connsiteX0" fmla="*/ 329925 w 691289"/>
                <a:gd name="connsiteY0" fmla="*/ 108889 h 985974"/>
                <a:gd name="connsiteX1" fmla="*/ 397021 w 691289"/>
                <a:gd name="connsiteY1" fmla="*/ 985972 h 985974"/>
                <a:gd name="connsiteX2" fmla="*/ 329925 w 691289"/>
                <a:gd name="connsiteY2" fmla="*/ 108889 h 985974"/>
                <a:gd name="connsiteX0" fmla="*/ 329925 w 703699"/>
                <a:gd name="connsiteY0" fmla="*/ 95415 h 972500"/>
                <a:gd name="connsiteX1" fmla="*/ 397021 w 703699"/>
                <a:gd name="connsiteY1" fmla="*/ 972498 h 972500"/>
                <a:gd name="connsiteX2" fmla="*/ 329925 w 703699"/>
                <a:gd name="connsiteY2" fmla="*/ 95415 h 972500"/>
                <a:gd name="connsiteX0" fmla="*/ 356118 w 729892"/>
                <a:gd name="connsiteY0" fmla="*/ 19806 h 896891"/>
                <a:gd name="connsiteX1" fmla="*/ 423214 w 729892"/>
                <a:gd name="connsiteY1" fmla="*/ 896889 h 896891"/>
                <a:gd name="connsiteX2" fmla="*/ 356118 w 729892"/>
                <a:gd name="connsiteY2" fmla="*/ 19806 h 896891"/>
                <a:gd name="connsiteX0" fmla="*/ 344253 w 731388"/>
                <a:gd name="connsiteY0" fmla="*/ 15349 h 1030179"/>
                <a:gd name="connsiteX1" fmla="*/ 430847 w 731388"/>
                <a:gd name="connsiteY1" fmla="*/ 1030178 h 1030179"/>
                <a:gd name="connsiteX2" fmla="*/ 344253 w 731388"/>
                <a:gd name="connsiteY2" fmla="*/ 15349 h 1030179"/>
                <a:gd name="connsiteX0" fmla="*/ 344253 w 627938"/>
                <a:gd name="connsiteY0" fmla="*/ 17854 h 1032684"/>
                <a:gd name="connsiteX1" fmla="*/ 430847 w 627938"/>
                <a:gd name="connsiteY1" fmla="*/ 1032683 h 1032684"/>
                <a:gd name="connsiteX2" fmla="*/ 344253 w 627938"/>
                <a:gd name="connsiteY2" fmla="*/ 17854 h 1032684"/>
                <a:gd name="connsiteX0" fmla="*/ 344253 w 701197"/>
                <a:gd name="connsiteY0" fmla="*/ 14639 h 1029469"/>
                <a:gd name="connsiteX1" fmla="*/ 430847 w 701197"/>
                <a:gd name="connsiteY1" fmla="*/ 1029468 h 1029469"/>
                <a:gd name="connsiteX2" fmla="*/ 344253 w 701197"/>
                <a:gd name="connsiteY2" fmla="*/ 14639 h 1029469"/>
                <a:gd name="connsiteX0" fmla="*/ 352223 w 702327"/>
                <a:gd name="connsiteY0" fmla="*/ 13937 h 1064004"/>
                <a:gd name="connsiteX1" fmla="*/ 425685 w 702327"/>
                <a:gd name="connsiteY1" fmla="*/ 1064003 h 1064004"/>
                <a:gd name="connsiteX2" fmla="*/ 352223 w 702327"/>
                <a:gd name="connsiteY2" fmla="*/ 13937 h 1064004"/>
                <a:gd name="connsiteX0" fmla="*/ 352223 w 704458"/>
                <a:gd name="connsiteY0" fmla="*/ 13937 h 1064004"/>
                <a:gd name="connsiteX1" fmla="*/ 425685 w 704458"/>
                <a:gd name="connsiteY1" fmla="*/ 1064003 h 1064004"/>
                <a:gd name="connsiteX2" fmla="*/ 352223 w 704458"/>
                <a:gd name="connsiteY2" fmla="*/ 13937 h 1064004"/>
                <a:gd name="connsiteX0" fmla="*/ 392536 w 744771"/>
                <a:gd name="connsiteY0" fmla="*/ 3135 h 1053202"/>
                <a:gd name="connsiteX1" fmla="*/ 465998 w 744771"/>
                <a:gd name="connsiteY1" fmla="*/ 1053201 h 1053202"/>
                <a:gd name="connsiteX2" fmla="*/ 392536 w 744771"/>
                <a:gd name="connsiteY2" fmla="*/ 3135 h 1053202"/>
                <a:gd name="connsiteX0" fmla="*/ 378416 w 743916"/>
                <a:gd name="connsiteY0" fmla="*/ 3093 h 1061280"/>
                <a:gd name="connsiteX1" fmla="*/ 477199 w 743916"/>
                <a:gd name="connsiteY1" fmla="*/ 1061280 h 1061280"/>
                <a:gd name="connsiteX2" fmla="*/ 378416 w 743916"/>
                <a:gd name="connsiteY2" fmla="*/ 3093 h 1061280"/>
                <a:gd name="connsiteX0" fmla="*/ 378416 w 666878"/>
                <a:gd name="connsiteY0" fmla="*/ 3093 h 1061280"/>
                <a:gd name="connsiteX1" fmla="*/ 477199 w 666878"/>
                <a:gd name="connsiteY1" fmla="*/ 1061280 h 1061280"/>
                <a:gd name="connsiteX2" fmla="*/ 378416 w 666878"/>
                <a:gd name="connsiteY2" fmla="*/ 3093 h 1061280"/>
                <a:gd name="connsiteX0" fmla="*/ 378416 w 711925"/>
                <a:gd name="connsiteY0" fmla="*/ 3093 h 1061280"/>
                <a:gd name="connsiteX1" fmla="*/ 477199 w 711925"/>
                <a:gd name="connsiteY1" fmla="*/ 1061280 h 1061280"/>
                <a:gd name="connsiteX2" fmla="*/ 378416 w 711925"/>
                <a:gd name="connsiteY2" fmla="*/ 3093 h 106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1925" h="1061280">
                  <a:moveTo>
                    <a:pt x="378416" y="3093"/>
                  </a:moveTo>
                  <a:cubicBezTo>
                    <a:pt x="967030" y="121659"/>
                    <a:pt x="628090" y="555599"/>
                    <a:pt x="477199" y="1061280"/>
                  </a:cubicBezTo>
                  <a:cubicBezTo>
                    <a:pt x="-266935" y="522488"/>
                    <a:pt x="-13065" y="-47086"/>
                    <a:pt x="378416" y="30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25" name="Полилиния 24"/>
            <p:cNvSpPr/>
            <p:nvPr userDrawn="1"/>
          </p:nvSpPr>
          <p:spPr>
            <a:xfrm>
              <a:off x="11740644" y="6242128"/>
              <a:ext cx="59864" cy="74112"/>
            </a:xfrm>
            <a:custGeom>
              <a:avLst/>
              <a:gdLst>
                <a:gd name="connsiteX0" fmla="*/ 0 w 353082"/>
                <a:gd name="connsiteY0" fmla="*/ 0 h 295603"/>
                <a:gd name="connsiteX1" fmla="*/ 353082 w 353082"/>
                <a:gd name="connsiteY1" fmla="*/ 238125 h 295603"/>
                <a:gd name="connsiteX2" fmla="*/ 320238 w 353082"/>
                <a:gd name="connsiteY2" fmla="*/ 295603 h 295603"/>
                <a:gd name="connsiteX3" fmla="*/ 8212 w 353082"/>
                <a:gd name="connsiteY3" fmla="*/ 65690 h 295603"/>
                <a:gd name="connsiteX4" fmla="*/ 0 w 353082"/>
                <a:gd name="connsiteY4" fmla="*/ 0 h 295603"/>
                <a:gd name="connsiteX0" fmla="*/ 0 w 353082"/>
                <a:gd name="connsiteY0" fmla="*/ 0 h 238125"/>
                <a:gd name="connsiteX1" fmla="*/ 353082 w 353082"/>
                <a:gd name="connsiteY1" fmla="*/ 238125 h 238125"/>
                <a:gd name="connsiteX2" fmla="*/ 79476 w 353082"/>
                <a:gd name="connsiteY2" fmla="*/ 119270 h 238125"/>
                <a:gd name="connsiteX3" fmla="*/ 8212 w 353082"/>
                <a:gd name="connsiteY3" fmla="*/ 65690 h 238125"/>
                <a:gd name="connsiteX4" fmla="*/ 0 w 353082"/>
                <a:gd name="connsiteY4" fmla="*/ 0 h 238125"/>
                <a:gd name="connsiteX0" fmla="*/ 0 w 85191"/>
                <a:gd name="connsiteY0" fmla="*/ 0 h 119270"/>
                <a:gd name="connsiteX1" fmla="*/ 85191 w 85191"/>
                <a:gd name="connsiteY1" fmla="*/ 95702 h 119270"/>
                <a:gd name="connsiteX2" fmla="*/ 79476 w 85191"/>
                <a:gd name="connsiteY2" fmla="*/ 119270 h 119270"/>
                <a:gd name="connsiteX3" fmla="*/ 8212 w 85191"/>
                <a:gd name="connsiteY3" fmla="*/ 65690 h 119270"/>
                <a:gd name="connsiteX4" fmla="*/ 0 w 85191"/>
                <a:gd name="connsiteY4" fmla="*/ 0 h 119270"/>
                <a:gd name="connsiteX0" fmla="*/ 0 w 85191"/>
                <a:gd name="connsiteY0" fmla="*/ 0 h 105706"/>
                <a:gd name="connsiteX1" fmla="*/ 85191 w 85191"/>
                <a:gd name="connsiteY1" fmla="*/ 82138 h 105706"/>
                <a:gd name="connsiteX2" fmla="*/ 79476 w 85191"/>
                <a:gd name="connsiteY2" fmla="*/ 105706 h 105706"/>
                <a:gd name="connsiteX3" fmla="*/ 8212 w 85191"/>
                <a:gd name="connsiteY3" fmla="*/ 52126 h 105706"/>
                <a:gd name="connsiteX4" fmla="*/ 0 w 85191"/>
                <a:gd name="connsiteY4" fmla="*/ 0 h 105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191" h="105706">
                  <a:moveTo>
                    <a:pt x="0" y="0"/>
                  </a:moveTo>
                  <a:lnTo>
                    <a:pt x="85191" y="82138"/>
                  </a:lnTo>
                  <a:lnTo>
                    <a:pt x="79476" y="105706"/>
                  </a:lnTo>
                  <a:lnTo>
                    <a:pt x="8212" y="521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26" name="Полилиния 25"/>
            <p:cNvSpPr/>
            <p:nvPr userDrawn="1"/>
          </p:nvSpPr>
          <p:spPr>
            <a:xfrm rot="944818" flipH="1">
              <a:off x="11813793" y="6224343"/>
              <a:ext cx="59865" cy="74112"/>
            </a:xfrm>
            <a:custGeom>
              <a:avLst/>
              <a:gdLst>
                <a:gd name="connsiteX0" fmla="*/ 0 w 353082"/>
                <a:gd name="connsiteY0" fmla="*/ 0 h 295603"/>
                <a:gd name="connsiteX1" fmla="*/ 353082 w 353082"/>
                <a:gd name="connsiteY1" fmla="*/ 238125 h 295603"/>
                <a:gd name="connsiteX2" fmla="*/ 320238 w 353082"/>
                <a:gd name="connsiteY2" fmla="*/ 295603 h 295603"/>
                <a:gd name="connsiteX3" fmla="*/ 8212 w 353082"/>
                <a:gd name="connsiteY3" fmla="*/ 65690 h 295603"/>
                <a:gd name="connsiteX4" fmla="*/ 0 w 353082"/>
                <a:gd name="connsiteY4" fmla="*/ 0 h 295603"/>
                <a:gd name="connsiteX0" fmla="*/ 0 w 353082"/>
                <a:gd name="connsiteY0" fmla="*/ 0 h 238125"/>
                <a:gd name="connsiteX1" fmla="*/ 353082 w 353082"/>
                <a:gd name="connsiteY1" fmla="*/ 238125 h 238125"/>
                <a:gd name="connsiteX2" fmla="*/ 79476 w 353082"/>
                <a:gd name="connsiteY2" fmla="*/ 119270 h 238125"/>
                <a:gd name="connsiteX3" fmla="*/ 8212 w 353082"/>
                <a:gd name="connsiteY3" fmla="*/ 65690 h 238125"/>
                <a:gd name="connsiteX4" fmla="*/ 0 w 353082"/>
                <a:gd name="connsiteY4" fmla="*/ 0 h 238125"/>
                <a:gd name="connsiteX0" fmla="*/ 0 w 85191"/>
                <a:gd name="connsiteY0" fmla="*/ 0 h 119270"/>
                <a:gd name="connsiteX1" fmla="*/ 85191 w 85191"/>
                <a:gd name="connsiteY1" fmla="*/ 95702 h 119270"/>
                <a:gd name="connsiteX2" fmla="*/ 79476 w 85191"/>
                <a:gd name="connsiteY2" fmla="*/ 119270 h 119270"/>
                <a:gd name="connsiteX3" fmla="*/ 8212 w 85191"/>
                <a:gd name="connsiteY3" fmla="*/ 65690 h 119270"/>
                <a:gd name="connsiteX4" fmla="*/ 0 w 85191"/>
                <a:gd name="connsiteY4" fmla="*/ 0 h 119270"/>
                <a:gd name="connsiteX0" fmla="*/ 0 w 85191"/>
                <a:gd name="connsiteY0" fmla="*/ 0 h 105706"/>
                <a:gd name="connsiteX1" fmla="*/ 85191 w 85191"/>
                <a:gd name="connsiteY1" fmla="*/ 82138 h 105706"/>
                <a:gd name="connsiteX2" fmla="*/ 79476 w 85191"/>
                <a:gd name="connsiteY2" fmla="*/ 105706 h 105706"/>
                <a:gd name="connsiteX3" fmla="*/ 8212 w 85191"/>
                <a:gd name="connsiteY3" fmla="*/ 52126 h 105706"/>
                <a:gd name="connsiteX4" fmla="*/ 0 w 85191"/>
                <a:gd name="connsiteY4" fmla="*/ 0 h 105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191" h="105706">
                  <a:moveTo>
                    <a:pt x="0" y="0"/>
                  </a:moveTo>
                  <a:lnTo>
                    <a:pt x="85191" y="82138"/>
                  </a:lnTo>
                  <a:lnTo>
                    <a:pt x="79476" y="105706"/>
                  </a:lnTo>
                  <a:lnTo>
                    <a:pt x="8212" y="521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</p:grpSp>
      <p:grpSp>
        <p:nvGrpSpPr>
          <p:cNvPr id="1054" name="Группа 27"/>
          <p:cNvGrpSpPr>
            <a:grpSpLocks/>
          </p:cNvGrpSpPr>
          <p:nvPr/>
        </p:nvGrpSpPr>
        <p:grpSpPr bwMode="auto">
          <a:xfrm rot="-359119">
            <a:off x="279400" y="5614988"/>
            <a:ext cx="379413" cy="173037"/>
            <a:chOff x="11572034" y="6157344"/>
            <a:chExt cx="478917" cy="163826"/>
          </a:xfrm>
        </p:grpSpPr>
        <p:sp>
          <p:nvSpPr>
            <p:cNvPr id="29" name="Сердце 4"/>
            <p:cNvSpPr/>
            <p:nvPr userDrawn="1"/>
          </p:nvSpPr>
          <p:spPr>
            <a:xfrm rot="15055303">
              <a:off x="11886593" y="6114931"/>
              <a:ext cx="126252" cy="202388"/>
            </a:xfrm>
            <a:custGeom>
              <a:avLst/>
              <a:gdLst>
                <a:gd name="connsiteX0" fmla="*/ 364474 w 728947"/>
                <a:gd name="connsiteY0" fmla="*/ 179598 h 718390"/>
                <a:gd name="connsiteX1" fmla="*/ 364474 w 728947"/>
                <a:gd name="connsiteY1" fmla="*/ 718390 h 718390"/>
                <a:gd name="connsiteX2" fmla="*/ 364474 w 728947"/>
                <a:gd name="connsiteY2" fmla="*/ 179598 h 718390"/>
                <a:gd name="connsiteX0" fmla="*/ 361463 w 734293"/>
                <a:gd name="connsiteY0" fmla="*/ 139527 h 867177"/>
                <a:gd name="connsiteX1" fmla="*/ 369674 w 734293"/>
                <a:gd name="connsiteY1" fmla="*/ 867177 h 867177"/>
                <a:gd name="connsiteX2" fmla="*/ 361463 w 734293"/>
                <a:gd name="connsiteY2" fmla="*/ 139527 h 867177"/>
                <a:gd name="connsiteX0" fmla="*/ 358764 w 734330"/>
                <a:gd name="connsiteY0" fmla="*/ 126880 h 954872"/>
                <a:gd name="connsiteX1" fmla="*/ 370902 w 734330"/>
                <a:gd name="connsiteY1" fmla="*/ 954872 h 954872"/>
                <a:gd name="connsiteX2" fmla="*/ 358764 w 734330"/>
                <a:gd name="connsiteY2" fmla="*/ 126880 h 954872"/>
                <a:gd name="connsiteX0" fmla="*/ 370778 w 746346"/>
                <a:gd name="connsiteY0" fmla="*/ 126880 h 954872"/>
                <a:gd name="connsiteX1" fmla="*/ 382916 w 746346"/>
                <a:gd name="connsiteY1" fmla="*/ 954872 h 954872"/>
                <a:gd name="connsiteX2" fmla="*/ 370778 w 746346"/>
                <a:gd name="connsiteY2" fmla="*/ 126880 h 954872"/>
                <a:gd name="connsiteX0" fmla="*/ 370780 w 760917"/>
                <a:gd name="connsiteY0" fmla="*/ 54449 h 882441"/>
                <a:gd name="connsiteX1" fmla="*/ 382918 w 760917"/>
                <a:gd name="connsiteY1" fmla="*/ 882441 h 882441"/>
                <a:gd name="connsiteX2" fmla="*/ 370780 w 760917"/>
                <a:gd name="connsiteY2" fmla="*/ 54449 h 882441"/>
                <a:gd name="connsiteX0" fmla="*/ 363681 w 761060"/>
                <a:gd name="connsiteY0" fmla="*/ 66431 h 758355"/>
                <a:gd name="connsiteX1" fmla="*/ 386446 w 761060"/>
                <a:gd name="connsiteY1" fmla="*/ 758355 h 758355"/>
                <a:gd name="connsiteX2" fmla="*/ 363681 w 761060"/>
                <a:gd name="connsiteY2" fmla="*/ 66431 h 758355"/>
                <a:gd name="connsiteX0" fmla="*/ 363681 w 759155"/>
                <a:gd name="connsiteY0" fmla="*/ 120565 h 812489"/>
                <a:gd name="connsiteX1" fmla="*/ 386446 w 759155"/>
                <a:gd name="connsiteY1" fmla="*/ 812489 h 812489"/>
                <a:gd name="connsiteX2" fmla="*/ 363681 w 759155"/>
                <a:gd name="connsiteY2" fmla="*/ 120565 h 812489"/>
                <a:gd name="connsiteX0" fmla="*/ 359155 w 754629"/>
                <a:gd name="connsiteY0" fmla="*/ 120565 h 812489"/>
                <a:gd name="connsiteX1" fmla="*/ 381920 w 754629"/>
                <a:gd name="connsiteY1" fmla="*/ 812489 h 812489"/>
                <a:gd name="connsiteX2" fmla="*/ 359155 w 754629"/>
                <a:gd name="connsiteY2" fmla="*/ 120565 h 812489"/>
                <a:gd name="connsiteX0" fmla="*/ 351339 w 754876"/>
                <a:gd name="connsiteY0" fmla="*/ 110133 h 884706"/>
                <a:gd name="connsiteX1" fmla="*/ 385803 w 754876"/>
                <a:gd name="connsiteY1" fmla="*/ 884704 h 884706"/>
                <a:gd name="connsiteX2" fmla="*/ 351339 w 754876"/>
                <a:gd name="connsiteY2" fmla="*/ 110133 h 884706"/>
                <a:gd name="connsiteX0" fmla="*/ 351339 w 690209"/>
                <a:gd name="connsiteY0" fmla="*/ 121660 h 896233"/>
                <a:gd name="connsiteX1" fmla="*/ 385803 w 690209"/>
                <a:gd name="connsiteY1" fmla="*/ 896231 h 896233"/>
                <a:gd name="connsiteX2" fmla="*/ 351339 w 690209"/>
                <a:gd name="connsiteY2" fmla="*/ 121660 h 896233"/>
                <a:gd name="connsiteX0" fmla="*/ 329925 w 691289"/>
                <a:gd name="connsiteY0" fmla="*/ 108889 h 985974"/>
                <a:gd name="connsiteX1" fmla="*/ 397021 w 691289"/>
                <a:gd name="connsiteY1" fmla="*/ 985972 h 985974"/>
                <a:gd name="connsiteX2" fmla="*/ 329925 w 691289"/>
                <a:gd name="connsiteY2" fmla="*/ 108889 h 985974"/>
                <a:gd name="connsiteX0" fmla="*/ 329925 w 703699"/>
                <a:gd name="connsiteY0" fmla="*/ 95415 h 972500"/>
                <a:gd name="connsiteX1" fmla="*/ 397021 w 703699"/>
                <a:gd name="connsiteY1" fmla="*/ 972498 h 972500"/>
                <a:gd name="connsiteX2" fmla="*/ 329925 w 703699"/>
                <a:gd name="connsiteY2" fmla="*/ 95415 h 972500"/>
                <a:gd name="connsiteX0" fmla="*/ 356118 w 729892"/>
                <a:gd name="connsiteY0" fmla="*/ 19806 h 896891"/>
                <a:gd name="connsiteX1" fmla="*/ 423214 w 729892"/>
                <a:gd name="connsiteY1" fmla="*/ 896889 h 896891"/>
                <a:gd name="connsiteX2" fmla="*/ 356118 w 729892"/>
                <a:gd name="connsiteY2" fmla="*/ 19806 h 896891"/>
                <a:gd name="connsiteX0" fmla="*/ 344253 w 731388"/>
                <a:gd name="connsiteY0" fmla="*/ 15349 h 1030179"/>
                <a:gd name="connsiteX1" fmla="*/ 430847 w 731388"/>
                <a:gd name="connsiteY1" fmla="*/ 1030178 h 1030179"/>
                <a:gd name="connsiteX2" fmla="*/ 344253 w 731388"/>
                <a:gd name="connsiteY2" fmla="*/ 15349 h 1030179"/>
                <a:gd name="connsiteX0" fmla="*/ 344253 w 627938"/>
                <a:gd name="connsiteY0" fmla="*/ 17854 h 1032684"/>
                <a:gd name="connsiteX1" fmla="*/ 430847 w 627938"/>
                <a:gd name="connsiteY1" fmla="*/ 1032683 h 1032684"/>
                <a:gd name="connsiteX2" fmla="*/ 344253 w 627938"/>
                <a:gd name="connsiteY2" fmla="*/ 17854 h 1032684"/>
                <a:gd name="connsiteX0" fmla="*/ 344253 w 701197"/>
                <a:gd name="connsiteY0" fmla="*/ 14639 h 1029469"/>
                <a:gd name="connsiteX1" fmla="*/ 430847 w 701197"/>
                <a:gd name="connsiteY1" fmla="*/ 1029468 h 1029469"/>
                <a:gd name="connsiteX2" fmla="*/ 344253 w 701197"/>
                <a:gd name="connsiteY2" fmla="*/ 14639 h 1029469"/>
                <a:gd name="connsiteX0" fmla="*/ 352223 w 702327"/>
                <a:gd name="connsiteY0" fmla="*/ 13937 h 1064004"/>
                <a:gd name="connsiteX1" fmla="*/ 425685 w 702327"/>
                <a:gd name="connsiteY1" fmla="*/ 1064003 h 1064004"/>
                <a:gd name="connsiteX2" fmla="*/ 352223 w 702327"/>
                <a:gd name="connsiteY2" fmla="*/ 13937 h 1064004"/>
                <a:gd name="connsiteX0" fmla="*/ 352223 w 704458"/>
                <a:gd name="connsiteY0" fmla="*/ 13937 h 1064004"/>
                <a:gd name="connsiteX1" fmla="*/ 425685 w 704458"/>
                <a:gd name="connsiteY1" fmla="*/ 1064003 h 1064004"/>
                <a:gd name="connsiteX2" fmla="*/ 352223 w 704458"/>
                <a:gd name="connsiteY2" fmla="*/ 13937 h 1064004"/>
                <a:gd name="connsiteX0" fmla="*/ 392536 w 744771"/>
                <a:gd name="connsiteY0" fmla="*/ 3135 h 1053202"/>
                <a:gd name="connsiteX1" fmla="*/ 465998 w 744771"/>
                <a:gd name="connsiteY1" fmla="*/ 1053201 h 1053202"/>
                <a:gd name="connsiteX2" fmla="*/ 392536 w 744771"/>
                <a:gd name="connsiteY2" fmla="*/ 3135 h 1053202"/>
                <a:gd name="connsiteX0" fmla="*/ 378416 w 743916"/>
                <a:gd name="connsiteY0" fmla="*/ 3093 h 1061280"/>
                <a:gd name="connsiteX1" fmla="*/ 477199 w 743916"/>
                <a:gd name="connsiteY1" fmla="*/ 1061280 h 1061280"/>
                <a:gd name="connsiteX2" fmla="*/ 378416 w 743916"/>
                <a:gd name="connsiteY2" fmla="*/ 3093 h 1061280"/>
                <a:gd name="connsiteX0" fmla="*/ 378416 w 666878"/>
                <a:gd name="connsiteY0" fmla="*/ 3093 h 1061280"/>
                <a:gd name="connsiteX1" fmla="*/ 477199 w 666878"/>
                <a:gd name="connsiteY1" fmla="*/ 1061280 h 1061280"/>
                <a:gd name="connsiteX2" fmla="*/ 378416 w 666878"/>
                <a:gd name="connsiteY2" fmla="*/ 3093 h 1061280"/>
                <a:gd name="connsiteX0" fmla="*/ 378416 w 711925"/>
                <a:gd name="connsiteY0" fmla="*/ 3093 h 1061280"/>
                <a:gd name="connsiteX1" fmla="*/ 477199 w 711925"/>
                <a:gd name="connsiteY1" fmla="*/ 1061280 h 1061280"/>
                <a:gd name="connsiteX2" fmla="*/ 378416 w 711925"/>
                <a:gd name="connsiteY2" fmla="*/ 3093 h 106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1925" h="1061280">
                  <a:moveTo>
                    <a:pt x="378416" y="3093"/>
                  </a:moveTo>
                  <a:cubicBezTo>
                    <a:pt x="967030" y="121659"/>
                    <a:pt x="628090" y="555599"/>
                    <a:pt x="477199" y="1061280"/>
                  </a:cubicBezTo>
                  <a:cubicBezTo>
                    <a:pt x="-266935" y="522488"/>
                    <a:pt x="-13065" y="-47086"/>
                    <a:pt x="378416" y="30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30" name="Сердце 4"/>
            <p:cNvSpPr/>
            <p:nvPr userDrawn="1"/>
          </p:nvSpPr>
          <p:spPr>
            <a:xfrm rot="7354892" flipH="1">
              <a:off x="11604564" y="6129022"/>
              <a:ext cx="126252" cy="202387"/>
            </a:xfrm>
            <a:custGeom>
              <a:avLst/>
              <a:gdLst>
                <a:gd name="connsiteX0" fmla="*/ 364474 w 728947"/>
                <a:gd name="connsiteY0" fmla="*/ 179598 h 718390"/>
                <a:gd name="connsiteX1" fmla="*/ 364474 w 728947"/>
                <a:gd name="connsiteY1" fmla="*/ 718390 h 718390"/>
                <a:gd name="connsiteX2" fmla="*/ 364474 w 728947"/>
                <a:gd name="connsiteY2" fmla="*/ 179598 h 718390"/>
                <a:gd name="connsiteX0" fmla="*/ 361463 w 734293"/>
                <a:gd name="connsiteY0" fmla="*/ 139527 h 867177"/>
                <a:gd name="connsiteX1" fmla="*/ 369674 w 734293"/>
                <a:gd name="connsiteY1" fmla="*/ 867177 h 867177"/>
                <a:gd name="connsiteX2" fmla="*/ 361463 w 734293"/>
                <a:gd name="connsiteY2" fmla="*/ 139527 h 867177"/>
                <a:gd name="connsiteX0" fmla="*/ 358764 w 734330"/>
                <a:gd name="connsiteY0" fmla="*/ 126880 h 954872"/>
                <a:gd name="connsiteX1" fmla="*/ 370902 w 734330"/>
                <a:gd name="connsiteY1" fmla="*/ 954872 h 954872"/>
                <a:gd name="connsiteX2" fmla="*/ 358764 w 734330"/>
                <a:gd name="connsiteY2" fmla="*/ 126880 h 954872"/>
                <a:gd name="connsiteX0" fmla="*/ 370778 w 746346"/>
                <a:gd name="connsiteY0" fmla="*/ 126880 h 954872"/>
                <a:gd name="connsiteX1" fmla="*/ 382916 w 746346"/>
                <a:gd name="connsiteY1" fmla="*/ 954872 h 954872"/>
                <a:gd name="connsiteX2" fmla="*/ 370778 w 746346"/>
                <a:gd name="connsiteY2" fmla="*/ 126880 h 954872"/>
                <a:gd name="connsiteX0" fmla="*/ 370780 w 760917"/>
                <a:gd name="connsiteY0" fmla="*/ 54449 h 882441"/>
                <a:gd name="connsiteX1" fmla="*/ 382918 w 760917"/>
                <a:gd name="connsiteY1" fmla="*/ 882441 h 882441"/>
                <a:gd name="connsiteX2" fmla="*/ 370780 w 760917"/>
                <a:gd name="connsiteY2" fmla="*/ 54449 h 882441"/>
                <a:gd name="connsiteX0" fmla="*/ 363681 w 761060"/>
                <a:gd name="connsiteY0" fmla="*/ 66431 h 758355"/>
                <a:gd name="connsiteX1" fmla="*/ 386446 w 761060"/>
                <a:gd name="connsiteY1" fmla="*/ 758355 h 758355"/>
                <a:gd name="connsiteX2" fmla="*/ 363681 w 761060"/>
                <a:gd name="connsiteY2" fmla="*/ 66431 h 758355"/>
                <a:gd name="connsiteX0" fmla="*/ 363681 w 759155"/>
                <a:gd name="connsiteY0" fmla="*/ 120565 h 812489"/>
                <a:gd name="connsiteX1" fmla="*/ 386446 w 759155"/>
                <a:gd name="connsiteY1" fmla="*/ 812489 h 812489"/>
                <a:gd name="connsiteX2" fmla="*/ 363681 w 759155"/>
                <a:gd name="connsiteY2" fmla="*/ 120565 h 812489"/>
                <a:gd name="connsiteX0" fmla="*/ 359155 w 754629"/>
                <a:gd name="connsiteY0" fmla="*/ 120565 h 812489"/>
                <a:gd name="connsiteX1" fmla="*/ 381920 w 754629"/>
                <a:gd name="connsiteY1" fmla="*/ 812489 h 812489"/>
                <a:gd name="connsiteX2" fmla="*/ 359155 w 754629"/>
                <a:gd name="connsiteY2" fmla="*/ 120565 h 812489"/>
                <a:gd name="connsiteX0" fmla="*/ 351339 w 754876"/>
                <a:gd name="connsiteY0" fmla="*/ 110133 h 884706"/>
                <a:gd name="connsiteX1" fmla="*/ 385803 w 754876"/>
                <a:gd name="connsiteY1" fmla="*/ 884704 h 884706"/>
                <a:gd name="connsiteX2" fmla="*/ 351339 w 754876"/>
                <a:gd name="connsiteY2" fmla="*/ 110133 h 884706"/>
                <a:gd name="connsiteX0" fmla="*/ 351339 w 690209"/>
                <a:gd name="connsiteY0" fmla="*/ 121660 h 896233"/>
                <a:gd name="connsiteX1" fmla="*/ 385803 w 690209"/>
                <a:gd name="connsiteY1" fmla="*/ 896231 h 896233"/>
                <a:gd name="connsiteX2" fmla="*/ 351339 w 690209"/>
                <a:gd name="connsiteY2" fmla="*/ 121660 h 896233"/>
                <a:gd name="connsiteX0" fmla="*/ 329925 w 691289"/>
                <a:gd name="connsiteY0" fmla="*/ 108889 h 985974"/>
                <a:gd name="connsiteX1" fmla="*/ 397021 w 691289"/>
                <a:gd name="connsiteY1" fmla="*/ 985972 h 985974"/>
                <a:gd name="connsiteX2" fmla="*/ 329925 w 691289"/>
                <a:gd name="connsiteY2" fmla="*/ 108889 h 985974"/>
                <a:gd name="connsiteX0" fmla="*/ 329925 w 703699"/>
                <a:gd name="connsiteY0" fmla="*/ 95415 h 972500"/>
                <a:gd name="connsiteX1" fmla="*/ 397021 w 703699"/>
                <a:gd name="connsiteY1" fmla="*/ 972498 h 972500"/>
                <a:gd name="connsiteX2" fmla="*/ 329925 w 703699"/>
                <a:gd name="connsiteY2" fmla="*/ 95415 h 972500"/>
                <a:gd name="connsiteX0" fmla="*/ 356118 w 729892"/>
                <a:gd name="connsiteY0" fmla="*/ 19806 h 896891"/>
                <a:gd name="connsiteX1" fmla="*/ 423214 w 729892"/>
                <a:gd name="connsiteY1" fmla="*/ 896889 h 896891"/>
                <a:gd name="connsiteX2" fmla="*/ 356118 w 729892"/>
                <a:gd name="connsiteY2" fmla="*/ 19806 h 896891"/>
                <a:gd name="connsiteX0" fmla="*/ 344253 w 731388"/>
                <a:gd name="connsiteY0" fmla="*/ 15349 h 1030179"/>
                <a:gd name="connsiteX1" fmla="*/ 430847 w 731388"/>
                <a:gd name="connsiteY1" fmla="*/ 1030178 h 1030179"/>
                <a:gd name="connsiteX2" fmla="*/ 344253 w 731388"/>
                <a:gd name="connsiteY2" fmla="*/ 15349 h 1030179"/>
                <a:gd name="connsiteX0" fmla="*/ 344253 w 627938"/>
                <a:gd name="connsiteY0" fmla="*/ 17854 h 1032684"/>
                <a:gd name="connsiteX1" fmla="*/ 430847 w 627938"/>
                <a:gd name="connsiteY1" fmla="*/ 1032683 h 1032684"/>
                <a:gd name="connsiteX2" fmla="*/ 344253 w 627938"/>
                <a:gd name="connsiteY2" fmla="*/ 17854 h 1032684"/>
                <a:gd name="connsiteX0" fmla="*/ 344253 w 701197"/>
                <a:gd name="connsiteY0" fmla="*/ 14639 h 1029469"/>
                <a:gd name="connsiteX1" fmla="*/ 430847 w 701197"/>
                <a:gd name="connsiteY1" fmla="*/ 1029468 h 1029469"/>
                <a:gd name="connsiteX2" fmla="*/ 344253 w 701197"/>
                <a:gd name="connsiteY2" fmla="*/ 14639 h 1029469"/>
                <a:gd name="connsiteX0" fmla="*/ 352223 w 702327"/>
                <a:gd name="connsiteY0" fmla="*/ 13937 h 1064004"/>
                <a:gd name="connsiteX1" fmla="*/ 425685 w 702327"/>
                <a:gd name="connsiteY1" fmla="*/ 1064003 h 1064004"/>
                <a:gd name="connsiteX2" fmla="*/ 352223 w 702327"/>
                <a:gd name="connsiteY2" fmla="*/ 13937 h 1064004"/>
                <a:gd name="connsiteX0" fmla="*/ 352223 w 704458"/>
                <a:gd name="connsiteY0" fmla="*/ 13937 h 1064004"/>
                <a:gd name="connsiteX1" fmla="*/ 425685 w 704458"/>
                <a:gd name="connsiteY1" fmla="*/ 1064003 h 1064004"/>
                <a:gd name="connsiteX2" fmla="*/ 352223 w 704458"/>
                <a:gd name="connsiteY2" fmla="*/ 13937 h 1064004"/>
                <a:gd name="connsiteX0" fmla="*/ 392536 w 744771"/>
                <a:gd name="connsiteY0" fmla="*/ 3135 h 1053202"/>
                <a:gd name="connsiteX1" fmla="*/ 465998 w 744771"/>
                <a:gd name="connsiteY1" fmla="*/ 1053201 h 1053202"/>
                <a:gd name="connsiteX2" fmla="*/ 392536 w 744771"/>
                <a:gd name="connsiteY2" fmla="*/ 3135 h 1053202"/>
                <a:gd name="connsiteX0" fmla="*/ 378416 w 743916"/>
                <a:gd name="connsiteY0" fmla="*/ 3093 h 1061280"/>
                <a:gd name="connsiteX1" fmla="*/ 477199 w 743916"/>
                <a:gd name="connsiteY1" fmla="*/ 1061280 h 1061280"/>
                <a:gd name="connsiteX2" fmla="*/ 378416 w 743916"/>
                <a:gd name="connsiteY2" fmla="*/ 3093 h 1061280"/>
                <a:gd name="connsiteX0" fmla="*/ 378416 w 666878"/>
                <a:gd name="connsiteY0" fmla="*/ 3093 h 1061280"/>
                <a:gd name="connsiteX1" fmla="*/ 477199 w 666878"/>
                <a:gd name="connsiteY1" fmla="*/ 1061280 h 1061280"/>
                <a:gd name="connsiteX2" fmla="*/ 378416 w 666878"/>
                <a:gd name="connsiteY2" fmla="*/ 3093 h 1061280"/>
                <a:gd name="connsiteX0" fmla="*/ 378416 w 711925"/>
                <a:gd name="connsiteY0" fmla="*/ 3093 h 1061280"/>
                <a:gd name="connsiteX1" fmla="*/ 477199 w 711925"/>
                <a:gd name="connsiteY1" fmla="*/ 1061280 h 1061280"/>
                <a:gd name="connsiteX2" fmla="*/ 378416 w 711925"/>
                <a:gd name="connsiteY2" fmla="*/ 3093 h 106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1925" h="1061280">
                  <a:moveTo>
                    <a:pt x="378416" y="3093"/>
                  </a:moveTo>
                  <a:cubicBezTo>
                    <a:pt x="967030" y="121659"/>
                    <a:pt x="628090" y="555599"/>
                    <a:pt x="477199" y="1061280"/>
                  </a:cubicBezTo>
                  <a:cubicBezTo>
                    <a:pt x="-266935" y="522488"/>
                    <a:pt x="-13065" y="-47086"/>
                    <a:pt x="378416" y="30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31" name="Полилиния 30"/>
            <p:cNvSpPr/>
            <p:nvPr userDrawn="1"/>
          </p:nvSpPr>
          <p:spPr>
            <a:xfrm>
              <a:off x="11733894" y="6247055"/>
              <a:ext cx="60115" cy="73646"/>
            </a:xfrm>
            <a:custGeom>
              <a:avLst/>
              <a:gdLst>
                <a:gd name="connsiteX0" fmla="*/ 0 w 353082"/>
                <a:gd name="connsiteY0" fmla="*/ 0 h 295603"/>
                <a:gd name="connsiteX1" fmla="*/ 353082 w 353082"/>
                <a:gd name="connsiteY1" fmla="*/ 238125 h 295603"/>
                <a:gd name="connsiteX2" fmla="*/ 320238 w 353082"/>
                <a:gd name="connsiteY2" fmla="*/ 295603 h 295603"/>
                <a:gd name="connsiteX3" fmla="*/ 8212 w 353082"/>
                <a:gd name="connsiteY3" fmla="*/ 65690 h 295603"/>
                <a:gd name="connsiteX4" fmla="*/ 0 w 353082"/>
                <a:gd name="connsiteY4" fmla="*/ 0 h 295603"/>
                <a:gd name="connsiteX0" fmla="*/ 0 w 353082"/>
                <a:gd name="connsiteY0" fmla="*/ 0 h 238125"/>
                <a:gd name="connsiteX1" fmla="*/ 353082 w 353082"/>
                <a:gd name="connsiteY1" fmla="*/ 238125 h 238125"/>
                <a:gd name="connsiteX2" fmla="*/ 79476 w 353082"/>
                <a:gd name="connsiteY2" fmla="*/ 119270 h 238125"/>
                <a:gd name="connsiteX3" fmla="*/ 8212 w 353082"/>
                <a:gd name="connsiteY3" fmla="*/ 65690 h 238125"/>
                <a:gd name="connsiteX4" fmla="*/ 0 w 353082"/>
                <a:gd name="connsiteY4" fmla="*/ 0 h 238125"/>
                <a:gd name="connsiteX0" fmla="*/ 0 w 85191"/>
                <a:gd name="connsiteY0" fmla="*/ 0 h 119270"/>
                <a:gd name="connsiteX1" fmla="*/ 85191 w 85191"/>
                <a:gd name="connsiteY1" fmla="*/ 95702 h 119270"/>
                <a:gd name="connsiteX2" fmla="*/ 79476 w 85191"/>
                <a:gd name="connsiteY2" fmla="*/ 119270 h 119270"/>
                <a:gd name="connsiteX3" fmla="*/ 8212 w 85191"/>
                <a:gd name="connsiteY3" fmla="*/ 65690 h 119270"/>
                <a:gd name="connsiteX4" fmla="*/ 0 w 85191"/>
                <a:gd name="connsiteY4" fmla="*/ 0 h 119270"/>
                <a:gd name="connsiteX0" fmla="*/ 0 w 85191"/>
                <a:gd name="connsiteY0" fmla="*/ 0 h 105706"/>
                <a:gd name="connsiteX1" fmla="*/ 85191 w 85191"/>
                <a:gd name="connsiteY1" fmla="*/ 82138 h 105706"/>
                <a:gd name="connsiteX2" fmla="*/ 79476 w 85191"/>
                <a:gd name="connsiteY2" fmla="*/ 105706 h 105706"/>
                <a:gd name="connsiteX3" fmla="*/ 8212 w 85191"/>
                <a:gd name="connsiteY3" fmla="*/ 52126 h 105706"/>
                <a:gd name="connsiteX4" fmla="*/ 0 w 85191"/>
                <a:gd name="connsiteY4" fmla="*/ 0 h 105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191" h="105706">
                  <a:moveTo>
                    <a:pt x="0" y="0"/>
                  </a:moveTo>
                  <a:lnTo>
                    <a:pt x="85191" y="82138"/>
                  </a:lnTo>
                  <a:lnTo>
                    <a:pt x="79476" y="105706"/>
                  </a:lnTo>
                  <a:lnTo>
                    <a:pt x="8212" y="521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32" name="Полилиния 31"/>
            <p:cNvSpPr/>
            <p:nvPr userDrawn="1"/>
          </p:nvSpPr>
          <p:spPr>
            <a:xfrm rot="944818" flipH="1">
              <a:off x="11803218" y="6226736"/>
              <a:ext cx="58111" cy="73647"/>
            </a:xfrm>
            <a:custGeom>
              <a:avLst/>
              <a:gdLst>
                <a:gd name="connsiteX0" fmla="*/ 0 w 353082"/>
                <a:gd name="connsiteY0" fmla="*/ 0 h 295603"/>
                <a:gd name="connsiteX1" fmla="*/ 353082 w 353082"/>
                <a:gd name="connsiteY1" fmla="*/ 238125 h 295603"/>
                <a:gd name="connsiteX2" fmla="*/ 320238 w 353082"/>
                <a:gd name="connsiteY2" fmla="*/ 295603 h 295603"/>
                <a:gd name="connsiteX3" fmla="*/ 8212 w 353082"/>
                <a:gd name="connsiteY3" fmla="*/ 65690 h 295603"/>
                <a:gd name="connsiteX4" fmla="*/ 0 w 353082"/>
                <a:gd name="connsiteY4" fmla="*/ 0 h 295603"/>
                <a:gd name="connsiteX0" fmla="*/ 0 w 353082"/>
                <a:gd name="connsiteY0" fmla="*/ 0 h 238125"/>
                <a:gd name="connsiteX1" fmla="*/ 353082 w 353082"/>
                <a:gd name="connsiteY1" fmla="*/ 238125 h 238125"/>
                <a:gd name="connsiteX2" fmla="*/ 79476 w 353082"/>
                <a:gd name="connsiteY2" fmla="*/ 119270 h 238125"/>
                <a:gd name="connsiteX3" fmla="*/ 8212 w 353082"/>
                <a:gd name="connsiteY3" fmla="*/ 65690 h 238125"/>
                <a:gd name="connsiteX4" fmla="*/ 0 w 353082"/>
                <a:gd name="connsiteY4" fmla="*/ 0 h 238125"/>
                <a:gd name="connsiteX0" fmla="*/ 0 w 85191"/>
                <a:gd name="connsiteY0" fmla="*/ 0 h 119270"/>
                <a:gd name="connsiteX1" fmla="*/ 85191 w 85191"/>
                <a:gd name="connsiteY1" fmla="*/ 95702 h 119270"/>
                <a:gd name="connsiteX2" fmla="*/ 79476 w 85191"/>
                <a:gd name="connsiteY2" fmla="*/ 119270 h 119270"/>
                <a:gd name="connsiteX3" fmla="*/ 8212 w 85191"/>
                <a:gd name="connsiteY3" fmla="*/ 65690 h 119270"/>
                <a:gd name="connsiteX4" fmla="*/ 0 w 85191"/>
                <a:gd name="connsiteY4" fmla="*/ 0 h 119270"/>
                <a:gd name="connsiteX0" fmla="*/ 0 w 85191"/>
                <a:gd name="connsiteY0" fmla="*/ 0 h 105706"/>
                <a:gd name="connsiteX1" fmla="*/ 85191 w 85191"/>
                <a:gd name="connsiteY1" fmla="*/ 82138 h 105706"/>
                <a:gd name="connsiteX2" fmla="*/ 79476 w 85191"/>
                <a:gd name="connsiteY2" fmla="*/ 105706 h 105706"/>
                <a:gd name="connsiteX3" fmla="*/ 8212 w 85191"/>
                <a:gd name="connsiteY3" fmla="*/ 52126 h 105706"/>
                <a:gd name="connsiteX4" fmla="*/ 0 w 85191"/>
                <a:gd name="connsiteY4" fmla="*/ 0 h 105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191" h="105706">
                  <a:moveTo>
                    <a:pt x="0" y="0"/>
                  </a:moveTo>
                  <a:lnTo>
                    <a:pt x="85191" y="82138"/>
                  </a:lnTo>
                  <a:lnTo>
                    <a:pt x="79476" y="105706"/>
                  </a:lnTo>
                  <a:lnTo>
                    <a:pt x="8212" y="521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33" r:id="rId7"/>
    <p:sldLayoutId id="2147483745" r:id="rId8"/>
    <p:sldLayoutId id="2147483734" r:id="rId9"/>
    <p:sldLayoutId id="2147483735" r:id="rId10"/>
    <p:sldLayoutId id="2147483736" r:id="rId11"/>
    <p:sldLayoutId id="2147483746" r:id="rId12"/>
    <p:sldLayoutId id="2147483747" r:id="rId13"/>
    <p:sldLayoutId id="2147483737" r:id="rId14"/>
    <p:sldLayoutId id="2147483738" r:id="rId15"/>
  </p:sldLayoutIdLst>
  <p:transition spd="med" advClick="0">
    <p:fade/>
  </p:transition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mbria" panose="02040503050406030204" pitchFamily="18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mbria" panose="02040503050406030204" pitchFamily="18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mbria" panose="02040503050406030204" pitchFamily="18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mbria" panose="02040503050406030204" pitchFamily="18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mbria" panose="02040503050406030204" pitchFamily="18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mbria" panose="02040503050406030204" pitchFamily="18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mbria" panose="02040503050406030204" pitchFamily="18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mbria" panose="02040503050406030204" pitchFamily="18" charset="0"/>
        </a:defRPr>
      </a:lvl9pPr>
    </p:titleStyle>
    <p:bodyStyle>
      <a:lvl1pPr marL="273050" indent="-228600" algn="l" rtl="0" eaLnBrk="0" fontAlgn="base" hangingPunct="0">
        <a:lnSpc>
          <a:spcPct val="90000"/>
        </a:lnSpc>
        <a:spcBef>
          <a:spcPts val="18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3725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lnSpc>
          <a:spcPct val="90000"/>
        </a:lnSpc>
        <a:spcBef>
          <a:spcPts val="8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3488" indent="-228600" algn="l" rtl="0" eaLnBrk="0" fontAlgn="base" hangingPunct="0">
        <a:lnSpc>
          <a:spcPct val="90000"/>
        </a:lnSpc>
        <a:spcBef>
          <a:spcPts val="8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lnSpc>
          <a:spcPct val="90000"/>
        </a:lnSpc>
        <a:spcBef>
          <a:spcPts val="8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40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3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2.jpeg"/><Relationship Id="rId5" Type="http://schemas.openxmlformats.org/officeDocument/2006/relationships/image" Target="../media/image14.jpeg"/><Relationship Id="rId4" Type="http://schemas.openxmlformats.org/officeDocument/2006/relationships/image" Target="../media/image4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44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0.jpeg"/><Relationship Id="rId5" Type="http://schemas.openxmlformats.org/officeDocument/2006/relationships/image" Target="../media/image28.jpeg"/><Relationship Id="rId4" Type="http://schemas.openxmlformats.org/officeDocument/2006/relationships/image" Target="../media/image4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1.png"/><Relationship Id="rId5" Type="http://schemas.openxmlformats.org/officeDocument/2006/relationships/image" Target="../media/image16.png"/><Relationship Id="rId4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7.jpeg"/><Relationship Id="rId5" Type="http://schemas.openxmlformats.org/officeDocument/2006/relationships/image" Target="../media/image43.jpeg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multiurok.ru/files/razvivaiushchaia-ighra-kto-ghdie-zhiviot.html" TargetMode="Externa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1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20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24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2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0.jpeg"/><Relationship Id="rId5" Type="http://schemas.openxmlformats.org/officeDocument/2006/relationships/image" Target="../media/image18.jpeg"/><Relationship Id="rId4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3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3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3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Овал 16">
            <a:hlinkClick r:id="" action="ppaction://hlinkshowjump?jump=nextslide" highlightClick="1"/>
          </p:cNvPr>
          <p:cNvSpPr/>
          <p:nvPr/>
        </p:nvSpPr>
        <p:spPr>
          <a:xfrm>
            <a:off x="7884368" y="3674839"/>
            <a:ext cx="1152128" cy="648072"/>
          </a:xfrm>
          <a:prstGeom prst="ellipse">
            <a:avLst/>
          </a:prstGeom>
          <a:solidFill>
            <a:srgbClr val="7030A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далее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071279" y="836712"/>
            <a:ext cx="7176966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Дидактическая игра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475656" y="2492896"/>
            <a:ext cx="651248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«Кто где живет?»</a:t>
            </a:r>
          </a:p>
        </p:txBody>
      </p:sp>
      <p:sp>
        <p:nvSpPr>
          <p:cNvPr id="11271" name="TextBox 23"/>
          <p:cNvSpPr txBox="1">
            <a:spLocks noChangeArrowheads="1"/>
          </p:cNvSpPr>
          <p:nvPr/>
        </p:nvSpPr>
        <p:spPr bwMode="auto">
          <a:xfrm>
            <a:off x="539750" y="4724400"/>
            <a:ext cx="465772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2400" b="1">
                <a:solidFill>
                  <a:srgbClr val="7030A0"/>
                </a:solidFill>
                <a:latin typeface="Cambria" pitchFamily="18" charset="0"/>
              </a:rPr>
              <a:t>Выполнила: </a:t>
            </a:r>
          </a:p>
          <a:p>
            <a:pPr eaLnBrk="1" hangingPunct="1"/>
            <a:r>
              <a:rPr lang="ru-RU" altLang="ru-RU" sz="2400" b="1">
                <a:solidFill>
                  <a:srgbClr val="7030A0"/>
                </a:solidFill>
                <a:latin typeface="Cambria" pitchFamily="18" charset="0"/>
              </a:rPr>
              <a:t>Гудкова Ольга Евгеньевна –</a:t>
            </a:r>
          </a:p>
          <a:p>
            <a:pPr eaLnBrk="1" hangingPunct="1"/>
            <a:r>
              <a:rPr lang="ru-RU" altLang="ru-RU" sz="2400" b="1">
                <a:solidFill>
                  <a:srgbClr val="7030A0"/>
                </a:solidFill>
                <a:latin typeface="Cambria" pitchFamily="18" charset="0"/>
              </a:rPr>
              <a:t>воспитатель МДОУ </a:t>
            </a:r>
          </a:p>
          <a:p>
            <a:pPr eaLnBrk="1" hangingPunct="1"/>
            <a:r>
              <a:rPr lang="ru-RU" altLang="ru-RU" sz="2400" b="1">
                <a:solidFill>
                  <a:srgbClr val="7030A0"/>
                </a:solidFill>
                <a:latin typeface="Cambria" pitchFamily="18" charset="0"/>
              </a:rPr>
              <a:t>«Детский сад «Лесная сказка»</a:t>
            </a:r>
          </a:p>
        </p:txBody>
      </p:sp>
    </p:spTree>
  </p:cSld>
  <p:clrMapOvr>
    <a:masterClrMapping/>
  </p:clrMapOvr>
  <p:transition spd="med" advClick="0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1" descr="https://i.mycdn.me/image?id=857764608982&amp;t=0&amp;plc=WEB&amp;tkn=*HoC-lV7l--6X7qjQ-D9dPPr9p6I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258888" y="1174750"/>
            <a:ext cx="3025775" cy="311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дупло" descr="https://i.mycdn.me/image?id=858991180818&amp;t=0&amp;plc=WEB&amp;tkn=*_O68-pE5x0jOI_1HUKqzmamr8gI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76238" y="4694238"/>
            <a:ext cx="2071687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паутина" descr="https://i.mycdn.me/image?id=858991180818&amp;t=0&amp;plc=WEB&amp;tkn=*_O68-pE5x0jOI_1HUKqzmamr8gI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563938" y="4724400"/>
            <a:ext cx="2112962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конюшня" descr="https://i.mycdn.me/image?id=858991180818&amp;t=0&amp;plc=WEB&amp;tkn=*_O68-pE5x0jOI_1HUKqzmamr8gI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783388" y="4724400"/>
            <a:ext cx="2092325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025650" y="204788"/>
            <a:ext cx="4516438" cy="7699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Где живет паук?</a:t>
            </a:r>
          </a:p>
        </p:txBody>
      </p:sp>
      <p:sp>
        <p:nvSpPr>
          <p:cNvPr id="8" name="Овал 7">
            <a:hlinkClick r:id="" action="ppaction://hlinkshowjump?jump=nextslide" highlightClick="1"/>
          </p:cNvPr>
          <p:cNvSpPr/>
          <p:nvPr/>
        </p:nvSpPr>
        <p:spPr>
          <a:xfrm>
            <a:off x="7723585" y="3249426"/>
            <a:ext cx="1152128" cy="648072"/>
          </a:xfrm>
          <a:prstGeom prst="ellipse">
            <a:avLst/>
          </a:prstGeom>
          <a:solidFill>
            <a:srgbClr val="7030A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далее</a:t>
            </a:r>
          </a:p>
        </p:txBody>
      </p:sp>
    </p:spTree>
  </p:cSld>
  <p:clrMapOvr>
    <a:masterClrMapping/>
  </p:clrMapOvr>
  <p:transition spd="med" advClick="0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4.44444E-6 L 0.11285 -0.4145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" y="-20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3838" y="333375"/>
            <a:ext cx="5621337" cy="7683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Где живет лягушка?</a:t>
            </a:r>
          </a:p>
        </p:txBody>
      </p:sp>
      <p:pic>
        <p:nvPicPr>
          <p:cNvPr id="21507" name="Picture 3" descr="C:\Users\Nik\Desktop\Новый точечный рисунок (2).bmp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692275" y="1303338"/>
            <a:ext cx="2992438" cy="291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болото" descr="https://i.mycdn.me/image?id=838294199130&amp;t=0&amp;plc=WEB&amp;tkn=*bzeyrEa4027p3KAyQp4zfZyJ_DI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932613" y="4630738"/>
            <a:ext cx="195580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калы" descr="https://i.mycdn.me/image?id=838294199130&amp;t=0&amp;plc=WEB&amp;tkn=*bzeyrEa4027p3KAyQp4zfZyJ_DI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673475" y="4630738"/>
            <a:ext cx="2022475" cy="196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берлога" descr="https://i.mycdn.me/image?id=838294199130&amp;t=0&amp;plc=WEB&amp;tkn=*bzeyrEa4027p3KAyQp4zfZyJ_DI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23850" y="4672013"/>
            <a:ext cx="2020888" cy="195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Овал 7">
            <a:hlinkClick r:id="" action="ppaction://hlinkshowjump?jump=nextslide" highlightClick="1"/>
          </p:cNvPr>
          <p:cNvSpPr/>
          <p:nvPr/>
        </p:nvSpPr>
        <p:spPr>
          <a:xfrm>
            <a:off x="7740278" y="3167980"/>
            <a:ext cx="1152128" cy="648072"/>
          </a:xfrm>
          <a:prstGeom prst="ellipse">
            <a:avLst/>
          </a:prstGeom>
          <a:solidFill>
            <a:srgbClr val="7030A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далее</a:t>
            </a:r>
          </a:p>
        </p:txBody>
      </p:sp>
    </p:spTree>
  </p:cSld>
  <p:clrMapOvr>
    <a:masterClrMapping/>
  </p:clrMapOvr>
  <p:transition spd="med" advClick="0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81481E-6 L -0.22586 -0.4108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3" y="-20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 nodeType="clickPar">
                      <p:stCondLst>
                        <p:cond delay="0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1" descr="https://i.mycdn.me/image?id=857764608982&amp;t=0&amp;plc=WEB&amp;tkn=*HoC-lV7l--6X7qjQ-D9dPPr9p6I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258888" y="1146175"/>
            <a:ext cx="3240087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конура" descr="https://i.mycdn.me/image?id=858991180818&amp;t=0&amp;plc=WEB&amp;tkn=*_O68-pE5x0jOI_1HUKqzmamr8gI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33388" y="4708525"/>
            <a:ext cx="2163762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конюшня" descr="https://i.mycdn.me/image?id=858991180818&amp;t=0&amp;plc=WEB&amp;tkn=*_O68-pE5x0jOI_1HUKqzmamr8gI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743700" y="4672013"/>
            <a:ext cx="2092325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лист" descr="https://i.mycdn.me/image?id=858991180818&amp;t=0&amp;plc=WEB&amp;tkn=*_O68-pE5x0jOI_1HUKqzmamr8gI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609975" y="4672013"/>
            <a:ext cx="2120900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54025" y="404813"/>
            <a:ext cx="5360988" cy="7699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Где живет лошадь?</a:t>
            </a:r>
          </a:p>
        </p:txBody>
      </p:sp>
      <p:sp>
        <p:nvSpPr>
          <p:cNvPr id="8" name="Овал 7">
            <a:hlinkClick r:id="" action="ppaction://hlinkshowjump?jump=nextslide" highlightClick="1"/>
          </p:cNvPr>
          <p:cNvSpPr/>
          <p:nvPr/>
        </p:nvSpPr>
        <p:spPr>
          <a:xfrm>
            <a:off x="7669609" y="3185442"/>
            <a:ext cx="1152128" cy="720080"/>
          </a:xfrm>
          <a:prstGeom prst="ellipse">
            <a:avLst/>
          </a:prstGeom>
          <a:solidFill>
            <a:srgbClr val="7030A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далее</a:t>
            </a:r>
          </a:p>
        </p:txBody>
      </p:sp>
    </p:spTree>
  </p:cSld>
  <p:clrMapOvr>
    <a:masterClrMapping/>
  </p:clrMapOvr>
  <p:transition spd="med" advClick="0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3.7037E-6 L -0.21597 -0.4120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" y="-20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 nodeType="clickPar">
                      <p:stCondLst>
                        <p:cond delay="0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188" y="404813"/>
            <a:ext cx="7683500" cy="7699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Найди домашнее животное</a:t>
            </a:r>
          </a:p>
        </p:txBody>
      </p:sp>
      <p:pic>
        <p:nvPicPr>
          <p:cNvPr id="3" name="лошадь" descr="https://i.mycdn.me/image?id=857764608982&amp;t=0&amp;plc=WEB&amp;tkn=*HoC-lV7l--6X7qjQ-D9dPPr9p6I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36813" y="3933825"/>
            <a:ext cx="201612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лиса" descr="https://i.mycdn.me/image?id=857764609494&amp;t=0&amp;plc=WEB&amp;tkn=*X_WeZlgM4Ow5CvDJHkSlVyaI7GI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16463" y="1341438"/>
            <a:ext cx="19431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медведь" descr="C:\Users\Nik\Desktop\Новый точечный рисунок (2).bmp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084888" y="3933825"/>
            <a:ext cx="1960562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лягушка" descr="C:\Users\Nik\Desktop\Новый точечный рисунок (2).bmp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11188" y="1341438"/>
            <a:ext cx="1995487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Овал 6">
            <a:hlinkClick r:id="" action="ppaction://hlinkshowjump?jump=nextslide" highlightClick="1"/>
          </p:cNvPr>
          <p:cNvSpPr/>
          <p:nvPr/>
        </p:nvSpPr>
        <p:spPr>
          <a:xfrm>
            <a:off x="7812360" y="3140844"/>
            <a:ext cx="1152128" cy="504056"/>
          </a:xfrm>
          <a:prstGeom prst="ellipse">
            <a:avLst/>
          </a:prstGeom>
          <a:solidFill>
            <a:srgbClr val="7030A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далее</a:t>
            </a:r>
          </a:p>
        </p:txBody>
      </p:sp>
    </p:spTree>
  </p:cSld>
  <p:clrMapOvr>
    <a:masterClrMapping/>
  </p:clrMapOvr>
  <p:transition spd="med" advClick="0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 nodeType="clickPar">
                      <p:stCondLst>
                        <p:cond delay="0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 nodeType="clickPar">
                      <p:stCondLst>
                        <p:cond delay="0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7163" y="692150"/>
            <a:ext cx="6516687" cy="7699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Найди дикое животное</a:t>
            </a:r>
          </a:p>
        </p:txBody>
      </p:sp>
      <p:pic>
        <p:nvPicPr>
          <p:cNvPr id="3" name="лиса" descr="https://i.mycdn.me/image?id=857764609494&amp;t=0&amp;plc=WEB&amp;tkn=*X_WeZlgM4Ow5CvDJHkSlVyaI7GI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140200" y="1773238"/>
            <a:ext cx="2087563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лошадь" descr="https://i.mycdn.me/image?id=857764608982&amp;t=0&amp;plc=WEB&amp;tkn=*HoC-lV7l--6X7qjQ-D9dPPr9p6I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8313" y="1700213"/>
            <a:ext cx="2159000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бака" descr="https://i.mycdn.me/image?id=857764608982&amp;t=0&amp;plc=WEB&amp;tkn=*HoC-lV7l--6X7qjQ-D9dPPr9p6I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770563" y="4221163"/>
            <a:ext cx="2160587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кошка" descr="https://i.mycdn.me/image?id=857764609494&amp;t=0&amp;plc=WEB&amp;tkn=*X_WeZlgM4Ow5CvDJHkSlVyaI7GI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052638" y="4221163"/>
            <a:ext cx="2087562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Овал 6">
            <a:hlinkClick r:id="" action="ppaction://hlinkshowjump?jump=nextslide" highlightClick="1"/>
          </p:cNvPr>
          <p:cNvSpPr/>
          <p:nvPr/>
        </p:nvSpPr>
        <p:spPr>
          <a:xfrm>
            <a:off x="7596336" y="3140968"/>
            <a:ext cx="1224136" cy="504056"/>
          </a:xfrm>
          <a:prstGeom prst="ellipse">
            <a:avLst/>
          </a:prstGeom>
          <a:solidFill>
            <a:srgbClr val="7030A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далее</a:t>
            </a:r>
          </a:p>
        </p:txBody>
      </p:sp>
    </p:spTree>
  </p:cSld>
  <p:clrMapOvr>
    <a:masterClrMapping/>
  </p:clrMapOvr>
  <p:transition spd="med" advClick="0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 nodeType="clickPar">
                      <p:stCondLst>
                        <p:cond delay="0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 nodeType="clickPar">
                      <p:stCondLst>
                        <p:cond delay="0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908720"/>
            <a:ext cx="800956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Интернет-ресурсы: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+mn-lt"/>
                <a:cs typeface="+mn-cs"/>
                <a:hlinkClick r:id="rId2"/>
              </a:rPr>
              <a:t>https://multiurok.ru/files/razvivaiushchaia-ighra-kto-ghdie-zhiviot.html</a:t>
            </a:r>
            <a:r>
              <a:rPr lang="ru-RU" b="1" dirty="0">
                <a:latin typeface="+mn-lt"/>
                <a:cs typeface="+mn-cs"/>
              </a:rPr>
              <a:t> </a:t>
            </a:r>
            <a:endParaRPr lang="ru-RU" dirty="0">
              <a:latin typeface="+mn-lt"/>
              <a:cs typeface="+mn-cs"/>
            </a:endParaRPr>
          </a:p>
        </p:txBody>
      </p:sp>
    </p:spTree>
  </p:cSld>
  <p:clrMapOvr>
    <a:masterClrMapping/>
  </p:clrMapOvr>
  <p:transition spd="med" advClick="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1"/>
          <p:cNvSpPr txBox="1">
            <a:spLocks noChangeArrowheads="1"/>
          </p:cNvSpPr>
          <p:nvPr/>
        </p:nvSpPr>
        <p:spPr bwMode="auto">
          <a:xfrm>
            <a:off x="755650" y="981075"/>
            <a:ext cx="7704138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/>
            <a:r>
              <a:rPr lang="ru-RU" altLang="ru-RU" sz="3600" b="1">
                <a:solidFill>
                  <a:srgbClr val="7030A0"/>
                </a:solidFill>
                <a:latin typeface="Cambria" pitchFamily="18" charset="0"/>
              </a:rPr>
              <a:t>Программное содержание:</a:t>
            </a:r>
          </a:p>
          <a:p>
            <a:pPr algn="just" eaLnBrk="1" hangingPunct="1"/>
            <a:r>
              <a:rPr lang="ru-RU" altLang="ru-RU" sz="3600">
                <a:solidFill>
                  <a:srgbClr val="7030A0"/>
                </a:solidFill>
                <a:latin typeface="Cambria" pitchFamily="18" charset="0"/>
              </a:rPr>
              <a:t> закрепить знания детей о жилище,</a:t>
            </a:r>
          </a:p>
          <a:p>
            <a:pPr algn="just" eaLnBrk="1" hangingPunct="1"/>
            <a:r>
              <a:rPr lang="ru-RU" altLang="ru-RU" sz="3600">
                <a:solidFill>
                  <a:srgbClr val="7030A0"/>
                </a:solidFill>
                <a:latin typeface="Cambria" pitchFamily="18" charset="0"/>
              </a:rPr>
              <a:t> его назначении, использовании, </a:t>
            </a:r>
          </a:p>
          <a:p>
            <a:pPr algn="just" eaLnBrk="1" hangingPunct="1"/>
            <a:r>
              <a:rPr lang="ru-RU" altLang="ru-RU" sz="3600">
                <a:solidFill>
                  <a:srgbClr val="7030A0"/>
                </a:solidFill>
                <a:latin typeface="Cambria" pitchFamily="18" charset="0"/>
              </a:rPr>
              <a:t>различиях в содержании жилищ, </a:t>
            </a:r>
          </a:p>
          <a:p>
            <a:pPr algn="just" eaLnBrk="1" hangingPunct="1"/>
            <a:r>
              <a:rPr lang="ru-RU" altLang="ru-RU" sz="3600">
                <a:solidFill>
                  <a:srgbClr val="7030A0"/>
                </a:solidFill>
                <a:latin typeface="Cambria" pitchFamily="18" charset="0"/>
              </a:rPr>
              <a:t>где живут домашние и где </a:t>
            </a:r>
          </a:p>
          <a:p>
            <a:pPr algn="just" eaLnBrk="1" hangingPunct="1"/>
            <a:r>
              <a:rPr lang="ru-RU" altLang="ru-RU" sz="3600">
                <a:solidFill>
                  <a:srgbClr val="7030A0"/>
                </a:solidFill>
                <a:latin typeface="Cambria" pitchFamily="18" charset="0"/>
              </a:rPr>
              <a:t>живут дикие животные; </a:t>
            </a:r>
          </a:p>
          <a:p>
            <a:pPr algn="just" eaLnBrk="1" hangingPunct="1"/>
            <a:r>
              <a:rPr lang="ru-RU" altLang="ru-RU" sz="3600">
                <a:solidFill>
                  <a:srgbClr val="7030A0"/>
                </a:solidFill>
                <a:latin typeface="Cambria" pitchFamily="18" charset="0"/>
              </a:rPr>
              <a:t>пополнение словарного запаса детей.</a:t>
            </a:r>
          </a:p>
        </p:txBody>
      </p:sp>
      <p:sp>
        <p:nvSpPr>
          <p:cNvPr id="3" name="Овал 2">
            <a:hlinkClick r:id="" action="ppaction://hlinkshowjump?jump=nextslide" highlightClick="1"/>
          </p:cNvPr>
          <p:cNvSpPr/>
          <p:nvPr/>
        </p:nvSpPr>
        <p:spPr>
          <a:xfrm>
            <a:off x="7596336" y="3283830"/>
            <a:ext cx="1152128" cy="648072"/>
          </a:xfrm>
          <a:prstGeom prst="ellipse">
            <a:avLst/>
          </a:prstGeom>
          <a:solidFill>
            <a:srgbClr val="7030A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далее</a:t>
            </a:r>
          </a:p>
        </p:txBody>
      </p:sp>
    </p:spTree>
  </p:cSld>
  <p:clrMapOvr>
    <a:masterClrMapping/>
  </p:clrMapOvr>
  <p:transition spd="med" advClick="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берлога" descr="https://i.mycdn.me/image?id=838294199130&amp;t=0&amp;plc=WEB&amp;tkn=*bzeyrEa4027p3KAyQp4zfZyJ_DI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75463" y="4652963"/>
            <a:ext cx="2020887" cy="195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болото" descr="https://i.mycdn.me/image?id=838294199130&amp;t=0&amp;plc=WEB&amp;tkn=*bzeyrEa4027p3KAyQp4zfZyJ_DI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579813" y="4649788"/>
            <a:ext cx="1955800" cy="193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улей" descr="https://i.mycdn.me/image?id=838294199130&amp;t=0&amp;plc=WEB&amp;tkn=*bzeyrEa4027p3KAyQp4zfZyJ_DI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65138" y="4675188"/>
            <a:ext cx="1970087" cy="191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2" descr="C:\Users\Nik\Desktop\Новый точечный рисунок (2).bmp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457325" y="1346200"/>
            <a:ext cx="3100388" cy="284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782617" y="162769"/>
            <a:ext cx="5549916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Где живет медведь?</a:t>
            </a:r>
          </a:p>
        </p:txBody>
      </p:sp>
      <p:sp>
        <p:nvSpPr>
          <p:cNvPr id="9" name="Овал 8">
            <a:hlinkClick r:id="" action="ppaction://hlinkshowjump?jump=nextslide" highlightClick="1"/>
          </p:cNvPr>
          <p:cNvSpPr/>
          <p:nvPr/>
        </p:nvSpPr>
        <p:spPr>
          <a:xfrm>
            <a:off x="7885906" y="2852936"/>
            <a:ext cx="1114424" cy="709760"/>
          </a:xfrm>
          <a:prstGeom prst="ellipse">
            <a:avLst/>
          </a:prstGeom>
          <a:solidFill>
            <a:srgbClr val="7030A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далее</a:t>
            </a:r>
          </a:p>
        </p:txBody>
      </p:sp>
    </p:spTree>
  </p:cSld>
  <p:clrMapOvr>
    <a:masterClrMapping/>
  </p:clrMapOvr>
  <p:transition spd="med" advClick="0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257 -0.07083 L -0.19688 -0.405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" y="-16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 nodeType="clickPar">
                      <p:stCondLst>
                        <p:cond delay="0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1" descr="https://i.mycdn.me/image?id=857764609494&amp;t=0&amp;plc=WEB&amp;tkn=*X_WeZlgM4Ow5CvDJHkSlVyaI7GI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76375" y="1317625"/>
            <a:ext cx="3097213" cy="311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скворечник" descr="https://i.mycdn.me/image?id=838294198618&amp;t=0&amp;plc=WEB&amp;tkn=*2wLM4QGmZJv0phefPHhaQPDv2DI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5138" y="4722813"/>
            <a:ext cx="2090737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корзина" descr="https://i.mycdn.me/image?id=838294198618&amp;t=0&amp;plc=WEB&amp;tkn=*2wLM4QGmZJv0phefPHhaQPDv2DI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667125" y="4746625"/>
            <a:ext cx="2097088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льдина" descr="https://i.mycdn.me/image?id=838294198618&amp;t=0&amp;plc=WEB&amp;tkn=*2wLM4QGmZJv0phefPHhaQPDv2DI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875463" y="4724400"/>
            <a:ext cx="2092325" cy="198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844675" y="285750"/>
            <a:ext cx="5030788" cy="7699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Где живет кошка?</a:t>
            </a:r>
          </a:p>
        </p:txBody>
      </p:sp>
      <p:sp>
        <p:nvSpPr>
          <p:cNvPr id="8" name="Овал 7">
            <a:hlinkClick r:id="" action="ppaction://hlinkshowjump?jump=nextslide" highlightClick="1"/>
          </p:cNvPr>
          <p:cNvSpPr/>
          <p:nvPr/>
        </p:nvSpPr>
        <p:spPr>
          <a:xfrm>
            <a:off x="7780412" y="3083185"/>
            <a:ext cx="1152128" cy="620688"/>
          </a:xfrm>
          <a:prstGeom prst="ellipse">
            <a:avLst/>
          </a:prstGeom>
          <a:solidFill>
            <a:srgbClr val="7030A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далее</a:t>
            </a:r>
          </a:p>
        </p:txBody>
      </p:sp>
    </p:spTree>
  </p:cSld>
  <p:clrMapOvr>
    <a:masterClrMapping/>
  </p:clrMapOvr>
  <p:transition spd="med" advClick="0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6 L 0.13403 -0.4388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" y="-21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 nodeType="clickPar">
                      <p:stCondLst>
                        <p:cond delay="0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1" descr="https://i.mycdn.me/image?id=857764608982&amp;t=0&amp;plc=WEB&amp;tkn=*HoC-lV7l--6X7qjQ-D9dPPr9p6I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8638" y="1268413"/>
            <a:ext cx="2879725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дупло" descr="https://i.mycdn.me/image?id=858991180818&amp;t=0&amp;plc=WEB&amp;tkn=*_O68-pE5x0jOI_1HUKqzmamr8gI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804025" y="4797425"/>
            <a:ext cx="2065338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конура" descr="https://i.mycdn.me/image?id=858991180818&amp;t=0&amp;plc=WEB&amp;tkn=*_O68-pE5x0jOI_1HUKqzmamr8gI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635375" y="4783138"/>
            <a:ext cx="2085975" cy="187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паутина" descr="https://i.mycdn.me/image?id=858991180818&amp;t=0&amp;plc=WEB&amp;tkn=*_O68-pE5x0jOI_1HUKqzmamr8gI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77850" y="4781550"/>
            <a:ext cx="2038350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944688" y="322263"/>
            <a:ext cx="4859337" cy="7699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Где живет белка?</a:t>
            </a:r>
          </a:p>
        </p:txBody>
      </p:sp>
      <p:sp>
        <p:nvSpPr>
          <p:cNvPr id="8" name="Овал 7">
            <a:hlinkClick r:id="" action="ppaction://hlinkshowjump?jump=nextslide" highlightClick="1"/>
          </p:cNvPr>
          <p:cNvSpPr/>
          <p:nvPr/>
        </p:nvSpPr>
        <p:spPr>
          <a:xfrm>
            <a:off x="7741866" y="3140968"/>
            <a:ext cx="1152128" cy="576064"/>
          </a:xfrm>
          <a:prstGeom prst="ellipse">
            <a:avLst/>
          </a:prstGeom>
          <a:solidFill>
            <a:srgbClr val="7030A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далее</a:t>
            </a:r>
          </a:p>
        </p:txBody>
      </p:sp>
    </p:spTree>
  </p:cSld>
  <p:clrMapOvr>
    <a:masterClrMapping/>
  </p:clrMapOvr>
  <p:transition spd="med" advClick="0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3.7037E-7 L -0.19947 -0.41991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" y="-21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 nodeType="clickPar">
                      <p:stCondLst>
                        <p:cond delay="0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1" descr="https://i.mycdn.me/image?id=857764609494&amp;t=0&amp;plc=WEB&amp;tkn=*X_WeZlgM4Ow5CvDJHkSlVyaI7GI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116013" y="1436688"/>
            <a:ext cx="3240087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скворечник" descr="https://i.mycdn.me/image?id=838294198618&amp;t=0&amp;plc=WEB&amp;tkn=*2wLM4QGmZJv0phefPHhaQPDv2DI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39750" y="4803775"/>
            <a:ext cx="208915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льдина" descr="https://i.mycdn.me/image?id=838294198618&amp;t=0&amp;plc=WEB&amp;tkn=*2wLM4QGmZJv0phefPHhaQPDv2DI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067175" y="4725988"/>
            <a:ext cx="2092325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курятник" descr="https://i.mycdn.me/image?id=838294198618&amp;t=0&amp;plc=WEB&amp;tkn=*2wLM4QGmZJv0phefPHhaQPDv2DI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732588" y="4797425"/>
            <a:ext cx="2087562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762125" y="301625"/>
            <a:ext cx="5475288" cy="7699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Где живет скворец?</a:t>
            </a:r>
          </a:p>
        </p:txBody>
      </p:sp>
      <p:sp>
        <p:nvSpPr>
          <p:cNvPr id="8" name="Овал 7">
            <a:hlinkClick r:id="" action="ppaction://hlinkshowjump?jump=nextslide" highlightClick="1"/>
          </p:cNvPr>
          <p:cNvSpPr/>
          <p:nvPr/>
        </p:nvSpPr>
        <p:spPr>
          <a:xfrm>
            <a:off x="7668022" y="3194583"/>
            <a:ext cx="1152128" cy="648072"/>
          </a:xfrm>
          <a:prstGeom prst="ellipse">
            <a:avLst/>
          </a:prstGeom>
          <a:solidFill>
            <a:srgbClr val="7030A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далее</a:t>
            </a:r>
          </a:p>
        </p:txBody>
      </p:sp>
    </p:spTree>
  </p:cSld>
  <p:clrMapOvr>
    <a:masterClrMapping/>
  </p:clrMapOvr>
  <p:transition spd="med" advClick="0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3.7037E-7 L 0.23021 3.7037E-7 C 0.33351 3.7037E-7 0.46059 -0.11759 0.46059 -0.21319 L 0.46059 -0.42616 " pathEditMode="relative" rAng="0" ptsTypes="AAAA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" y="-21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1" descr="https://i.mycdn.me/image?id=857764608982&amp;t=0&amp;plc=WEB&amp;tkn=*HoC-lV7l--6X7qjQ-D9dPPr9p6I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693863" y="1316038"/>
            <a:ext cx="2879725" cy="319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конура" descr="https://i.mycdn.me/image?id=858991180818&amp;t=0&amp;plc=WEB&amp;tkn=*_O68-pE5x0jOI_1HUKqzmamr8gI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84200" y="4697413"/>
            <a:ext cx="2163763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дупло" descr="https://i.mycdn.me/image?id=858991180818&amp;t=0&amp;plc=WEB&amp;tkn=*_O68-pE5x0jOI_1HUKqzmamr8gI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851275" y="4725988"/>
            <a:ext cx="2071688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паутина" descr="https://i.mycdn.me/image?id=858991180818&amp;t=0&amp;plc=WEB&amp;tkn=*_O68-pE5x0jOI_1HUKqzmamr8gI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804025" y="4797425"/>
            <a:ext cx="2112963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84200" y="404813"/>
            <a:ext cx="5100638" cy="7699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Где живет собака?</a:t>
            </a:r>
          </a:p>
        </p:txBody>
      </p:sp>
      <p:sp>
        <p:nvSpPr>
          <p:cNvPr id="8" name="Овал 7">
            <a:hlinkClick r:id="" action="ppaction://hlinkshowjump?jump=nextslide" highlightClick="1"/>
          </p:cNvPr>
          <p:cNvSpPr/>
          <p:nvPr/>
        </p:nvSpPr>
        <p:spPr>
          <a:xfrm>
            <a:off x="7824813" y="3177195"/>
            <a:ext cx="1152128" cy="648072"/>
          </a:xfrm>
          <a:prstGeom prst="ellipse">
            <a:avLst/>
          </a:prstGeom>
          <a:solidFill>
            <a:srgbClr val="7030A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далее</a:t>
            </a:r>
          </a:p>
        </p:txBody>
      </p:sp>
    </p:spTree>
  </p:cSld>
  <p:clrMapOvr>
    <a:masterClrMapping/>
  </p:clrMapOvr>
  <p:transition spd="med" advClick="0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3.7037E-7 L 0.23698 -3.7037E-7 C 0.34323 -3.7037E-7 0.47396 -0.11343 0.47396 -0.20532 L 0.47396 -0.41065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7" y="-20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 nodeType="clickPar">
                      <p:stCondLst>
                        <p:cond delay="0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6088" y="128588"/>
            <a:ext cx="5567362" cy="7699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Где живет муравей?</a:t>
            </a:r>
          </a:p>
        </p:txBody>
      </p:sp>
      <p:pic>
        <p:nvPicPr>
          <p:cNvPr id="18435" name="Picture 4" descr="C:\Users\Nik\Desktop\Новый точечный рисунок (2).bmp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187450" y="1363663"/>
            <a:ext cx="3040063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улей" descr="https://i.mycdn.me/image?id=838294199130&amp;t=0&amp;plc=WEB&amp;tkn=*bzeyrEa4027p3KAyQp4zfZyJ_DI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87350" y="4781550"/>
            <a:ext cx="2051050" cy="193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болото" descr="https://i.mycdn.me/image?id=838294199130&amp;t=0&amp;plc=WEB&amp;tkn=*bzeyrEa4027p3KAyQp4zfZyJ_DI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804025" y="4724400"/>
            <a:ext cx="2052638" cy="197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муравейник" descr="https://i.mycdn.me/image?id=838294199130&amp;t=0&amp;plc=WEB&amp;tkn=*bzeyrEa4027p3KAyQp4zfZyJ_DI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635375" y="4735513"/>
            <a:ext cx="1970088" cy="196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Овал 7">
            <a:hlinkClick r:id="" action="ppaction://hlinkshowjump?jump=nextslide" highlightClick="1"/>
          </p:cNvPr>
          <p:cNvSpPr/>
          <p:nvPr/>
        </p:nvSpPr>
        <p:spPr>
          <a:xfrm>
            <a:off x="7704535" y="3155590"/>
            <a:ext cx="1152128" cy="648072"/>
          </a:xfrm>
          <a:prstGeom prst="ellipse">
            <a:avLst/>
          </a:prstGeom>
          <a:solidFill>
            <a:srgbClr val="7030A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далее</a:t>
            </a:r>
          </a:p>
        </p:txBody>
      </p:sp>
    </p:spTree>
  </p:cSld>
  <p:clrMapOvr>
    <a:masterClrMapping/>
  </p:clrMapOvr>
  <p:transition spd="med" advClick="0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7037E-6 L 0.11285 -0.4178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" y="-20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 nodeType="clickPar">
                      <p:stCondLst>
                        <p:cond delay="0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1" descr="https://i.mycdn.me/image?id=857764609494&amp;t=0&amp;plc=WEB&amp;tkn=*X_WeZlgM4Ow5CvDJHkSlVyaI7GI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619250" y="1246188"/>
            <a:ext cx="3097213" cy="292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979613" y="238125"/>
            <a:ext cx="4525962" cy="7699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Где живет лиса?</a:t>
            </a:r>
          </a:p>
        </p:txBody>
      </p:sp>
      <p:pic>
        <p:nvPicPr>
          <p:cNvPr id="4" name="нора" descr="https://i.mycdn.me/image?id=838294198618&amp;t=0&amp;plc=WEB&amp;tkn=*2wLM4QGmZJv0phefPHhaQPDv2DI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95288" y="4648200"/>
            <a:ext cx="2081212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корзина" descr="https://i.mycdn.me/image?id=838294198618&amp;t=0&amp;plc=WEB&amp;tkn=*2wLM4QGmZJv0phefPHhaQPDv2DI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416300" y="4648200"/>
            <a:ext cx="2284413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кворечник" descr="https://i.mycdn.me/image?id=838294198618&amp;t=0&amp;plc=WEB&amp;tkn=*2wLM4QGmZJv0phefPHhaQPDv2DI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611938" y="4648200"/>
            <a:ext cx="222250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Овал 7">
            <a:hlinkClick r:id="" action="ppaction://hlinkshowjump?jump=nextslide" highlightClick="1"/>
          </p:cNvPr>
          <p:cNvSpPr/>
          <p:nvPr/>
        </p:nvSpPr>
        <p:spPr>
          <a:xfrm>
            <a:off x="7681541" y="3249141"/>
            <a:ext cx="1152128" cy="720080"/>
          </a:xfrm>
          <a:prstGeom prst="ellipse">
            <a:avLst/>
          </a:prstGeom>
          <a:solidFill>
            <a:srgbClr val="7030A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далее</a:t>
            </a:r>
          </a:p>
        </p:txBody>
      </p:sp>
    </p:spTree>
  </p:cSld>
  <p:clrMapOvr>
    <a:masterClrMapping/>
  </p:clrMapOvr>
  <p:transition spd="med" advClick="0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7037E-6 L 0.51632 -0.408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0" y="-2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 nodeType="clickPar">
                      <p:stCondLst>
                        <p:cond delay="0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f03417345">
  <a:themeElements>
    <a:clrScheme name="HeartSoft_16x9">
      <a:dk1>
        <a:sysClr val="windowText" lastClr="000000"/>
      </a:dk1>
      <a:lt1>
        <a:sysClr val="window" lastClr="FFFFFF"/>
      </a:lt1>
      <a:dk2>
        <a:srgbClr val="41342E"/>
      </a:dk2>
      <a:lt2>
        <a:srgbClr val="F2EFE2"/>
      </a:lt2>
      <a:accent1>
        <a:srgbClr val="89D3D3"/>
      </a:accent1>
      <a:accent2>
        <a:srgbClr val="BBCE78"/>
      </a:accent2>
      <a:accent3>
        <a:srgbClr val="FEC77C"/>
      </a:accent3>
      <a:accent4>
        <a:srgbClr val="E58E89"/>
      </a:accent4>
      <a:accent5>
        <a:srgbClr val="AF9FD3"/>
      </a:accent5>
      <a:accent6>
        <a:srgbClr val="CF9E76"/>
      </a:accent6>
      <a:hlink>
        <a:srgbClr val="89D3D3"/>
      </a:hlink>
      <a:folHlink>
        <a:srgbClr val="AF9FD3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HeartSoft_16x9_TP103417342.potx" id="{02743E39-1E5D-474E-AB93-4C63E86396EB}" vid="{F5F5FD73-B237-42D1-B416-1FA19B61623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Макет</Template>
  <TotalTime>951</TotalTime>
  <Words>122</Words>
  <Application>Microsoft Office PowerPoint</Application>
  <PresentationFormat>Экран (4:3)</PresentationFormat>
  <Paragraphs>42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Cambria</vt:lpstr>
      <vt:lpstr>Calibri</vt:lpstr>
      <vt:lpstr>tf03417345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Nik</dc:creator>
  <cp:lastModifiedBy>Nik</cp:lastModifiedBy>
  <cp:revision>88</cp:revision>
  <dcterms:created xsi:type="dcterms:W3CDTF">2018-04-18T15:35:01Z</dcterms:created>
  <dcterms:modified xsi:type="dcterms:W3CDTF">2018-06-21T15:42:51Z</dcterms:modified>
  <cp:contentStatus>Окончательное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