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57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1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556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5895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68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99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218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191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84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2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6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6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7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11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415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14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66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2D6C-C5B2-40E3-8353-24194194FD66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D66D8-155E-4344-9071-F787A85965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  <p:sldLayoutId id="214748399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3040" y="1291340"/>
            <a:ext cx="9528048" cy="332637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3612F3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КВЕСТ КАК НОВАЯ ФОРМА РАБОТЫ С РОДИТЕЛЯМИ</a:t>
            </a:r>
            <a:endParaRPr lang="ru-RU" b="1" dirty="0">
              <a:solidFill>
                <a:srgbClr val="3612F3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485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03404"/>
            <a:ext cx="9537192" cy="2549139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3612F3"/>
                </a:solidFill>
              </a:rPr>
              <a:t>СПАСИБО ЗА ВНИМАНИЕ</a:t>
            </a:r>
            <a:endParaRPr lang="ru-RU" sz="8000" b="1" dirty="0">
              <a:solidFill>
                <a:srgbClr val="3612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8176" y="493776"/>
            <a:ext cx="9171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3612F3"/>
                </a:solidFill>
              </a:rPr>
              <a:t>	В </a:t>
            </a:r>
            <a:r>
              <a:rPr lang="ru-RU" sz="3200" dirty="0">
                <a:solidFill>
                  <a:srgbClr val="3612F3"/>
                </a:solidFill>
              </a:rPr>
              <a:t>сложных современных условиях семье требуется </a:t>
            </a:r>
            <a:r>
              <a:rPr lang="ru-RU" sz="3200" dirty="0" smtClean="0">
                <a:solidFill>
                  <a:srgbClr val="3612F3"/>
                </a:solidFill>
              </a:rPr>
              <a:t>квалифицированная помощь со стороны школы. Только в процессе взаимодействия педагогов и родителей можно успешно решать проблему </a:t>
            </a:r>
            <a:r>
              <a:rPr lang="ru-RU" sz="3200" dirty="0">
                <a:solidFill>
                  <a:srgbClr val="3612F3"/>
                </a:solidFill>
              </a:rPr>
              <a:t>развития личности </a:t>
            </a:r>
            <a:r>
              <a:rPr lang="ru-RU" sz="3200" dirty="0" smtClean="0">
                <a:solidFill>
                  <a:srgbClr val="3612F3"/>
                </a:solidFill>
              </a:rPr>
              <a:t>школьника.</a:t>
            </a:r>
            <a:endParaRPr lang="ru-RU" sz="3200" dirty="0">
              <a:solidFill>
                <a:srgbClr val="3612F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892" y="3657600"/>
            <a:ext cx="60960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5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101" y="60789"/>
            <a:ext cx="8987797" cy="26207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911" y="2904192"/>
            <a:ext cx="5983225" cy="373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132" y="163449"/>
            <a:ext cx="6779735" cy="461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1082528" cy="35532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612F3"/>
                </a:solidFill>
              </a:rPr>
              <a:t>	</a:t>
            </a:r>
            <a:r>
              <a:rPr lang="ru-RU" b="1" dirty="0" err="1" smtClean="0">
                <a:solidFill>
                  <a:srgbClr val="3612F3"/>
                </a:solidFill>
              </a:rPr>
              <a:t>Квест</a:t>
            </a:r>
            <a:r>
              <a:rPr lang="ru-RU" dirty="0" smtClean="0">
                <a:solidFill>
                  <a:srgbClr val="3612F3"/>
                </a:solidFill>
              </a:rPr>
              <a:t> </a:t>
            </a:r>
            <a:r>
              <a:rPr lang="ru-RU" dirty="0">
                <a:solidFill>
                  <a:srgbClr val="3612F3"/>
                </a:solidFill>
              </a:rPr>
              <a:t>(англ. </a:t>
            </a:r>
            <a:r>
              <a:rPr lang="ru-RU" dirty="0" err="1" smtClean="0">
                <a:solidFill>
                  <a:srgbClr val="3612F3"/>
                </a:solidFill>
              </a:rPr>
              <a:t>quest</a:t>
            </a:r>
            <a:r>
              <a:rPr lang="ru-RU" dirty="0" smtClean="0">
                <a:solidFill>
                  <a:srgbClr val="3612F3"/>
                </a:solidFill>
              </a:rPr>
              <a:t>). </a:t>
            </a:r>
            <a:r>
              <a:rPr lang="ru-RU" dirty="0">
                <a:solidFill>
                  <a:srgbClr val="3612F3"/>
                </a:solidFill>
              </a:rPr>
              <a:t>или приключенческая игра (</a:t>
            </a:r>
            <a:r>
              <a:rPr lang="ru-RU" dirty="0" smtClean="0">
                <a:solidFill>
                  <a:srgbClr val="3612F3"/>
                </a:solidFill>
              </a:rPr>
              <a:t>англ</a:t>
            </a:r>
            <a:r>
              <a:rPr lang="ru-RU" dirty="0" smtClean="0">
                <a:solidFill>
                  <a:srgbClr val="3612F3"/>
                </a:solidFill>
              </a:rPr>
              <a:t>. </a:t>
            </a:r>
            <a:r>
              <a:rPr lang="ru-RU" dirty="0" err="1" smtClean="0">
                <a:solidFill>
                  <a:srgbClr val="3612F3"/>
                </a:solidFill>
              </a:rPr>
              <a:t>adventuregame</a:t>
            </a:r>
            <a:r>
              <a:rPr lang="ru-RU" dirty="0" smtClean="0">
                <a:solidFill>
                  <a:srgbClr val="3612F3"/>
                </a:solidFill>
              </a:rPr>
              <a:t>).</a:t>
            </a:r>
            <a:r>
              <a:rPr lang="ru-RU" dirty="0" smtClean="0">
                <a:solidFill>
                  <a:srgbClr val="3612F3"/>
                </a:solidFill>
              </a:rPr>
              <a:t/>
            </a:r>
            <a:br>
              <a:rPr lang="ru-RU" dirty="0" smtClean="0">
                <a:solidFill>
                  <a:srgbClr val="3612F3"/>
                </a:solidFill>
              </a:rPr>
            </a:br>
            <a:r>
              <a:rPr lang="ru-RU" dirty="0">
                <a:solidFill>
                  <a:srgbClr val="3612F3"/>
                </a:solidFill>
              </a:rPr>
              <a:t>	</a:t>
            </a:r>
            <a:r>
              <a:rPr lang="ru-RU" dirty="0" smtClean="0">
                <a:solidFill>
                  <a:srgbClr val="3612F3"/>
                </a:solidFill>
              </a:rPr>
              <a:t>Важнейшими </a:t>
            </a:r>
            <a:r>
              <a:rPr lang="ru-RU" dirty="0">
                <a:solidFill>
                  <a:srgbClr val="3612F3"/>
                </a:solidFill>
              </a:rPr>
              <a:t>элементами игры в жанре </a:t>
            </a:r>
            <a:r>
              <a:rPr lang="ru-RU" dirty="0" err="1">
                <a:solidFill>
                  <a:srgbClr val="3612F3"/>
                </a:solidFill>
              </a:rPr>
              <a:t>квеста</a:t>
            </a:r>
            <a:r>
              <a:rPr lang="ru-RU" dirty="0">
                <a:solidFill>
                  <a:srgbClr val="3612F3"/>
                </a:solidFill>
              </a:rPr>
              <a:t> являются собственно повествование и обследование мира, а ключевую роль в игровом процессе играют решение головоломок и задач, требующих от игрока умственных усилий.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36" y="3951284"/>
            <a:ext cx="4123944" cy="290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696" y="800672"/>
            <a:ext cx="5434584" cy="40759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278" y="3655313"/>
            <a:ext cx="4133850" cy="3100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" y="3649027"/>
            <a:ext cx="4142232" cy="310667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18032" y="0"/>
            <a:ext cx="10082784" cy="929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err="1" smtClean="0">
                <a:solidFill>
                  <a:srgbClr val="3612F3"/>
                </a:solidFill>
              </a:rPr>
              <a:t>квест</a:t>
            </a:r>
            <a:r>
              <a:rPr lang="ru-RU" sz="4400" dirty="0" smtClean="0">
                <a:solidFill>
                  <a:srgbClr val="3612F3"/>
                </a:solidFill>
              </a:rPr>
              <a:t> для мам</a:t>
            </a:r>
            <a:endParaRPr lang="ru-RU" sz="4400" dirty="0">
              <a:solidFill>
                <a:srgbClr val="3612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2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032" y="168317"/>
            <a:ext cx="10046208" cy="95868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4400" dirty="0" smtClean="0">
                <a:solidFill>
                  <a:srgbClr val="3612F3"/>
                </a:solidFill>
              </a:rPr>
              <a:t>В поисках Деда Мороза</a:t>
            </a:r>
            <a:endParaRPr lang="ru-RU" sz="4400" dirty="0">
              <a:solidFill>
                <a:srgbClr val="3612F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1806321"/>
            <a:ext cx="5824728" cy="43685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672" y="1291590"/>
            <a:ext cx="5398008" cy="53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3" y="2841021"/>
            <a:ext cx="4446747" cy="4446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271" y="3739968"/>
            <a:ext cx="3730753" cy="2980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69" y="259664"/>
            <a:ext cx="4092611" cy="2773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908" y="259664"/>
            <a:ext cx="4983480" cy="332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496" y="532708"/>
            <a:ext cx="8319770" cy="408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3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89</TotalTime>
  <Words>10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Microsoft YaHei UI</vt:lpstr>
      <vt:lpstr>Arial</vt:lpstr>
      <vt:lpstr>Century Gothic</vt:lpstr>
      <vt:lpstr>След самолета</vt:lpstr>
      <vt:lpstr>КВЕСТ КАК НОВАЯ ФОРМА РАБОТЫ С РОДИТЕЛЯМИ</vt:lpstr>
      <vt:lpstr>Презентация PowerPoint</vt:lpstr>
      <vt:lpstr> </vt:lpstr>
      <vt:lpstr> </vt:lpstr>
      <vt:lpstr> Квест (англ. quest). или приключенческая игра (англ. adventuregame).  Важнейшими элементами игры в жанре квеста являются собственно повествование и обследование мира, а ключевую роль в игровом процессе играют решение головоломок и задач, требующих от игрока умственных усилий. </vt:lpstr>
      <vt:lpstr>Презентация PowerPoint</vt:lpstr>
      <vt:lpstr> В поисках Деда Мороза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Babkin Roman</dc:creator>
  <cp:lastModifiedBy>Babkin Roman</cp:lastModifiedBy>
  <cp:revision>10</cp:revision>
  <dcterms:created xsi:type="dcterms:W3CDTF">2018-04-05T09:54:44Z</dcterms:created>
  <dcterms:modified xsi:type="dcterms:W3CDTF">2018-04-05T11:52:16Z</dcterms:modified>
</cp:coreProperties>
</file>