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3" d="100"/>
          <a:sy n="53" d="100"/>
        </p:scale>
        <p:origin x="-99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0000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300039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Интеграция образовательной области «Физическая культура» с логопедией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3500438"/>
            <a:ext cx="428628" cy="428628"/>
          </a:xfrm>
        </p:spPr>
        <p:txBody>
          <a:bodyPr>
            <a:normAutofit lnSpcReduction="10000"/>
          </a:bodyPr>
          <a:lstStyle/>
          <a:p>
            <a:pPr algn="l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Цель: обеспечение комплекса педагогического воздействия, направленного на преодоление и профилактику речевых нарушений, выравнивание и сохранение психофизического развития детей.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общей и мелкой моторики;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пространственной ориентации;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физиологического и речевого дыхания;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координации речи с движением;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речи у детей.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pic>
        <p:nvPicPr>
          <p:cNvPr id="1026" name="Picture 2" descr="D:\Танюшка\Desktop\SAM_11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1285861"/>
            <a:ext cx="3714776" cy="2786082"/>
          </a:xfrm>
          <a:prstGeom prst="rect">
            <a:avLst/>
          </a:prstGeom>
          <a:noFill/>
        </p:spPr>
      </p:pic>
      <p:pic>
        <p:nvPicPr>
          <p:cNvPr id="1027" name="Picture 3" descr="D:\Танюшка\Desktop\SAM_11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214686"/>
            <a:ext cx="4381530" cy="32861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4429132"/>
            <a:ext cx="335758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Наши губки улыбнулись,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Прямо к ушкам потянулись.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 попробуй «</a:t>
            </a:r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ииии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скажи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Свой заборчик покажи! 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Пальчиковая гимнастика</a:t>
            </a:r>
            <a:endParaRPr lang="ru-RU" dirty="0"/>
          </a:p>
        </p:txBody>
      </p:sp>
      <p:pic>
        <p:nvPicPr>
          <p:cNvPr id="2050" name="Picture 2" descr="D:\Танюшка\Desktop\SAM_11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4286279" cy="3214710"/>
          </a:xfrm>
          <a:prstGeom prst="rect">
            <a:avLst/>
          </a:prstGeom>
          <a:noFill/>
        </p:spPr>
      </p:pic>
      <p:pic>
        <p:nvPicPr>
          <p:cNvPr id="2051" name="Picture 3" descr="D:\Танюшка\Desktop\SAM_14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286124"/>
            <a:ext cx="4124341" cy="30932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flipH="1">
            <a:off x="474315" y="4786322"/>
            <a:ext cx="39548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моей руке пять пальцев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Пять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хватальцев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держальцев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 строгать и чтоб пилить,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брать и чтоб дарить,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не трудно сосчитать: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Один, два, три, четыре, пять.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Дыхательная гимнастика</a:t>
            </a:r>
            <a:endParaRPr lang="ru-RU" dirty="0"/>
          </a:p>
        </p:txBody>
      </p:sp>
      <p:pic>
        <p:nvPicPr>
          <p:cNvPr id="3074" name="Picture 2" descr="D:\Танюшка\Desktop\SAM_11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500176"/>
            <a:ext cx="3357585" cy="2518189"/>
          </a:xfrm>
          <a:prstGeom prst="rect">
            <a:avLst/>
          </a:prstGeom>
          <a:noFill/>
        </p:spPr>
      </p:pic>
      <p:pic>
        <p:nvPicPr>
          <p:cNvPr id="3075" name="Picture 3" descr="D:\Танюшка\Desktop\SAM_11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428736"/>
            <a:ext cx="3500462" cy="262534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Гимнастика для глаз</a:t>
            </a:r>
            <a:endParaRPr lang="ru-RU" dirty="0"/>
          </a:p>
        </p:txBody>
      </p:sp>
      <p:pic>
        <p:nvPicPr>
          <p:cNvPr id="4098" name="Picture 2" descr="D:\Танюшка\Desktop\SAM_11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3571900" cy="2571768"/>
          </a:xfrm>
          <a:prstGeom prst="rect">
            <a:avLst/>
          </a:prstGeom>
          <a:noFill/>
        </p:spPr>
      </p:pic>
      <p:pic>
        <p:nvPicPr>
          <p:cNvPr id="4099" name="Picture 3" descr="D:\Танюшка\Desktop\SAM_11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357562"/>
            <a:ext cx="3786183" cy="27860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3929066"/>
            <a:ext cx="39290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1,2,3,4,5 будем </a:t>
            </a:r>
            <a:r>
              <a:rPr lang="ru-RU" dirty="0" err="1" smtClean="0"/>
              <a:t>Симкой</a:t>
            </a:r>
            <a:r>
              <a:rPr lang="ru-RU" dirty="0" smtClean="0"/>
              <a:t>   мы летать</a:t>
            </a:r>
          </a:p>
          <a:p>
            <a:r>
              <a:rPr lang="ru-RU" dirty="0" smtClean="0"/>
              <a:t>1 – налево, 2 – направо</a:t>
            </a:r>
          </a:p>
          <a:p>
            <a:r>
              <a:rPr lang="ru-RU" dirty="0" smtClean="0"/>
              <a:t>3 – наверх, 4 – вниз</a:t>
            </a:r>
          </a:p>
          <a:p>
            <a:r>
              <a:rPr lang="ru-RU" dirty="0" smtClean="0"/>
              <a:t>А теперь  по кругу смотрим </a:t>
            </a:r>
          </a:p>
          <a:p>
            <a:r>
              <a:rPr lang="ru-RU" dirty="0" smtClean="0"/>
              <a:t>Чтобы лучше видеть мир.</a:t>
            </a:r>
          </a:p>
          <a:p>
            <a:r>
              <a:rPr lang="ru-RU" dirty="0" smtClean="0"/>
              <a:t>Взгляд направим ближе, дальше</a:t>
            </a:r>
          </a:p>
          <a:p>
            <a:r>
              <a:rPr lang="ru-RU" dirty="0" smtClean="0"/>
              <a:t>Тренируем мышцы глаз</a:t>
            </a:r>
          </a:p>
          <a:p>
            <a:r>
              <a:rPr lang="ru-RU" dirty="0" smtClean="0"/>
              <a:t>А теперь глаза зажмурьте – </a:t>
            </a:r>
          </a:p>
          <a:p>
            <a:r>
              <a:rPr lang="ru-RU" dirty="0" smtClean="0"/>
              <a:t>Скоро видеть будем лучше,</a:t>
            </a:r>
          </a:p>
          <a:p>
            <a:r>
              <a:rPr lang="ru-RU" dirty="0" smtClean="0"/>
              <a:t>Убедитесь вы сейчас</a:t>
            </a:r>
            <a:endParaRPr lang="ru-RU" dirty="0"/>
          </a:p>
        </p:txBody>
      </p:sp>
    </p:spTree>
  </p:cSld>
  <p:clrMapOvr>
    <a:masterClrMapping/>
  </p:clrMapOvr>
  <p:transition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Физминутки</a:t>
            </a:r>
            <a:endParaRPr lang="ru-RU" dirty="0"/>
          </a:p>
        </p:txBody>
      </p:sp>
      <p:pic>
        <p:nvPicPr>
          <p:cNvPr id="5122" name="Picture 2" descr="D:\Танюшка\Desktop\SAM_11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85860"/>
            <a:ext cx="3143272" cy="2357454"/>
          </a:xfrm>
          <a:prstGeom prst="rect">
            <a:avLst/>
          </a:prstGeom>
          <a:noFill/>
        </p:spPr>
      </p:pic>
      <p:pic>
        <p:nvPicPr>
          <p:cNvPr id="5123" name="Picture 3" descr="D:\Танюшка\Desktop\SAM_11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929066"/>
            <a:ext cx="3214710" cy="2411033"/>
          </a:xfrm>
          <a:prstGeom prst="rect">
            <a:avLst/>
          </a:prstGeom>
          <a:noFill/>
        </p:spPr>
      </p:pic>
      <p:pic>
        <p:nvPicPr>
          <p:cNvPr id="5124" name="Picture 4" descr="G:\Новая папка (2)\SAM_13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469" y="1142984"/>
            <a:ext cx="3333774" cy="2500330"/>
          </a:xfrm>
          <a:prstGeom prst="rect">
            <a:avLst/>
          </a:prstGeom>
          <a:noFill/>
        </p:spPr>
      </p:pic>
      <p:pic>
        <p:nvPicPr>
          <p:cNvPr id="5125" name="Picture 5" descr="G:\Новая папка (2)\SAM_14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929066"/>
            <a:ext cx="3367024" cy="25252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G:\Новая папка (2)\SAM_14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4000528" cy="3000396"/>
          </a:xfrm>
          <a:prstGeom prst="rect">
            <a:avLst/>
          </a:prstGeom>
          <a:noFill/>
        </p:spPr>
      </p:pic>
      <p:pic>
        <p:nvPicPr>
          <p:cNvPr id="6147" name="Picture 3" descr="G:\Новая папка (2)\SAM_14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14290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138</Words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Интеграция образовательной области «Физическая культура» с логопедией</vt:lpstr>
      <vt:lpstr>  Цель: обеспечение комплекса педагогического воздействия, направленного на преодоление и профилактику речевых нарушений, выравнивание и сохранение психофизического развития детей.</vt:lpstr>
      <vt:lpstr>Артикуляционная гимнастика</vt:lpstr>
      <vt:lpstr>Пальчиковая гимнастика</vt:lpstr>
      <vt:lpstr>Дыхательная гимнастика</vt:lpstr>
      <vt:lpstr> Гимнастика для глаз</vt:lpstr>
      <vt:lpstr>Физминутки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Танюшка</dc:creator>
  <cp:lastModifiedBy>Пользователь Windows</cp:lastModifiedBy>
  <cp:revision>32</cp:revision>
  <dcterms:created xsi:type="dcterms:W3CDTF">2015-11-16T06:33:42Z</dcterms:created>
  <dcterms:modified xsi:type="dcterms:W3CDTF">2018-06-21T12:55:25Z</dcterms:modified>
</cp:coreProperties>
</file>