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1" r:id="rId5"/>
    <p:sldId id="270" r:id="rId6"/>
    <p:sldId id="269" r:id="rId7"/>
    <p:sldId id="268" r:id="rId8"/>
    <p:sldId id="267" r:id="rId9"/>
    <p:sldId id="266" r:id="rId10"/>
    <p:sldId id="265" r:id="rId11"/>
    <p:sldId id="264" r:id="rId12"/>
    <p:sldId id="263" r:id="rId13"/>
    <p:sldId id="262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CCFF"/>
    <a:srgbClr val="CBC0DA"/>
    <a:srgbClr val="DFD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E437B-A3E9-4687-A18C-242886700671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EF26C-7EC4-4F95-9A95-6E6431873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00_93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916832"/>
            <a:ext cx="8643998" cy="214314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Арифметический </a:t>
            </a:r>
          </a:p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диктант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820891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   Локомотив ехал  </a:t>
            </a:r>
            <a:r>
              <a:rPr lang="ru-RU" sz="4000" b="1" dirty="0" smtClean="0"/>
              <a:t>4 часа со скоростью 70 км/час. </a:t>
            </a:r>
            <a:r>
              <a:rPr lang="ru-RU" sz="4000" b="1" dirty="0" smtClean="0"/>
              <a:t>Затем </a:t>
            </a:r>
            <a:r>
              <a:rPr lang="ru-RU" sz="4000" b="1" dirty="0" smtClean="0"/>
              <a:t>он снизил скорость на 10 км/час и </a:t>
            </a:r>
            <a:r>
              <a:rPr lang="ru-RU" sz="4000" b="1" dirty="0" smtClean="0"/>
              <a:t>ехал </a:t>
            </a:r>
            <a:r>
              <a:rPr lang="ru-RU" sz="4000" b="1" dirty="0" smtClean="0"/>
              <a:t>ещё 2 часа. Какое общее расстояние он проехал?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28800"/>
            <a:ext cx="8100392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4 290 : (</a:t>
            </a:r>
            <a:r>
              <a:rPr lang="ru-RU" sz="4000" b="1" dirty="0" smtClean="0"/>
              <a:t>648 * 20 - 12930) </a:t>
            </a:r>
            <a:r>
              <a:rPr lang="ru-RU" sz="4000" b="1" dirty="0" smtClean="0"/>
              <a:t>+ 2 305 * 7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16278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916832"/>
            <a:ext cx="732951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        </a:t>
            </a:r>
            <a:r>
              <a:rPr lang="ru-RU" sz="6000" b="1" dirty="0" smtClean="0">
                <a:solidFill>
                  <a:srgbClr val="7030A0"/>
                </a:solidFill>
              </a:rPr>
              <a:t>160 : 40 * 72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6000" b="1" dirty="0" smtClean="0">
                <a:solidFill>
                  <a:srgbClr val="7030A0"/>
                </a:solidFill>
              </a:rPr>
              <a:t>53 * 8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77 : 11 * 30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6000" b="1" dirty="0" smtClean="0">
                <a:solidFill>
                  <a:srgbClr val="7030A0"/>
                </a:solidFill>
              </a:rPr>
              <a:t>630 : 7 : 30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100 : 25 * 82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25000 : 1000 * 40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500 * 20 : 100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Проверка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288   424   210    3   328    1000     100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538ad8fb42341cfa04188dad92121ae676a9ec"/>
</p:tagLst>
</file>

<file path=ppt/theme/theme1.xml><?xml version="1.0" encoding="utf-8"?>
<a:theme xmlns:a="http://schemas.openxmlformats.org/drawingml/2006/main" name="lila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lilac</Template>
  <TotalTime>78</TotalTime>
  <Words>91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lilac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Проверка</vt:lpstr>
      <vt:lpstr>Слайд 10</vt:lpstr>
      <vt:lpstr>Слайд 11</vt:lpstr>
      <vt:lpstr>Слайд 12</vt:lpstr>
      <vt:lpstr>Слайд 13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2015-03-09T10:05:46Z</dcterms:created>
  <dcterms:modified xsi:type="dcterms:W3CDTF">2015-03-09T11:23:47Z</dcterms:modified>
</cp:coreProperties>
</file>