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Математические </a:t>
            </a:r>
            <a:br>
              <a:rPr lang="ru-RU" dirty="0" smtClean="0"/>
            </a:br>
            <a:r>
              <a:rPr lang="ru-RU" dirty="0" smtClean="0"/>
              <a:t>шифры.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96944" cy="864096"/>
          </a:xfrm>
        </p:spPr>
        <p:txBody>
          <a:bodyPr>
            <a:normAutofit/>
          </a:bodyPr>
          <a:lstStyle/>
          <a:p>
            <a:pPr algn="ctr"/>
            <a:r>
              <a:rPr lang="ru-RU" altLang="ru-RU" dirty="0" smtClean="0"/>
              <a:t>Семафорная азбука</a:t>
            </a:r>
            <a:endParaRPr lang="ru-RU" dirty="0"/>
          </a:p>
        </p:txBody>
      </p:sp>
      <p:pic>
        <p:nvPicPr>
          <p:cNvPr id="4" name="Picture 4" descr="Resize of семафо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810000" cy="31051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азбука 001"/>
          <p:cNvPicPr>
            <a:picLocks noChangeAspect="1" noChangeArrowheads="1"/>
          </p:cNvPicPr>
          <p:nvPr/>
        </p:nvPicPr>
        <p:blipFill>
          <a:blip r:embed="rId3" cstate="print">
            <a:lum bright="-12000" contrast="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8144" y="1196752"/>
            <a:ext cx="2894013" cy="4114800"/>
          </a:xfrm>
          <a:prstGeom prst="rect">
            <a:avLst/>
          </a:prstGeom>
          <a:noFill/>
          <a:ln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75656" y="5373216"/>
            <a:ext cx="64807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400" b="1" dirty="0" smtClean="0"/>
              <a:t>Пляшущие человечки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Примеры шифров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84784"/>
            <a:ext cx="6408712" cy="4802306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шифров замены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Шифр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Полибия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3356968" cy="272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941168"/>
            <a:ext cx="9145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Например, при шифровании слова «Греция» получим следующую криптограмму:</a:t>
            </a:r>
          </a:p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52 12 35 54 34 33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50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шифров перестановки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Шифр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сцитало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560840" cy="293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157192"/>
            <a:ext cx="88204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Ключом данного шифра являлся диаметр палки 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сциталы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шифров замены в литературе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Дойл «Пляшущие человечки»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6192688" cy="10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3861048"/>
            <a:ext cx="54996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Ж. Верн «Путешествие к центру Земли»</a:t>
            </a:r>
          </a:p>
          <a:p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229200"/>
            <a:ext cx="2082917" cy="821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980728"/>
            <a:ext cx="1823492" cy="28512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039877"/>
            <a:ext cx="1823492" cy="2818123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Попробуйте расшифровать: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32856"/>
            <a:ext cx="6391567" cy="2304256"/>
          </a:xfrm>
        </p:spPr>
      </p:pic>
      <p:sp>
        <p:nvSpPr>
          <p:cNvPr id="5" name="TextBox 4"/>
          <p:cNvSpPr txBox="1"/>
          <p:nvPr/>
        </p:nvSpPr>
        <p:spPr>
          <a:xfrm>
            <a:off x="3347864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4797152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Прилетаю восьмого</a:t>
            </a:r>
            <a:endParaRPr lang="ru-RU" sz="4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 !</a:t>
            </a:r>
            <a:endParaRPr lang="ru-RU" sz="6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 </a:t>
            </a:r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6912"/>
            <a:ext cx="8229600" cy="161277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400" dirty="0" smtClean="0"/>
              <a:t> Исследовать шифры .  </a:t>
            </a:r>
          </a:p>
          <a:p>
            <a:pPr marL="0" indent="0" algn="ctr">
              <a:buNone/>
            </a:pPr>
            <a:r>
              <a:rPr lang="ru-RU" sz="4400" dirty="0" smtClean="0"/>
              <a:t>    Объяснить зачем они нужны.</a:t>
            </a:r>
            <a:endParaRPr lang="ru-RU" sz="4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680519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4200" dirty="0" smtClean="0"/>
              <a:t>Узнать виды шифров;</a:t>
            </a:r>
          </a:p>
          <a:p>
            <a:pPr lvl="0"/>
            <a:r>
              <a:rPr lang="ru-RU" sz="4200" dirty="0" smtClean="0"/>
              <a:t>Изучить  историю шифров;</a:t>
            </a:r>
          </a:p>
          <a:p>
            <a:pPr lvl="0"/>
            <a:r>
              <a:rPr lang="ru-RU" sz="4200" dirty="0" smtClean="0"/>
              <a:t>Выяснить  условия при шифровании;</a:t>
            </a:r>
          </a:p>
          <a:p>
            <a:pPr lvl="0"/>
            <a:r>
              <a:rPr lang="ru-RU" sz="4200" dirty="0" smtClean="0"/>
              <a:t>Узнать,  где используются шифры и  зачем они нужны;</a:t>
            </a:r>
          </a:p>
          <a:p>
            <a:pPr lvl="0"/>
            <a:r>
              <a:rPr lang="ru-RU" sz="4200" dirty="0" smtClean="0"/>
              <a:t>Показать наглядно виды шифров; </a:t>
            </a:r>
          </a:p>
          <a:p>
            <a:pPr lvl="0"/>
            <a:r>
              <a:rPr lang="ru-RU" sz="4200" dirty="0" smtClean="0"/>
              <a:t>Изучить использование шифров в литературе и в кино.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356992"/>
            <a:ext cx="8075240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Всё тайное становится явным .</a:t>
            </a:r>
            <a:endParaRPr lang="ru-RU" sz="40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30243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dirty="0" smtClean="0"/>
              <a:t> </a:t>
            </a:r>
            <a:r>
              <a:rPr lang="ru-RU" sz="2800" dirty="0" smtClean="0"/>
              <a:t>Издавна люди изыскивали способы уберечь некоторые важные сообщения от простых глаз. Один царь обрил голову гонца , написал на ней послание и отослал лишь когда волосы отросли . Развитие химии дало удобное средство для тайнописи : симпатические чернила (невидимые),но чаще всего использовали шифры 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861048"/>
            <a:ext cx="4968552" cy="278092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Условия при шифровании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AutoNum type="arabicParenR"/>
            </a:pPr>
            <a:r>
              <a:rPr lang="ru-RU" i="1" dirty="0" smtClean="0"/>
              <a:t>Различные буквы должны обозначать разными знаками.</a:t>
            </a:r>
          </a:p>
          <a:p>
            <a:pPr marL="742950" indent="-742950">
              <a:buAutoNum type="arabicParenR"/>
            </a:pPr>
            <a:r>
              <a:rPr lang="ru-RU" i="1" dirty="0" smtClean="0"/>
              <a:t>Шифры должны быть </a:t>
            </a:r>
            <a:r>
              <a:rPr lang="ru-RU" i="1" smtClean="0"/>
              <a:t>трудноразгадываемые.            </a:t>
            </a:r>
            <a:endParaRPr lang="ru-RU" i="1" dirty="0" smtClean="0"/>
          </a:p>
          <a:p>
            <a:pPr marL="742950" indent="-742950">
              <a:buAutoNum type="arabicParenR"/>
            </a:pPr>
            <a:r>
              <a:rPr lang="ru-RU" i="1" dirty="0" smtClean="0"/>
              <a:t>Секретность шифров должна сочетаться со </a:t>
            </a:r>
            <a:r>
              <a:rPr lang="ru-RU" i="1" dirty="0" err="1" smtClean="0"/>
              <a:t>сравнительностью</a:t>
            </a:r>
            <a:r>
              <a:rPr lang="ru-RU" i="1" dirty="0" smtClean="0"/>
              <a:t> и несложностью операции кодировки и </a:t>
            </a:r>
            <a:r>
              <a:rPr lang="ru-RU" i="1" dirty="0" err="1" smtClean="0"/>
              <a:t>раскодировки</a:t>
            </a:r>
            <a:r>
              <a:rPr lang="ru-RU" i="1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Обратный код</a:t>
            </a:r>
            <a:endParaRPr lang="ru-RU" dirty="0"/>
          </a:p>
        </p:txBody>
      </p:sp>
      <p:graphicFrame>
        <p:nvGraphicFramePr>
          <p:cNvPr id="4" name="Group 9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7206108"/>
              </p:ext>
            </p:extLst>
          </p:nvPr>
        </p:nvGraphicFramePr>
        <p:xfrm>
          <a:off x="539552" y="1772816"/>
          <a:ext cx="7920878" cy="4248473"/>
        </p:xfrm>
        <a:graphic>
          <a:graphicData uri="http://schemas.openxmlformats.org/drawingml/2006/table">
            <a:tbl>
              <a:tblPr/>
              <a:tblGrid>
                <a:gridCol w="7199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99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99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183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15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15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215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1831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1993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1993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1993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708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51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33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00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100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51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00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Black" panose="020B0A04020102020204" pitchFamily="34" charset="0"/>
                        </a:rPr>
                        <a:t>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шифров замены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Рассмотрим шифр простой замены, соответствующий таблице: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случае, например слово «ПОБЕДА» перейдет в: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73 32 98 13 19 11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шифр называется шифром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цифровой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простой замены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5184"/>
            <a:ext cx="896448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шифров замены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Шифр Цезаря.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Заключается в замене букв открытого текста (верхней строки) на буквы (нижней строки) в соответствии с таблицей: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Например, слово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CAESAR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шифровалось бы как: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FDHVDU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41168"/>
            <a:ext cx="805937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343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Математические  шифры.</vt:lpstr>
      <vt:lpstr> Цели</vt:lpstr>
      <vt:lpstr> Задачи </vt:lpstr>
      <vt:lpstr> Гипотеза</vt:lpstr>
      <vt:lpstr>Слайд 5</vt:lpstr>
      <vt:lpstr>Условия при шифровании</vt:lpstr>
      <vt:lpstr>Обратный код</vt:lpstr>
      <vt:lpstr>Примеры шифров замены</vt:lpstr>
      <vt:lpstr>Примеры шифров замены</vt:lpstr>
      <vt:lpstr>Семафорная азбука</vt:lpstr>
      <vt:lpstr> Примеры шифров</vt:lpstr>
      <vt:lpstr>Примеры шифров замены</vt:lpstr>
      <vt:lpstr>Примеры шифров перестановки</vt:lpstr>
      <vt:lpstr>Примеры шифров замены в литературе </vt:lpstr>
      <vt:lpstr>Попробуйте расшифровать: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 шифры.</dc:title>
  <dc:creator>User</dc:creator>
  <cp:lastModifiedBy>User</cp:lastModifiedBy>
  <cp:revision>2</cp:revision>
  <dcterms:created xsi:type="dcterms:W3CDTF">2018-04-26T09:56:52Z</dcterms:created>
  <dcterms:modified xsi:type="dcterms:W3CDTF">2018-06-21T08:55:00Z</dcterms:modified>
</cp:coreProperties>
</file>