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258" r:id="rId3"/>
    <p:sldId id="259" r:id="rId4"/>
    <p:sldId id="305" r:id="rId5"/>
    <p:sldId id="263" r:id="rId6"/>
    <p:sldId id="266" r:id="rId7"/>
    <p:sldId id="265" r:id="rId8"/>
    <p:sldId id="267" r:id="rId9"/>
    <p:sldId id="268" r:id="rId10"/>
    <p:sldId id="270" r:id="rId11"/>
    <p:sldId id="269" r:id="rId12"/>
    <p:sldId id="307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304" r:id="rId21"/>
    <p:sldId id="278" r:id="rId22"/>
    <p:sldId id="302" r:id="rId23"/>
    <p:sldId id="264" r:id="rId24"/>
    <p:sldId id="279" r:id="rId25"/>
    <p:sldId id="281" r:id="rId26"/>
    <p:sldId id="282" r:id="rId27"/>
    <p:sldId id="283" r:id="rId28"/>
    <p:sldId id="308" r:id="rId29"/>
    <p:sldId id="306" r:id="rId30"/>
    <p:sldId id="26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9" r:id="rId48"/>
    <p:sldId id="310" r:id="rId49"/>
    <p:sldId id="260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4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31E4C-EAA8-482F-AB8F-C35305A54E32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68094-21DE-4E94-A67A-12D19EB26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428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66430E-6982-4806-8AD6-3C682DAD1FBF}" type="datetime1">
              <a:rPr lang="ru-RU" smtClean="0"/>
              <a:t>23.10.2016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2C1F4-D810-4A54-BF11-D817BF619E1A}" type="datetime1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B6E6C-04D7-4AEB-8394-DF09D40A0970}" type="datetime1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CDD77-3404-4EFF-867F-4E7D51D74B22}" type="datetime1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933DB-DBC0-4D37-85E9-016B4609EB1F}" type="datetime1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11D5E5-F68A-4F49-BCC2-68FC02E18BBF}" type="datetime1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9EB3F-9CB1-4249-BC52-193788250B95}" type="datetime1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6C6B8-588A-4844-A078-9FFAB7E978ED}" type="datetime1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A13EEF-6160-49FD-BF5A-603C1F958659}" type="datetime1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90AE44F-B6F1-4FA1-A477-25ED3120C5F7}" type="datetime1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523C9F-B7F1-4835-AAD3-78CA054FCAB0}" type="datetime1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017026-2360-45E7-9CA1-1FDAC6CC83EC}" type="datetime1">
              <a:rPr lang="ru-RU" smtClean="0"/>
              <a:t>23.10.2016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AD07AB-5BBF-4128-9254-B62200E06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udu-mamoj.ru/category/7-st/post_photos/rebenok-idet-v-1-klas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820472" cy="687997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nature.sfu-kras.ru/files/nature/ljagushka-oz.jpg"/>
          <p:cNvPicPr>
            <a:picLocks noChangeAspect="1" noChangeArrowheads="1"/>
          </p:cNvPicPr>
          <p:nvPr/>
        </p:nvPicPr>
        <p:blipFill>
          <a:blip r:embed="rId2" cstate="print"/>
          <a:srcRect l="3774" b="2454"/>
          <a:stretch>
            <a:fillRect/>
          </a:stretch>
        </p:blipFill>
        <p:spPr bwMode="auto">
          <a:xfrm>
            <a:off x="1763688" y="764704"/>
            <a:ext cx="5508104" cy="4392488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oja-derevnja.kiev.ua/26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7" y="1124744"/>
            <a:ext cx="5664629" cy="424847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8418" y="2967335"/>
            <a:ext cx="7927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«Доскажи словечко»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817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zateevo.ru/userfiles/image/Zveri_Dikie/Kenguru/kengo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zhurnal.lib.ru/img/s/sorenkowa_g/a-/indjuk.jpg"/>
          <p:cNvPicPr>
            <a:picLocks noChangeAspect="1" noChangeArrowheads="1"/>
          </p:cNvPicPr>
          <p:nvPr/>
        </p:nvPicPr>
        <p:blipFill>
          <a:blip r:embed="rId2" cstate="print"/>
          <a:srcRect b="69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easycat.ru/img/tigr/tig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9819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iterhunt.ru/pages/animals/anim/volk/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1956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acatua.net/wp-content/uploads/2011/03/kakadu-yel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55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upload.wikimedia.org/wikipedia/commons/thumb/3/3c/Golden_Jackal_sa02.jpg/275px-Golden_Jackal_s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588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tzonline.ru/uploads/images/4/e/d/7/9/707aedca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1"/>
            <a:ext cx="8640960" cy="6612979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unhome.ru/UsersGallery/Cards/pozdravlenie_pervoklassni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12" y="0"/>
            <a:ext cx="8988488" cy="67413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039155">
            <a:off x="3943635" y="2315735"/>
            <a:ext cx="4451684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АЗБУКА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76672"/>
            <a:ext cx="2332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21893" y="2971005"/>
            <a:ext cx="2105980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90932" y="5574265"/>
            <a:ext cx="260561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Тридевятое царство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7975" y="5085184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18495" y="3081823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1026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51" y="1380458"/>
            <a:ext cx="1170324" cy="12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7" y="3861047"/>
            <a:ext cx="1977767" cy="13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80" y="4142265"/>
            <a:ext cx="1095508" cy="14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127872" y="3071243"/>
            <a:ext cx="1156095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8697464">
            <a:off x="2880285" y="4227013"/>
            <a:ext cx="1958234" cy="217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43920">
            <a:off x="4022812" y="5574265"/>
            <a:ext cx="522312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бабка еж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44" y="4031725"/>
            <a:ext cx="1328231" cy="166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66" y="1247206"/>
            <a:ext cx="900913" cy="9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68" y="1838801"/>
            <a:ext cx="1311702" cy="1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Блок-схема: перфолента 20"/>
          <p:cNvSpPr/>
          <p:nvPr/>
        </p:nvSpPr>
        <p:spPr>
          <a:xfrm>
            <a:off x="7581821" y="4873651"/>
            <a:ext cx="1562179" cy="38868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Финиш. 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642939">
            <a:off x="7153572" y="5271175"/>
            <a:ext cx="701764" cy="208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69" y="3613467"/>
            <a:ext cx="1257111" cy="125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9617"/>
            <a:ext cx="1969139" cy="197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231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45727"/>
            <a:ext cx="2088232" cy="215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перфолента 2"/>
          <p:cNvSpPr/>
          <p:nvPr/>
        </p:nvSpPr>
        <p:spPr>
          <a:xfrm>
            <a:off x="4860032" y="6178597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4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898712"/>
            <a:ext cx="2088232" cy="215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55" y="898127"/>
            <a:ext cx="2088232" cy="215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76672"/>
            <a:ext cx="2332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21893" y="2971005"/>
            <a:ext cx="2105980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90932" y="5574265"/>
            <a:ext cx="260561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Тридевятое царство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7975" y="5085184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18495" y="3081823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1026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51" y="1380458"/>
            <a:ext cx="1170324" cy="12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7" y="3861047"/>
            <a:ext cx="1977767" cy="13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80" y="4142265"/>
            <a:ext cx="1095508" cy="14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127872" y="3071243"/>
            <a:ext cx="1156095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8697464">
            <a:off x="2880285" y="4227013"/>
            <a:ext cx="1958234" cy="217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43920">
            <a:off x="4022812" y="5574265"/>
            <a:ext cx="522312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бабка еж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44" y="4031725"/>
            <a:ext cx="1328231" cy="166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66" y="1247206"/>
            <a:ext cx="900913" cy="9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68" y="1838801"/>
            <a:ext cx="1311702" cy="1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Блок-схема: перфолента 20"/>
          <p:cNvSpPr/>
          <p:nvPr/>
        </p:nvSpPr>
        <p:spPr>
          <a:xfrm>
            <a:off x="7581821" y="4873651"/>
            <a:ext cx="1562179" cy="38868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Финиш. 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642939">
            <a:off x="7153572" y="5271175"/>
            <a:ext cx="701764" cy="208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69" y="3613467"/>
            <a:ext cx="1257111" cy="125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9617"/>
            <a:ext cx="1969139" cy="197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93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damses.files.wordpress.com/2010/10/dvorec.jpg"/>
          <p:cNvPicPr>
            <a:picLocks noChangeAspect="1" noChangeArrowheads="1"/>
          </p:cNvPicPr>
          <p:nvPr/>
        </p:nvPicPr>
        <p:blipFill>
          <a:blip r:embed="rId2" cstate="print"/>
          <a:srcRect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2160240" cy="146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перфолента 3"/>
          <p:cNvSpPr/>
          <p:nvPr/>
        </p:nvSpPr>
        <p:spPr>
          <a:xfrm>
            <a:off x="2987824" y="6237312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536546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413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536546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</a:t>
            </a:r>
            <a:endParaRPr lang="ru-RU" sz="413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536546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413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536546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1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413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7884" y="1844824"/>
            <a:ext cx="76482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«собери портфель»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24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76672"/>
            <a:ext cx="2332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21893" y="2971005"/>
            <a:ext cx="2105980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90932" y="5574265"/>
            <a:ext cx="260561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Тридевятое царство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7975" y="5085184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18495" y="3081823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1026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51" y="1380458"/>
            <a:ext cx="1170324" cy="12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7" y="3861047"/>
            <a:ext cx="1977767" cy="13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80" y="4142265"/>
            <a:ext cx="1095508" cy="14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127872" y="3071243"/>
            <a:ext cx="1156095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8697464">
            <a:off x="2880285" y="4227013"/>
            <a:ext cx="1958234" cy="217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43920">
            <a:off x="4022812" y="5574265"/>
            <a:ext cx="522312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бабка еж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44" y="4031725"/>
            <a:ext cx="1328231" cy="166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66" y="1247206"/>
            <a:ext cx="900913" cy="9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68" y="1838801"/>
            <a:ext cx="1311702" cy="1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Блок-схема: перфолента 20"/>
          <p:cNvSpPr/>
          <p:nvPr/>
        </p:nvSpPr>
        <p:spPr>
          <a:xfrm>
            <a:off x="7581821" y="4873651"/>
            <a:ext cx="1562179" cy="38868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Финиш. 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642939">
            <a:off x="7153572" y="5271175"/>
            <a:ext cx="701764" cy="208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69" y="3613467"/>
            <a:ext cx="1257111" cy="125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9617"/>
            <a:ext cx="1969139" cy="197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23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xn--80aeeliyihm.xn--p1ai/uploads/posts/2012-05/1337933283_otkritka-cccr_neznaika-pervoklassnik.jpg"/>
          <p:cNvPicPr>
            <a:picLocks noChangeAspect="1" noChangeArrowheads="1"/>
          </p:cNvPicPr>
          <p:nvPr/>
        </p:nvPicPr>
        <p:blipFill>
          <a:blip r:embed="rId2" cstate="print"/>
          <a:srcRect r="43" b="10320"/>
          <a:stretch>
            <a:fillRect/>
          </a:stretch>
        </p:blipFill>
        <p:spPr bwMode="auto">
          <a:xfrm>
            <a:off x="1547664" y="0"/>
            <a:ext cx="571256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271254">
            <a:off x="1679286" y="168660"/>
            <a:ext cx="9685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067072">
            <a:off x="7478770" y="4437112"/>
            <a:ext cx="9156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8514460">
            <a:off x="7595555" y="2504023"/>
            <a:ext cx="9685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78019">
            <a:off x="570009" y="1988840"/>
            <a:ext cx="90762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3612" y="4581128"/>
            <a:ext cx="8963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4447" y="332656"/>
            <a:ext cx="8162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0/34/220/34220197_And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833" y="0"/>
            <a:ext cx="9267568" cy="6858000"/>
          </a:xfrm>
          <a:prstGeom prst="rect">
            <a:avLst/>
          </a:prstGeom>
          <a:noFill/>
        </p:spPr>
      </p:pic>
      <p:pic>
        <p:nvPicPr>
          <p:cNvPr id="8196" name="Picture 4" descr="Картинки по запросу бабка еж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05064"/>
            <a:ext cx="2054002" cy="263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286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stihi.ru/pics/2012/02/24/111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620688"/>
            <a:ext cx="6667500" cy="5133975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slavs.org.ua/img/bilini/ded_moroz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0648"/>
            <a:ext cx="4608512" cy="597666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zakonia.ru/pict/%D0%B1%D1%83%D1%80%D0%B0%D1%82%D0%B8%D0%BD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752528" cy="6303087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bankreceptov.ru/pict/cokotuha-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212" y="548680"/>
            <a:ext cx="6673912" cy="5472608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upload.wikimedia.org/wikipedia/ru/3/31/Winniethepoo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0648"/>
            <a:ext cx="5328592" cy="554461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heroesportal.net/files/information/32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620688"/>
            <a:ext cx="2857500" cy="428625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multfilmchiki.ru/uploads/1255033724_skazka-kashhejj-bessmertnyjj.jpg"/>
          <p:cNvPicPr>
            <a:picLocks noChangeAspect="1" noChangeArrowheads="1"/>
          </p:cNvPicPr>
          <p:nvPr/>
        </p:nvPicPr>
        <p:blipFill>
          <a:blip r:embed="rId2" cstate="print"/>
          <a:srcRect l="17684" t="29544" r="29264" b="11367"/>
          <a:stretch>
            <a:fillRect/>
          </a:stretch>
        </p:blipFill>
        <p:spPr bwMode="auto">
          <a:xfrm>
            <a:off x="2843808" y="548680"/>
            <a:ext cx="3384376" cy="479453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sdl1.4pda.ru/1965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6030993" cy="417646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xrest.ru/images/collection/00543/798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2656"/>
            <a:ext cx="4057650" cy="6096001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76672"/>
            <a:ext cx="2332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21893" y="2971005"/>
            <a:ext cx="2105980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90932" y="5574265"/>
            <a:ext cx="260561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Тридевятое царство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7975" y="5085184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18495" y="3081823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1026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51" y="1380458"/>
            <a:ext cx="1170324" cy="12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7" y="3861047"/>
            <a:ext cx="1977767" cy="13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80" y="4142265"/>
            <a:ext cx="1095508" cy="14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127872" y="3071243"/>
            <a:ext cx="1156095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8697464">
            <a:off x="2880285" y="4227013"/>
            <a:ext cx="1958234" cy="217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43920">
            <a:off x="4022812" y="5574265"/>
            <a:ext cx="522312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бабка еж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44" y="4031725"/>
            <a:ext cx="1328231" cy="166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66" y="1247206"/>
            <a:ext cx="900913" cy="9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68" y="1838801"/>
            <a:ext cx="1311702" cy="1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Блок-схема: перфолента 20"/>
          <p:cNvSpPr/>
          <p:nvPr/>
        </p:nvSpPr>
        <p:spPr>
          <a:xfrm>
            <a:off x="7581821" y="4873651"/>
            <a:ext cx="1562179" cy="38868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Финиш. 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642939">
            <a:off x="7153572" y="5271175"/>
            <a:ext cx="701764" cy="208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69" y="3613467"/>
            <a:ext cx="1257111" cy="125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9617"/>
            <a:ext cx="1969139" cy="197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2318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4.bp.blogspot.com/-pZJV3SBcL0M/TfupcWDFnkI/AAAAAAAAATk/vh87B64TaCM/s1600/Aliba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92696"/>
            <a:ext cx="3886200" cy="47625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www.xn--80amkeaq.net/frameforphoto/1/441foto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80"/>
            <a:ext cx="4535681" cy="525658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0224" y="2967335"/>
            <a:ext cx="60035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Транспортные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средства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sobor.lt/wp/wp-content/uploads/2011/05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92696"/>
            <a:ext cx="3810000" cy="503872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0lik.ru/uploads/posts/2009-11/1257347275_0lik.ru_moidodir.jpg"/>
          <p:cNvPicPr>
            <a:picLocks noChangeAspect="1" noChangeArrowheads="1"/>
          </p:cNvPicPr>
          <p:nvPr/>
        </p:nvPicPr>
        <p:blipFill>
          <a:blip r:embed="rId2" cstate="print"/>
          <a:srcRect b="4745"/>
          <a:stretch>
            <a:fillRect/>
          </a:stretch>
        </p:blipFill>
        <p:spPr bwMode="auto">
          <a:xfrm>
            <a:off x="2123728" y="908720"/>
            <a:ext cx="4762500" cy="453650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games-mm.ru/userfiles/Image/good/photo_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0648"/>
            <a:ext cx="4320480" cy="5945615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onmultiki.ru/_bd/4/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896544" cy="355815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76672"/>
            <a:ext cx="2332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21893" y="2971005"/>
            <a:ext cx="2105980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90932" y="5574265"/>
            <a:ext cx="260561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Тридевятое царство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7975" y="5085184"/>
            <a:ext cx="3749364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Сложения и Вычитания.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18495" y="3081823"/>
            <a:ext cx="4119079" cy="5040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Город </a:t>
            </a:r>
            <a:r>
              <a:rPr lang="ru-RU" dirty="0" smtClean="0"/>
              <a:t>Танцующих человечков </a:t>
            </a:r>
            <a:endParaRPr lang="ru-RU" dirty="0"/>
          </a:p>
        </p:txBody>
      </p:sp>
      <p:pic>
        <p:nvPicPr>
          <p:cNvPr id="1026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51" y="1380458"/>
            <a:ext cx="1170324" cy="12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ложение и вычит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7" y="3861047"/>
            <a:ext cx="1977767" cy="13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бабка е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80" y="4142265"/>
            <a:ext cx="1095508" cy="14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Картинки по запросу бабка еж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127872" y="3071243"/>
            <a:ext cx="1156095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8697464">
            <a:off x="2880285" y="4227013"/>
            <a:ext cx="1958234" cy="217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43920">
            <a:off x="4022812" y="5574265"/>
            <a:ext cx="522312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бабка еж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44" y="4031725"/>
            <a:ext cx="1328231" cy="166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66" y="1247206"/>
            <a:ext cx="900913" cy="9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Картинки по запросу танцующие человечки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68" y="1838801"/>
            <a:ext cx="1311702" cy="13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Блок-схема: перфолента 20"/>
          <p:cNvSpPr/>
          <p:nvPr/>
        </p:nvSpPr>
        <p:spPr>
          <a:xfrm>
            <a:off x="7581821" y="4873651"/>
            <a:ext cx="1562179" cy="38868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Финиш. 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8642939">
            <a:off x="7153572" y="5271175"/>
            <a:ext cx="701764" cy="208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69" y="3613467"/>
            <a:ext cx="1257111" cy="125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9617"/>
            <a:ext cx="1969139" cy="197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3526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91060" y="1859339"/>
            <a:ext cx="596189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Клятва</a:t>
            </a:r>
            <a:endParaRPr lang="ru-RU" sz="13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534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49</a:t>
            </a:fld>
            <a:endParaRPr lang="ru-RU"/>
          </a:p>
        </p:txBody>
      </p:sp>
      <p:pic>
        <p:nvPicPr>
          <p:cNvPr id="4" name="Picture 4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023992" cy="602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5004048" y="5949280"/>
            <a:ext cx="3910147" cy="6740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Город Зелёный. </a:t>
            </a:r>
          </a:p>
        </p:txBody>
      </p:sp>
      <p:pic>
        <p:nvPicPr>
          <p:cNvPr id="7170" name="Picture 2" descr="Картинки по запросу город зеле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70" y="-24698"/>
            <a:ext cx="6202260" cy="62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omhozain.ru/wp-content/uploads/2012/1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6289853" cy="417646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omidor.me/images/toma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96752"/>
            <a:ext cx="4608512" cy="426026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ldacha.ru/files/images/200907ogurec02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856" y="260649"/>
            <a:ext cx="4210363" cy="561662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hunter.com.ua/i/cat/1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608512" cy="4948739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07AB-5BBF-4128-9254-B62200E06F5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514</TotalTime>
  <Words>163</Words>
  <Application>Microsoft Office PowerPoint</Application>
  <PresentationFormat>Экран (4:3)</PresentationFormat>
  <Paragraphs>104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</cp:lastModifiedBy>
  <cp:revision>55</cp:revision>
  <dcterms:created xsi:type="dcterms:W3CDTF">2012-10-24T12:38:48Z</dcterms:created>
  <dcterms:modified xsi:type="dcterms:W3CDTF">2016-10-23T13:25:45Z</dcterms:modified>
</cp:coreProperties>
</file>