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95" autoAdjust="0"/>
    <p:restoredTop sz="94713" autoAdjust="0"/>
  </p:normalViewPr>
  <p:slideViewPr>
    <p:cSldViewPr>
      <p:cViewPr varScale="1">
        <p:scale>
          <a:sx n="106" d="100"/>
          <a:sy n="106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465CD-D7DF-4C20-9524-FD0C2F33681A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5DDB5-7110-4D94-8647-954E82E75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5DDB5-7110-4D94-8647-954E82E75CC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93_html_5ce626a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43368" y="928670"/>
            <a:ext cx="5200632" cy="1470025"/>
          </a:xfrm>
        </p:spPr>
        <p:txBody>
          <a:bodyPr>
            <a:noAutofit/>
          </a:bodyPr>
          <a:lstStyle/>
          <a:p>
            <a:r>
              <a:rPr lang="ru-RU" sz="4850" b="1" i="1" kern="0" dirty="0" smtClean="0">
                <a:solidFill>
                  <a:schemeClr val="bg2">
                    <a:lumMod val="25000"/>
                  </a:schemeClr>
                </a:solidFill>
              </a:rPr>
              <a:t>Потомки </a:t>
            </a:r>
            <a:br>
              <a:rPr lang="ru-RU" sz="4850" b="1" i="1" kern="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850" b="1" i="1" kern="0" dirty="0" smtClean="0">
                <a:solidFill>
                  <a:schemeClr val="bg2">
                    <a:lumMod val="25000"/>
                  </a:schemeClr>
                </a:solidFill>
              </a:rPr>
              <a:t>А. С. Пушкина.</a:t>
            </a:r>
            <a:endParaRPr lang="ru-RU" sz="4850" b="1" i="1" kern="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5" name="Рисунок 14" descr="pushkin_330_39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500174"/>
            <a:ext cx="3322297" cy="39766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857752" y="5357826"/>
            <a:ext cx="4143404" cy="1285883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Касаткина  </a:t>
            </a:r>
            <a:r>
              <a:rPr lang="ru-RU" sz="2400" b="1" i="1" kern="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rPr>
              <a:t>А</a:t>
            </a:r>
            <a:r>
              <a:rPr kumimoji="0" lang="ru-RU" sz="2400" b="1" i="1" u="none" strike="noStrike" kern="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рина</a:t>
            </a:r>
            <a:endParaRPr kumimoji="0" lang="ru-RU" sz="2400" b="1" i="1" u="none" strike="noStrike" kern="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kumimoji="0" lang="ru-RU" sz="2400" b="1" i="1" u="none" strike="noStrike" kern="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ГБОУ </a:t>
            </a:r>
            <a:r>
              <a:rPr kumimoji="0" lang="ru-RU" sz="2400" b="1" i="1" u="none" strike="noStrike" kern="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 Школа  № 1208</a:t>
            </a:r>
          </a:p>
          <a:p>
            <a:pPr algn="ctr">
              <a:spcBef>
                <a:spcPct val="0"/>
              </a:spcBef>
            </a:pPr>
            <a:r>
              <a:rPr lang="ru-RU" sz="2400" b="1" i="1" kern="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4 </a:t>
            </a:r>
            <a:r>
              <a:rPr lang="ru-RU" sz="2400" b="1" i="1" kern="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«А» класс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1\Desktop\img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28662" y="1214422"/>
            <a:ext cx="7259018" cy="507105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0100" y="152400"/>
            <a:ext cx="7686700" cy="1062022"/>
          </a:xfrm>
        </p:spPr>
        <p:txBody>
          <a:bodyPr/>
          <a:lstStyle/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Прямые потомки А.С. Пушкина.</a:t>
            </a:r>
            <a:endParaRPr lang="ru-RU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Мария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Александровна Пушкина</a:t>
            </a:r>
            <a:br>
              <a:rPr lang="ru-RU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 (1832-1919)</a:t>
            </a:r>
            <a:endParaRPr lang="ru-RU" sz="27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Adobe Heiti Std R" pitchFamily="34" charset="-128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28596" y="1500174"/>
            <a:ext cx="5429288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Мария Александровна родилась 19 мая 1832 года в Петербурге, Марией её назвали в честь бабушки А.С. Пушкина, Марии Алексеевны Ганнибал. Получила домашнее образование. Позднее Мария Александровна училась в привилегированном Екатерининском институте. После окончания института в декабре 1852 года – фрейлина императрицы Марии Александровны, супруги Александра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апреле 1860 года в возрасте 28 лет вышла замуж за Леонида Николаевича Гатунга, генерал-майора, управляющего Императорскими конными заводами в Туле и Москве. Мария Александровна умерла 7 марта 1919 года.</a:t>
            </a:r>
            <a:endParaRPr lang="ru-RU" sz="1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800px-MariaPushki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1357298"/>
            <a:ext cx="2848973" cy="35719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Александр </a:t>
            </a:r>
            <a:r>
              <a:rPr lang="ru-RU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Александрович Пушкин</a:t>
            </a:r>
            <a:br>
              <a:rPr lang="ru-RU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 (1833-1914)</a:t>
            </a:r>
            <a:endParaRPr lang="ru-RU" sz="27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Adobe Heiti Std R" pitchFamily="34" charset="-128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357158" y="1714488"/>
            <a:ext cx="5429288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 Александрович Пушкин, старший сын поэта родился 06 июля 1833 года в Петербурге. Выпускник Петербургского Императорского Пажеского Корпуса. За время военной службы с тал кавалером многих русских и трех иностранных орденов. Дослужился до чина генерал-майора.</a:t>
            </a:r>
          </a:p>
          <a:p>
            <a:pPr>
              <a:buFont typeface="Wingdings" pitchFamily="2" charset="2"/>
              <a:buChar char="q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 Александрович скончался 19 июля 1914 года в возрасте 81 года. Он похоронен в селе Богатищево Каширского района Московской области.</a:t>
            </a:r>
            <a:endParaRPr lang="ru-RU" sz="19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Pushkin-Aleksandr-Aleksandrovich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1714488"/>
            <a:ext cx="2987189" cy="35956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Григорий  </a:t>
            </a:r>
            <a:r>
              <a:rPr lang="ru-RU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Александрович Пушкин</a:t>
            </a:r>
            <a:br>
              <a:rPr lang="ru-RU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 (1835-1905)</a:t>
            </a:r>
            <a:endParaRPr lang="ru-RU" sz="27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Adobe Heiti Std R" pitchFamily="34" charset="-128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357158" y="1500174"/>
            <a:ext cx="5429288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Григорий Александрович родился 26 мая 1835 года в Петербурге. Воспитанник Пажеского корпуса. Переведен в министерство внутренних дел, где дослужился до старшего советника. Вышел в отставку в чине подполковника.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1884 году женился на Варваре Алексеевне Мошковой. Он слыл гостеприимным хозяином, жизнерадостным и остроумным человеком. Внешностью и характером он очень напоминал отца.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Григорий Александрович скончался 15 августа 1905 года в Маркутье под Вильной. Похоронен в парке при усадьбе.</a:t>
            </a:r>
          </a:p>
        </p:txBody>
      </p:sp>
      <p:pic>
        <p:nvPicPr>
          <p:cNvPr id="22530" name="Picture 2" descr="http://cdn.fishki.net/upload/post/2016/05/14/1949807/pushkin-aleksandr-aleksandrovi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500174"/>
            <a:ext cx="3030624" cy="38791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Наталья </a:t>
            </a:r>
            <a:r>
              <a:rPr lang="ru-RU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Александровна Пушкина</a:t>
            </a:r>
            <a:br>
              <a:rPr lang="ru-RU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 (1836-1913)</a:t>
            </a:r>
            <a:endParaRPr lang="ru-RU" sz="27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Adobe Heiti Std R" pitchFamily="34" charset="-128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357158" y="1500174"/>
            <a:ext cx="5429288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Наталья Александровна родилась 23 мая 1836 года в Петербурге. Получила домашнее образование. По своему характеру она походила на своего отца. 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феврале 1853 года вышла замуж за М.Л. Дубельта. Во втором браке стала графиней Меренберг. Наталья Александровна провела почти пол жизни за границей и почти не помнила своего отца.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Наталья Александровна прожила долгую и яркую жизнь. Детей своих она учила говорить по-русски и это умение и интерес к русским корням, живой и неподдельный, сохранился и у ее далеких потомков. Наталья Александровна умерла 19 марта  1913 года. От обоих браков она имела шестеро детей.</a:t>
            </a:r>
            <a:endParaRPr lang="ru-RU" sz="1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evgeniyonegin.ucoz.com/_ph/1/3033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857364"/>
            <a:ext cx="2678117" cy="32614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357158" y="357166"/>
            <a:ext cx="8643998" cy="5715008"/>
          </a:xfrm>
        </p:spPr>
        <p:txBody>
          <a:bodyPr>
            <a:noAutofit/>
          </a:bodyPr>
          <a:lstStyle/>
          <a:p>
            <a:pPr marL="88900" indent="0" algn="ctr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Александр Александрович Пушкин</a:t>
            </a:r>
          </a:p>
          <a:p>
            <a:pPr marL="88900" indent="0" algn="ctr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dobe Heiti Std R" pitchFamily="34" charset="-128"/>
                <a:cs typeface="Times New Roman" pitchFamily="18" charset="0"/>
              </a:rPr>
              <a:t>(1942)</a:t>
            </a:r>
          </a:p>
          <a:p>
            <a:pPr marL="88900" indent="0" algn="ctr">
              <a:buNone/>
            </a:pPr>
            <a:endParaRPr lang="ru-RU" sz="2400" dirty="0" smtClean="0">
              <a:solidFill>
                <a:schemeClr val="accent5"/>
              </a:solidFill>
            </a:endParaRPr>
          </a:p>
          <a:p>
            <a:pPr marL="88900" indent="358775">
              <a:buNone/>
            </a:pPr>
            <a:endParaRPr lang="ru-RU" sz="1800" dirty="0" smtClean="0">
              <a:solidFill>
                <a:schemeClr val="accent5"/>
              </a:solidFill>
            </a:endParaRPr>
          </a:p>
          <a:p>
            <a:pPr marL="88900" indent="358775">
              <a:buNone/>
            </a:pPr>
            <a:endParaRPr lang="ru-RU" sz="1800" dirty="0" smtClean="0">
              <a:solidFill>
                <a:schemeClr val="accent5"/>
              </a:solidFill>
            </a:endParaRPr>
          </a:p>
          <a:p>
            <a:pPr marL="88900" indent="358775">
              <a:buNone/>
            </a:pPr>
            <a:endParaRPr lang="ru-RU" sz="1800" dirty="0" smtClean="0">
              <a:solidFill>
                <a:schemeClr val="accent5"/>
              </a:solidFill>
            </a:endParaRPr>
          </a:p>
          <a:p>
            <a:pPr marL="88900" indent="358775">
              <a:buNone/>
            </a:pPr>
            <a:endParaRPr lang="ru-RU" sz="1800" dirty="0" smtClean="0">
              <a:solidFill>
                <a:schemeClr val="accent5"/>
              </a:solidFill>
            </a:endParaRPr>
          </a:p>
          <a:p>
            <a:pPr marL="88900" indent="358775">
              <a:buNone/>
            </a:pPr>
            <a:endParaRPr lang="ru-RU" sz="1800" dirty="0" smtClean="0">
              <a:solidFill>
                <a:schemeClr val="accent5"/>
              </a:solidFill>
            </a:endParaRPr>
          </a:p>
          <a:p>
            <a:pPr marL="88900" indent="358775">
              <a:buNone/>
            </a:pPr>
            <a:endParaRPr lang="ru-RU" sz="1800" dirty="0" smtClean="0">
              <a:solidFill>
                <a:schemeClr val="accent5"/>
              </a:solidFill>
            </a:endParaRPr>
          </a:p>
          <a:p>
            <a:pPr marL="88900" indent="90488">
              <a:buNone/>
            </a:pPr>
            <a:endParaRPr lang="ru-RU" sz="1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9"/>
          <p:cNvSpPr>
            <a:spLocks noGrp="1"/>
          </p:cNvSpPr>
          <p:nvPr>
            <p:ph sz="half" idx="2"/>
          </p:nvPr>
        </p:nvSpPr>
        <p:spPr>
          <a:xfrm>
            <a:off x="571472" y="1428736"/>
            <a:ext cx="5000660" cy="457203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Последний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прямой потомок рода Пушкина по мужской линии, носящий эту фамилию, – Александр Александрович Пушкин, приходящийся праправнуком писателя. </a:t>
            </a:r>
            <a:endParaRPr lang="ru-RU" sz="18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Сейчас он живет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Бельгии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именно в Брюсселе, где вместе с женой создал Фонд имени Пушкина.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Супруги занимаются продвижением имени великого русского поэта за границей: проводят встречи, праздники около памятника Пушкину на одноименной площади.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у них нет, и поэтому прямая мужская линия на Александре Александровиче останавливается. </a:t>
            </a:r>
            <a:endParaRPr lang="ru-RU" sz="18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8900" indent="0">
              <a:buNone/>
            </a:pPr>
            <a:endParaRPr lang="ru-RU" sz="18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solidFill>
                <a:schemeClr val="accent5"/>
              </a:solidFill>
            </a:endParaRPr>
          </a:p>
          <a:p>
            <a:pPr>
              <a:buNone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potomok_pushkina_200_au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1785926"/>
            <a:ext cx="2712936" cy="31985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658096" cy="657244"/>
          </a:xfrm>
        </p:spPr>
        <p:txBody>
          <a:bodyPr>
            <a:noAutofit/>
          </a:bodyPr>
          <a:lstStyle/>
          <a:p>
            <a:pPr marL="88900" indent="358775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Источники информации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1\Desktop\projects_wikipedia_logo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429132"/>
            <a:ext cx="2879281" cy="11430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1\Desktop\google-1618520_960_7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428868"/>
            <a:ext cx="2454159" cy="1214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https://forexprofessional.ru/wp-content/uploads/2017/08/970ebbb1854a02e21b251a62eee25f4b-696x369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428868"/>
            <a:ext cx="2428892" cy="11329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28596" y="785794"/>
            <a:ext cx="8286808" cy="100013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88900"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При составления данного проекта были использованы следующие источники информации: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7">
      <a:dk1>
        <a:srgbClr val="FFFFFF"/>
      </a:dk1>
      <a:lt1>
        <a:srgbClr val="FFFFFF"/>
      </a:lt1>
      <a:dk2>
        <a:srgbClr val="E8C366"/>
      </a:dk2>
      <a:lt2>
        <a:srgbClr val="C09850"/>
      </a:lt2>
      <a:accent1>
        <a:srgbClr val="8E0000"/>
      </a:accent1>
      <a:accent2>
        <a:srgbClr val="967436"/>
      </a:accent2>
      <a:accent3>
        <a:srgbClr val="D5A23B"/>
      </a:accent3>
      <a:accent4>
        <a:srgbClr val="8C6834"/>
      </a:accent4>
      <a:accent5>
        <a:srgbClr val="654B25"/>
      </a:accent5>
      <a:accent6>
        <a:srgbClr val="935409"/>
      </a:accent6>
      <a:hlink>
        <a:srgbClr val="403018"/>
      </a:hlink>
      <a:folHlink>
        <a:srgbClr val="0C0C0C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331</TotalTime>
  <Words>461</Words>
  <PresentationFormat>Экран (4:3)</PresentationFormat>
  <Paragraphs>36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Потомки  А. С. Пушкина.</vt:lpstr>
      <vt:lpstr>Прямые потомки А.С. Пушкина.</vt:lpstr>
      <vt:lpstr>Мария Александровна Пушкина  (1832-1919)</vt:lpstr>
      <vt:lpstr>Александр Александрович Пушкин  (1833-1914)</vt:lpstr>
      <vt:lpstr>Григорий  Александрович Пушкин  (1835-1905)</vt:lpstr>
      <vt:lpstr>Наталья Александровна Пушкина  (1836-1913)</vt:lpstr>
      <vt:lpstr>Слайд 7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38</cp:revision>
  <dcterms:created xsi:type="dcterms:W3CDTF">2017-11-11T09:47:51Z</dcterms:created>
  <dcterms:modified xsi:type="dcterms:W3CDTF">2017-12-04T17:21:16Z</dcterms:modified>
</cp:coreProperties>
</file>