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1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F1B5-73E2-4D33-9571-A017AF077236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9F34-91E4-4B46-AE20-2754E2DC5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902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F1B5-73E2-4D33-9571-A017AF077236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9F34-91E4-4B46-AE20-2754E2DC5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112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F1B5-73E2-4D33-9571-A017AF077236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9F34-91E4-4B46-AE20-2754E2DC5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210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F1B5-73E2-4D33-9571-A017AF077236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9F34-91E4-4B46-AE20-2754E2DC5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255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F1B5-73E2-4D33-9571-A017AF077236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9F34-91E4-4B46-AE20-2754E2DC5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347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F1B5-73E2-4D33-9571-A017AF077236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9F34-91E4-4B46-AE20-2754E2DC5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493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F1B5-73E2-4D33-9571-A017AF077236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9F34-91E4-4B46-AE20-2754E2DC5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518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F1B5-73E2-4D33-9571-A017AF077236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9F34-91E4-4B46-AE20-2754E2DC5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199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F1B5-73E2-4D33-9571-A017AF077236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9F34-91E4-4B46-AE20-2754E2DC5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98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F1B5-73E2-4D33-9571-A017AF077236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9F34-91E4-4B46-AE20-2754E2DC5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816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F1B5-73E2-4D33-9571-A017AF077236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9F34-91E4-4B46-AE20-2754E2DC5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074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9F1B5-73E2-4D33-9571-A017AF077236}" type="datetimeFigureOut">
              <a:rPr lang="ru-RU" smtClean="0"/>
              <a:t>13.06.2018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C9F34-91E4-4B46-AE20-2754E2DC5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32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577806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ОБРАЗОВАТЕЛЬНОЕ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УЧРЕЖДЕНИЕ ДОПОЛНИТЕЛЬНОГО ОБРАЗОВАНИЯ ЦЕНТР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ТВОРЧЕСТВА И ОБРАЗОВАНИЯ ФРУНЗЕНСКОГО РАЙОНА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076056" y="4725144"/>
            <a:ext cx="325172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Автор: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Большухина Любовь Васильевна,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педагог дополнительного образования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368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11" y="-1738"/>
            <a:ext cx="9159021" cy="6859738"/>
          </a:xfrm>
        </p:spPr>
      </p:pic>
    </p:spTree>
    <p:extLst>
      <p:ext uri="{BB962C8B-B14F-4D97-AF65-F5344CB8AC3E}">
        <p14:creationId xmlns:p14="http://schemas.microsoft.com/office/powerpoint/2010/main" val="3717269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6" y="1450"/>
            <a:ext cx="9154763" cy="6856550"/>
          </a:xfrm>
        </p:spPr>
      </p:pic>
    </p:spTree>
    <p:extLst>
      <p:ext uri="{BB962C8B-B14F-4D97-AF65-F5344CB8AC3E}">
        <p14:creationId xmlns:p14="http://schemas.microsoft.com/office/powerpoint/2010/main" val="3230833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09" y="-23354"/>
            <a:ext cx="9158179" cy="6881354"/>
          </a:xfrm>
        </p:spPr>
      </p:pic>
    </p:spTree>
    <p:extLst>
      <p:ext uri="{BB962C8B-B14F-4D97-AF65-F5344CB8AC3E}">
        <p14:creationId xmlns:p14="http://schemas.microsoft.com/office/powerpoint/2010/main" val="3961401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08" y="-4269"/>
            <a:ext cx="9153508" cy="6877845"/>
          </a:xfrm>
        </p:spPr>
      </p:pic>
    </p:spTree>
    <p:extLst>
      <p:ext uri="{BB962C8B-B14F-4D97-AF65-F5344CB8AC3E}">
        <p14:creationId xmlns:p14="http://schemas.microsoft.com/office/powerpoint/2010/main" val="11956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312" y="-29669"/>
            <a:ext cx="9187312" cy="6903245"/>
          </a:xfrm>
        </p:spPr>
      </p:pic>
    </p:spTree>
    <p:extLst>
      <p:ext uri="{BB962C8B-B14F-4D97-AF65-F5344CB8AC3E}">
        <p14:creationId xmlns:p14="http://schemas.microsoft.com/office/powerpoint/2010/main" val="24118697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22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Lector</dc:creator>
  <cp:lastModifiedBy>Lector</cp:lastModifiedBy>
  <cp:revision>4</cp:revision>
  <dcterms:created xsi:type="dcterms:W3CDTF">2018-06-13T12:35:54Z</dcterms:created>
  <dcterms:modified xsi:type="dcterms:W3CDTF">2018-06-13T12:52:21Z</dcterms:modified>
</cp:coreProperties>
</file>