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1" r:id="rId3"/>
    <p:sldId id="285" r:id="rId4"/>
    <p:sldId id="265" r:id="rId5"/>
    <p:sldId id="266" r:id="rId6"/>
    <p:sldId id="269" r:id="rId7"/>
    <p:sldId id="280" r:id="rId8"/>
    <p:sldId id="268" r:id="rId9"/>
    <p:sldId id="281" r:id="rId10"/>
    <p:sldId id="282" r:id="rId11"/>
    <p:sldId id="272" r:id="rId12"/>
    <p:sldId id="283" r:id="rId13"/>
    <p:sldId id="259" r:id="rId14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32" autoAdjust="0"/>
    <p:restoredTop sz="94576" autoAdjust="0"/>
  </p:normalViewPr>
  <p:slideViewPr>
    <p:cSldViewPr>
      <p:cViewPr>
        <p:scale>
          <a:sx n="77" d="100"/>
          <a:sy n="77" d="100"/>
        </p:scale>
        <p:origin x="-972" y="-6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1596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4.7267360380312436E-2"/>
          <c:w val="0.77315421098678461"/>
          <c:h val="0.9527326396196882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7"/>
          <c:dPt>
            <c:idx val="0"/>
            <c:bubble3D val="0"/>
            <c:explosion val="4"/>
          </c:dPt>
          <c:dPt>
            <c:idx val="1"/>
            <c:bubble3D val="0"/>
            <c:explosion val="4"/>
          </c:dPt>
          <c:dPt>
            <c:idx val="2"/>
            <c:bubble3D val="0"/>
            <c:explosion val="0"/>
          </c:dPt>
          <c:cat>
            <c:strRef>
              <c:f>Лист1!$A$2:$A$4</c:f>
              <c:strCache>
                <c:ptCount val="3"/>
                <c:pt idx="0">
                  <c:v>услышанного</c:v>
                </c:pt>
                <c:pt idx="1">
                  <c:v>увиденного </c:v>
                </c:pt>
                <c:pt idx="2">
                  <c:v>увиденного и услышанного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</c:v>
                </c:pt>
                <c:pt idx="1">
                  <c:v>0.30000000000000032</c:v>
                </c:pt>
                <c:pt idx="2">
                  <c:v>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2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67445676198369942"/>
          <c:y val="0.26631110045586681"/>
          <c:w val="0.28265820939049358"/>
          <c:h val="0.51744305167011062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CBED71-B14F-4C85-8C72-13814D077CF0}" type="doc">
      <dgm:prSet loTypeId="urn:microsoft.com/office/officeart/2005/8/layout/radial6" loCatId="cycle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29FD11A-F7D3-4B88-ACBF-12D3188AAF2F}">
      <dgm:prSet phldrT="[Текст]" custT="1"/>
      <dgm:spPr/>
      <dgm:t>
        <a:bodyPr/>
        <a:lstStyle/>
        <a:p>
          <a:r>
            <a:rPr lang="ru-RU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Цель</a:t>
          </a:r>
        </a:p>
        <a:p>
          <a:r>
            <a:rPr lang="ru-RU" sz="24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Повышение качества образования</a:t>
          </a:r>
          <a:endParaRPr lang="ru-RU" sz="2400" b="1" dirty="0">
            <a:solidFill>
              <a:schemeClr val="tx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5CB2F1E2-4409-4CA2-9207-55A2631A4F7E}" type="parTrans" cxnId="{B8D369A8-F856-4E99-88EE-F7B22F9724B7}">
      <dgm:prSet/>
      <dgm:spPr/>
      <dgm:t>
        <a:bodyPr/>
        <a:lstStyle/>
        <a:p>
          <a:endParaRPr lang="ru-RU"/>
        </a:p>
      </dgm:t>
    </dgm:pt>
    <dgm:pt modelId="{4A86F688-DF4E-4C56-880B-B4DB1254800F}" type="sibTrans" cxnId="{B8D369A8-F856-4E99-88EE-F7B22F9724B7}">
      <dgm:prSet/>
      <dgm:spPr/>
      <dgm:t>
        <a:bodyPr/>
        <a:lstStyle/>
        <a:p>
          <a:endParaRPr lang="ru-RU"/>
        </a:p>
      </dgm:t>
    </dgm:pt>
    <dgm:pt modelId="{A0FC225A-9D93-4A69-92B9-7C508F97155B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Осуществление дифференцированного подхода к учащимся с разным уровнем готовности</a:t>
          </a:r>
          <a:endParaRPr lang="ru-RU" sz="1800" dirty="0">
            <a:solidFill>
              <a:schemeClr val="tx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90BD2EF-3BB6-49A7-8CC3-74A38F515480}" type="parTrans" cxnId="{B3D25D20-35A0-4A5F-9227-D2E8B583768D}">
      <dgm:prSet/>
      <dgm:spPr/>
      <dgm:t>
        <a:bodyPr/>
        <a:lstStyle/>
        <a:p>
          <a:endParaRPr lang="ru-RU"/>
        </a:p>
      </dgm:t>
    </dgm:pt>
    <dgm:pt modelId="{20E93919-05D1-4FE5-8C91-3355ABACDC94}" type="sibTrans" cxnId="{B3D25D20-35A0-4A5F-9227-D2E8B583768D}">
      <dgm:prSet/>
      <dgm:spPr/>
      <dgm:t>
        <a:bodyPr/>
        <a:lstStyle/>
        <a:p>
          <a:endParaRPr lang="ru-RU"/>
        </a:p>
      </dgm:t>
    </dgm:pt>
    <dgm:pt modelId="{9254CA26-BAED-4822-AE55-AD45AB3171D6}">
      <dgm:prSet custT="1"/>
      <dgm:spPr/>
      <dgm:t>
        <a:bodyPr/>
        <a:lstStyle/>
        <a:p>
          <a:r>
            <a:rPr lang="ru-RU" sz="18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Мониторинг достижений обучающихся</a:t>
          </a:r>
          <a:endParaRPr lang="ru-RU" sz="1800" dirty="0">
            <a:solidFill>
              <a:schemeClr val="tx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1FF9D193-3F9E-4198-8D14-335BFDFF55D7}" type="parTrans" cxnId="{F0D70C4B-21C2-4C92-85C7-A7CA1162CCD0}">
      <dgm:prSet/>
      <dgm:spPr/>
      <dgm:t>
        <a:bodyPr/>
        <a:lstStyle/>
        <a:p>
          <a:endParaRPr lang="ru-RU"/>
        </a:p>
      </dgm:t>
    </dgm:pt>
    <dgm:pt modelId="{95FB7C02-FDF4-4A5C-B201-6F2BA057FFD5}" type="sibTrans" cxnId="{F0D70C4B-21C2-4C92-85C7-A7CA1162CCD0}">
      <dgm:prSet/>
      <dgm:spPr/>
      <dgm:t>
        <a:bodyPr/>
        <a:lstStyle/>
        <a:p>
          <a:endParaRPr lang="ru-RU"/>
        </a:p>
      </dgm:t>
    </dgm:pt>
    <dgm:pt modelId="{705B9974-0C34-4BBC-8689-6C0160C50AD3}">
      <dgm:prSet custT="1"/>
      <dgm:spPr/>
      <dgm:t>
        <a:bodyPr/>
        <a:lstStyle/>
        <a:p>
          <a:r>
            <a:rPr lang="ru-RU" sz="1800" b="0" dirty="0" smtClean="0"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rPr>
            <a:t>Активизация познавательной деятельности</a:t>
          </a:r>
          <a:endParaRPr lang="ru-RU" sz="1800" b="0" dirty="0">
            <a:solidFill>
              <a:schemeClr val="tx2">
                <a:lumMod val="50000"/>
              </a:schemeClr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0B2CBB0B-52C7-40C8-A470-0C5831FB3312}" type="parTrans" cxnId="{D2B80A3E-8E2C-4027-91B6-75FA6E12822A}">
      <dgm:prSet/>
      <dgm:spPr/>
      <dgm:t>
        <a:bodyPr/>
        <a:lstStyle/>
        <a:p>
          <a:endParaRPr lang="ru-RU"/>
        </a:p>
      </dgm:t>
    </dgm:pt>
    <dgm:pt modelId="{190DEAAD-5FD3-4399-BC73-A25F2C0B79A2}" type="sibTrans" cxnId="{D2B80A3E-8E2C-4027-91B6-75FA6E12822A}">
      <dgm:prSet/>
      <dgm:spPr/>
      <dgm:t>
        <a:bodyPr/>
        <a:lstStyle/>
        <a:p>
          <a:endParaRPr lang="ru-RU"/>
        </a:p>
      </dgm:t>
    </dgm:pt>
    <dgm:pt modelId="{309EF6F6-225F-4CC4-B8A4-2233FF4D91D0}">
      <dgm:prSet custT="1"/>
      <dgm:spPr/>
      <dgm:t>
        <a:bodyPr/>
        <a:lstStyle/>
        <a:p>
          <a:r>
            <a:rPr lang="ru-RU" sz="18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Повышение эффективности образовательного процесса</a:t>
          </a:r>
          <a:endParaRPr lang="ru-RU" sz="1800" dirty="0">
            <a:solidFill>
              <a:schemeClr val="tx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2CD2095B-095E-4FB2-A7EE-186D0D5F7EFB}" type="parTrans" cxnId="{D66F0A92-0458-4A7D-AAC5-98775DB096E3}">
      <dgm:prSet/>
      <dgm:spPr/>
      <dgm:t>
        <a:bodyPr/>
        <a:lstStyle/>
        <a:p>
          <a:endParaRPr lang="ru-RU"/>
        </a:p>
      </dgm:t>
    </dgm:pt>
    <dgm:pt modelId="{B97FB187-DC39-4F76-99A9-A0461CCFBB55}" type="sibTrans" cxnId="{D66F0A92-0458-4A7D-AAC5-98775DB096E3}">
      <dgm:prSet/>
      <dgm:spPr/>
      <dgm:t>
        <a:bodyPr/>
        <a:lstStyle/>
        <a:p>
          <a:endParaRPr lang="ru-RU"/>
        </a:p>
      </dgm:t>
    </dgm:pt>
    <dgm:pt modelId="{3C29725E-6AF2-4FCA-B718-4859D32FA3F7}">
      <dgm:prSet custT="1"/>
      <dgm:spPr/>
      <dgm:t>
        <a:bodyPr/>
        <a:lstStyle/>
        <a:p>
          <a:r>
            <a:rPr lang="ru-RU" sz="18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Повышение мотивационной готовности</a:t>
          </a:r>
          <a:endParaRPr lang="ru-RU" sz="1800" dirty="0">
            <a:solidFill>
              <a:schemeClr val="tx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3DC7E163-41BD-4907-9829-E8B142EE22FD}" type="parTrans" cxnId="{BAA5694F-8DCA-455C-BFCF-9D3DAB6FD25F}">
      <dgm:prSet/>
      <dgm:spPr/>
      <dgm:t>
        <a:bodyPr/>
        <a:lstStyle/>
        <a:p>
          <a:endParaRPr lang="ru-RU"/>
        </a:p>
      </dgm:t>
    </dgm:pt>
    <dgm:pt modelId="{E1F562E4-C6D4-485E-A358-B5D72DCB156E}" type="sibTrans" cxnId="{BAA5694F-8DCA-455C-BFCF-9D3DAB6FD25F}">
      <dgm:prSet/>
      <dgm:spPr/>
      <dgm:t>
        <a:bodyPr/>
        <a:lstStyle/>
        <a:p>
          <a:endParaRPr lang="ru-RU"/>
        </a:p>
      </dgm:t>
    </dgm:pt>
    <dgm:pt modelId="{5878FCEE-B4C9-412E-B24A-6E23C783EEE9}">
      <dgm:prSet custT="1"/>
      <dgm:spPr/>
      <dgm:t>
        <a:bodyPr/>
        <a:lstStyle/>
        <a:p>
          <a:r>
            <a:rPr lang="ru-RU" sz="1800" b="0" dirty="0" smtClean="0"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rPr>
            <a:t>Активизация компенсаторных механизмов на основе зрительного восприятия</a:t>
          </a:r>
          <a:endParaRPr lang="ru-RU" sz="1800" b="0" dirty="0">
            <a:solidFill>
              <a:schemeClr val="tx2">
                <a:lumMod val="50000"/>
              </a:schemeClr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A2161066-0AA9-4C83-9BBA-87A26198C1C9}" type="parTrans" cxnId="{75CA6F50-FF5B-4BA5-A45D-FDFBC5F326DD}">
      <dgm:prSet/>
      <dgm:spPr/>
      <dgm:t>
        <a:bodyPr/>
        <a:lstStyle/>
        <a:p>
          <a:endParaRPr lang="ru-RU"/>
        </a:p>
      </dgm:t>
    </dgm:pt>
    <dgm:pt modelId="{8F9CC8CD-7B05-4AE2-9E7B-EF9ED8F7B1B3}" type="sibTrans" cxnId="{75CA6F50-FF5B-4BA5-A45D-FDFBC5F326DD}">
      <dgm:prSet/>
      <dgm:spPr/>
      <dgm:t>
        <a:bodyPr/>
        <a:lstStyle/>
        <a:p>
          <a:endParaRPr lang="ru-RU"/>
        </a:p>
      </dgm:t>
    </dgm:pt>
    <dgm:pt modelId="{8835E463-AD16-4E1C-8089-7BA8C31FA2E0}">
      <dgm:prSet/>
      <dgm:spPr/>
      <dgm:t>
        <a:bodyPr/>
        <a:lstStyle/>
        <a:p>
          <a:r>
            <a: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наглядно – образного мышления</a:t>
          </a:r>
          <a:endParaRPr lang="ru-RU" dirty="0">
            <a:solidFill>
              <a:schemeClr val="tx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67CE901E-AD34-4387-991C-A859D6514D80}" type="parTrans" cxnId="{2E9693BA-C824-479C-B674-3E4B7B31ABCF}">
      <dgm:prSet/>
      <dgm:spPr/>
      <dgm:t>
        <a:bodyPr/>
        <a:lstStyle/>
        <a:p>
          <a:endParaRPr lang="ru-RU"/>
        </a:p>
      </dgm:t>
    </dgm:pt>
    <dgm:pt modelId="{19E25E71-9755-4D3A-AA42-898656DF7787}" type="sibTrans" cxnId="{2E9693BA-C824-479C-B674-3E4B7B31ABCF}">
      <dgm:prSet/>
      <dgm:spPr/>
      <dgm:t>
        <a:bodyPr/>
        <a:lstStyle/>
        <a:p>
          <a:endParaRPr lang="ru-RU"/>
        </a:p>
      </dgm:t>
    </dgm:pt>
    <dgm:pt modelId="{86B86ADA-DC65-40B3-8678-DD61F0811D47}" type="pres">
      <dgm:prSet presAssocID="{68CBED71-B14F-4C85-8C72-13814D077CF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4CAAC81-A298-4A1A-8AB0-98A2E983168A}" type="pres">
      <dgm:prSet presAssocID="{029FD11A-F7D3-4B88-ACBF-12D3188AAF2F}" presName="centerShape" presStyleLbl="node0" presStyleIdx="0" presStyleCnt="1" custScaleX="133123" custScaleY="124645" custLinFactNeighborX="-3027" custLinFactNeighborY="-1265"/>
      <dgm:spPr/>
      <dgm:t>
        <a:bodyPr/>
        <a:lstStyle/>
        <a:p>
          <a:endParaRPr lang="ru-RU"/>
        </a:p>
      </dgm:t>
    </dgm:pt>
    <dgm:pt modelId="{8C42CF27-C111-4EA0-B250-0306C5E87DC4}" type="pres">
      <dgm:prSet presAssocID="{705B9974-0C34-4BBC-8689-6C0160C50AD3}" presName="node" presStyleLbl="node1" presStyleIdx="0" presStyleCnt="7" custScaleX="1737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DC145F-3F47-4614-8CF4-CA95AC1B5CB9}" type="pres">
      <dgm:prSet presAssocID="{705B9974-0C34-4BBC-8689-6C0160C50AD3}" presName="dummy" presStyleCnt="0"/>
      <dgm:spPr/>
    </dgm:pt>
    <dgm:pt modelId="{CABE0E63-FDD3-492A-AFF2-F64DDCBE9C3B}" type="pres">
      <dgm:prSet presAssocID="{190DEAAD-5FD3-4399-BC73-A25F2C0B79A2}" presName="sibTrans" presStyleLbl="sibTrans2D1" presStyleIdx="0" presStyleCnt="7"/>
      <dgm:spPr/>
      <dgm:t>
        <a:bodyPr/>
        <a:lstStyle/>
        <a:p>
          <a:endParaRPr lang="ru-RU"/>
        </a:p>
      </dgm:t>
    </dgm:pt>
    <dgm:pt modelId="{711B000B-D32E-4764-A2A9-AFACA2A5582B}" type="pres">
      <dgm:prSet presAssocID="{309EF6F6-225F-4CC4-B8A4-2233FF4D91D0}" presName="node" presStyleLbl="node1" presStyleIdx="1" presStyleCnt="7" custScaleX="181438" custScaleY="104269" custRadScaleRad="107319" custRadScaleInc="514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FF2A01-CE3D-44C6-9AA7-AAFEA9FF4C06}" type="pres">
      <dgm:prSet presAssocID="{309EF6F6-225F-4CC4-B8A4-2233FF4D91D0}" presName="dummy" presStyleCnt="0"/>
      <dgm:spPr/>
    </dgm:pt>
    <dgm:pt modelId="{CFADD71F-A18D-4D49-BFDD-EEFAAB9C9142}" type="pres">
      <dgm:prSet presAssocID="{B97FB187-DC39-4F76-99A9-A0461CCFBB55}" presName="sibTrans" presStyleLbl="sibTrans2D1" presStyleIdx="1" presStyleCnt="7"/>
      <dgm:spPr/>
      <dgm:t>
        <a:bodyPr/>
        <a:lstStyle/>
        <a:p>
          <a:endParaRPr lang="ru-RU"/>
        </a:p>
      </dgm:t>
    </dgm:pt>
    <dgm:pt modelId="{996F03A9-9DF1-4102-9E44-57D08074F374}" type="pres">
      <dgm:prSet presAssocID="{A0FC225A-9D93-4A69-92B9-7C508F97155B}" presName="node" presStyleLbl="node1" presStyleIdx="2" presStyleCnt="7" custScaleX="237146" custScaleY="107681" custRadScaleRad="116240" custRadScaleInc="-98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104525-4E50-45AD-95C7-61142EDC232F}" type="pres">
      <dgm:prSet presAssocID="{A0FC225A-9D93-4A69-92B9-7C508F97155B}" presName="dummy" presStyleCnt="0"/>
      <dgm:spPr/>
      <dgm:t>
        <a:bodyPr/>
        <a:lstStyle/>
        <a:p>
          <a:endParaRPr lang="ru-RU"/>
        </a:p>
      </dgm:t>
    </dgm:pt>
    <dgm:pt modelId="{4972516A-2967-40E0-82ED-A1BE98302283}" type="pres">
      <dgm:prSet presAssocID="{20E93919-05D1-4FE5-8C91-3355ABACDC94}" presName="sibTrans" presStyleLbl="sibTrans2D1" presStyleIdx="2" presStyleCnt="7" custLinFactNeighborX="1538" custLinFactNeighborY="1183"/>
      <dgm:spPr/>
      <dgm:t>
        <a:bodyPr/>
        <a:lstStyle/>
        <a:p>
          <a:endParaRPr lang="ru-RU"/>
        </a:p>
      </dgm:t>
    </dgm:pt>
    <dgm:pt modelId="{E68B873B-3443-49B6-AAAE-C340764C0C1B}" type="pres">
      <dgm:prSet presAssocID="{3C29725E-6AF2-4FCA-B718-4859D32FA3F7}" presName="node" presStyleLbl="node1" presStyleIdx="3" presStyleCnt="7" custScaleX="177294" custScaleY="116842" custRadScaleRad="102693" custRadScaleInc="-317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BBE06E-1A0B-43E7-8872-ABE4E7D68D05}" type="pres">
      <dgm:prSet presAssocID="{3C29725E-6AF2-4FCA-B718-4859D32FA3F7}" presName="dummy" presStyleCnt="0"/>
      <dgm:spPr/>
    </dgm:pt>
    <dgm:pt modelId="{6626CC45-3970-40D9-B5C0-051A4A07915D}" type="pres">
      <dgm:prSet presAssocID="{E1F562E4-C6D4-485E-A358-B5D72DCB156E}" presName="sibTrans" presStyleLbl="sibTrans2D1" presStyleIdx="3" presStyleCnt="7"/>
      <dgm:spPr/>
      <dgm:t>
        <a:bodyPr/>
        <a:lstStyle/>
        <a:p>
          <a:endParaRPr lang="ru-RU"/>
        </a:p>
      </dgm:t>
    </dgm:pt>
    <dgm:pt modelId="{95AD1154-6A1D-490C-87F9-DD266B1ACA00}" type="pres">
      <dgm:prSet presAssocID="{9254CA26-BAED-4822-AE55-AD45AB3171D6}" presName="node" presStyleLbl="node1" presStyleIdx="4" presStyleCnt="7" custScaleX="181048" custScaleY="110179" custRadScaleRad="103812" custRadScaleInc="262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8F5776-55B9-4317-A258-ABA9BC9F9D8C}" type="pres">
      <dgm:prSet presAssocID="{9254CA26-BAED-4822-AE55-AD45AB3171D6}" presName="dummy" presStyleCnt="0"/>
      <dgm:spPr/>
      <dgm:t>
        <a:bodyPr/>
        <a:lstStyle/>
        <a:p>
          <a:endParaRPr lang="ru-RU"/>
        </a:p>
      </dgm:t>
    </dgm:pt>
    <dgm:pt modelId="{07FE2B0C-C712-4E99-ACE1-36C2AE279F56}" type="pres">
      <dgm:prSet presAssocID="{95FB7C02-FDF4-4A5C-B201-6F2BA057FFD5}" presName="sibTrans" presStyleLbl="sibTrans2D1" presStyleIdx="4" presStyleCnt="7"/>
      <dgm:spPr/>
      <dgm:t>
        <a:bodyPr/>
        <a:lstStyle/>
        <a:p>
          <a:endParaRPr lang="ru-RU"/>
        </a:p>
      </dgm:t>
    </dgm:pt>
    <dgm:pt modelId="{89C9A91B-FCF6-4564-8E56-108224353B5D}" type="pres">
      <dgm:prSet presAssocID="{8835E463-AD16-4E1C-8089-7BA8C31FA2E0}" presName="node" presStyleLbl="node1" presStyleIdx="5" presStyleCnt="7" custScaleX="167631" custScaleY="107345" custRadScaleRad="105945" custRadScaleInc="-46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FD0C1A-3A53-41C3-B249-F5E10ED4FDE3}" type="pres">
      <dgm:prSet presAssocID="{8835E463-AD16-4E1C-8089-7BA8C31FA2E0}" presName="dummy" presStyleCnt="0"/>
      <dgm:spPr/>
    </dgm:pt>
    <dgm:pt modelId="{A18E3486-4F21-4D8B-91B2-659410CDDF2D}" type="pres">
      <dgm:prSet presAssocID="{19E25E71-9755-4D3A-AA42-898656DF7787}" presName="sibTrans" presStyleLbl="sibTrans2D1" presStyleIdx="5" presStyleCnt="7"/>
      <dgm:spPr/>
      <dgm:t>
        <a:bodyPr/>
        <a:lstStyle/>
        <a:p>
          <a:endParaRPr lang="ru-RU"/>
        </a:p>
      </dgm:t>
    </dgm:pt>
    <dgm:pt modelId="{899B1DBD-8D0E-4BE0-BE8C-0596620BE4D3}" type="pres">
      <dgm:prSet presAssocID="{5878FCEE-B4C9-412E-B24A-6E23C783EEE9}" presName="node" presStyleLbl="node1" presStyleIdx="6" presStyleCnt="7" custScaleX="222258" custScaleY="119746" custRadScaleRad="119781" custRadScaleInc="-767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ED51E7-9C58-425A-A598-4305E6FA3C0E}" type="pres">
      <dgm:prSet presAssocID="{5878FCEE-B4C9-412E-B24A-6E23C783EEE9}" presName="dummy" presStyleCnt="0"/>
      <dgm:spPr/>
    </dgm:pt>
    <dgm:pt modelId="{1CF3B4A4-DC88-4E8F-BDFD-679BC3A0D3DF}" type="pres">
      <dgm:prSet presAssocID="{8F9CC8CD-7B05-4AE2-9E7B-EF9ED8F7B1B3}" presName="sibTrans" presStyleLbl="sibTrans2D1" presStyleIdx="6" presStyleCnt="7"/>
      <dgm:spPr/>
      <dgm:t>
        <a:bodyPr/>
        <a:lstStyle/>
        <a:p>
          <a:endParaRPr lang="ru-RU"/>
        </a:p>
      </dgm:t>
    </dgm:pt>
  </dgm:ptLst>
  <dgm:cxnLst>
    <dgm:cxn modelId="{93A5691F-D167-4363-9ED0-C6E2435F59BC}" type="presOf" srcId="{8835E463-AD16-4E1C-8089-7BA8C31FA2E0}" destId="{89C9A91B-FCF6-4564-8E56-108224353B5D}" srcOrd="0" destOrd="0" presId="urn:microsoft.com/office/officeart/2005/8/layout/radial6"/>
    <dgm:cxn modelId="{30C4AD82-288D-42C9-85AF-A69AB8077378}" type="presOf" srcId="{A0FC225A-9D93-4A69-92B9-7C508F97155B}" destId="{996F03A9-9DF1-4102-9E44-57D08074F374}" srcOrd="0" destOrd="0" presId="urn:microsoft.com/office/officeart/2005/8/layout/radial6"/>
    <dgm:cxn modelId="{08A3ACFE-500F-445B-B4B5-9B7471A19856}" type="presOf" srcId="{E1F562E4-C6D4-485E-A358-B5D72DCB156E}" destId="{6626CC45-3970-40D9-B5C0-051A4A07915D}" srcOrd="0" destOrd="0" presId="urn:microsoft.com/office/officeart/2005/8/layout/radial6"/>
    <dgm:cxn modelId="{B8D369A8-F856-4E99-88EE-F7B22F9724B7}" srcId="{68CBED71-B14F-4C85-8C72-13814D077CF0}" destId="{029FD11A-F7D3-4B88-ACBF-12D3188AAF2F}" srcOrd="0" destOrd="0" parTransId="{5CB2F1E2-4409-4CA2-9207-55A2631A4F7E}" sibTransId="{4A86F688-DF4E-4C56-880B-B4DB1254800F}"/>
    <dgm:cxn modelId="{3E716105-7E83-41E6-A604-BF1F710BB2AE}" type="presOf" srcId="{029FD11A-F7D3-4B88-ACBF-12D3188AAF2F}" destId="{24CAAC81-A298-4A1A-8AB0-98A2E983168A}" srcOrd="0" destOrd="0" presId="urn:microsoft.com/office/officeart/2005/8/layout/radial6"/>
    <dgm:cxn modelId="{D2B80A3E-8E2C-4027-91B6-75FA6E12822A}" srcId="{029FD11A-F7D3-4B88-ACBF-12D3188AAF2F}" destId="{705B9974-0C34-4BBC-8689-6C0160C50AD3}" srcOrd="0" destOrd="0" parTransId="{0B2CBB0B-52C7-40C8-A470-0C5831FB3312}" sibTransId="{190DEAAD-5FD3-4399-BC73-A25F2C0B79A2}"/>
    <dgm:cxn modelId="{D8DD0189-0B0F-4C16-82C3-29BA2136424C}" type="presOf" srcId="{9254CA26-BAED-4822-AE55-AD45AB3171D6}" destId="{95AD1154-6A1D-490C-87F9-DD266B1ACA00}" srcOrd="0" destOrd="0" presId="urn:microsoft.com/office/officeart/2005/8/layout/radial6"/>
    <dgm:cxn modelId="{B922640F-FF1D-45BB-A839-F0963C6EAD45}" type="presOf" srcId="{95FB7C02-FDF4-4A5C-B201-6F2BA057FFD5}" destId="{07FE2B0C-C712-4E99-ACE1-36C2AE279F56}" srcOrd="0" destOrd="0" presId="urn:microsoft.com/office/officeart/2005/8/layout/radial6"/>
    <dgm:cxn modelId="{1B951DAD-3B92-4E45-8753-40B5915B26C8}" type="presOf" srcId="{3C29725E-6AF2-4FCA-B718-4859D32FA3F7}" destId="{E68B873B-3443-49B6-AAAE-C340764C0C1B}" srcOrd="0" destOrd="0" presId="urn:microsoft.com/office/officeart/2005/8/layout/radial6"/>
    <dgm:cxn modelId="{AA70ED59-8EEA-429B-AC96-2311C9A1BF88}" type="presOf" srcId="{20E93919-05D1-4FE5-8C91-3355ABACDC94}" destId="{4972516A-2967-40E0-82ED-A1BE98302283}" srcOrd="0" destOrd="0" presId="urn:microsoft.com/office/officeart/2005/8/layout/radial6"/>
    <dgm:cxn modelId="{D501794F-4A82-48C6-BDD7-68E54BDBA2D2}" type="presOf" srcId="{190DEAAD-5FD3-4399-BC73-A25F2C0B79A2}" destId="{CABE0E63-FDD3-492A-AFF2-F64DDCBE9C3B}" srcOrd="0" destOrd="0" presId="urn:microsoft.com/office/officeart/2005/8/layout/radial6"/>
    <dgm:cxn modelId="{92D485BE-3BA6-4F82-9BBF-E7B5006C2591}" type="presOf" srcId="{309EF6F6-225F-4CC4-B8A4-2233FF4D91D0}" destId="{711B000B-D32E-4764-A2A9-AFACA2A5582B}" srcOrd="0" destOrd="0" presId="urn:microsoft.com/office/officeart/2005/8/layout/radial6"/>
    <dgm:cxn modelId="{F0D70C4B-21C2-4C92-85C7-A7CA1162CCD0}" srcId="{029FD11A-F7D3-4B88-ACBF-12D3188AAF2F}" destId="{9254CA26-BAED-4822-AE55-AD45AB3171D6}" srcOrd="4" destOrd="0" parTransId="{1FF9D193-3F9E-4198-8D14-335BFDFF55D7}" sibTransId="{95FB7C02-FDF4-4A5C-B201-6F2BA057FFD5}"/>
    <dgm:cxn modelId="{75CA6F50-FF5B-4BA5-A45D-FDFBC5F326DD}" srcId="{029FD11A-F7D3-4B88-ACBF-12D3188AAF2F}" destId="{5878FCEE-B4C9-412E-B24A-6E23C783EEE9}" srcOrd="6" destOrd="0" parTransId="{A2161066-0AA9-4C83-9BBA-87A26198C1C9}" sibTransId="{8F9CC8CD-7B05-4AE2-9E7B-EF9ED8F7B1B3}"/>
    <dgm:cxn modelId="{2E9693BA-C824-479C-B674-3E4B7B31ABCF}" srcId="{029FD11A-F7D3-4B88-ACBF-12D3188AAF2F}" destId="{8835E463-AD16-4E1C-8089-7BA8C31FA2E0}" srcOrd="5" destOrd="0" parTransId="{67CE901E-AD34-4387-991C-A859D6514D80}" sibTransId="{19E25E71-9755-4D3A-AA42-898656DF7787}"/>
    <dgm:cxn modelId="{BB964151-4ABA-4CAF-A491-00D603B7442F}" type="presOf" srcId="{5878FCEE-B4C9-412E-B24A-6E23C783EEE9}" destId="{899B1DBD-8D0E-4BE0-BE8C-0596620BE4D3}" srcOrd="0" destOrd="0" presId="urn:microsoft.com/office/officeart/2005/8/layout/radial6"/>
    <dgm:cxn modelId="{D66F0A92-0458-4A7D-AAC5-98775DB096E3}" srcId="{029FD11A-F7D3-4B88-ACBF-12D3188AAF2F}" destId="{309EF6F6-225F-4CC4-B8A4-2233FF4D91D0}" srcOrd="1" destOrd="0" parTransId="{2CD2095B-095E-4FB2-A7EE-186D0D5F7EFB}" sibTransId="{B97FB187-DC39-4F76-99A9-A0461CCFBB55}"/>
    <dgm:cxn modelId="{BAA5694F-8DCA-455C-BFCF-9D3DAB6FD25F}" srcId="{029FD11A-F7D3-4B88-ACBF-12D3188AAF2F}" destId="{3C29725E-6AF2-4FCA-B718-4859D32FA3F7}" srcOrd="3" destOrd="0" parTransId="{3DC7E163-41BD-4907-9829-E8B142EE22FD}" sibTransId="{E1F562E4-C6D4-485E-A358-B5D72DCB156E}"/>
    <dgm:cxn modelId="{14768463-CF08-47C3-8FDF-090247D36EF4}" type="presOf" srcId="{68CBED71-B14F-4C85-8C72-13814D077CF0}" destId="{86B86ADA-DC65-40B3-8678-DD61F0811D47}" srcOrd="0" destOrd="0" presId="urn:microsoft.com/office/officeart/2005/8/layout/radial6"/>
    <dgm:cxn modelId="{896BBFB7-D39A-4D07-A4C5-F8E17E73E67B}" type="presOf" srcId="{B97FB187-DC39-4F76-99A9-A0461CCFBB55}" destId="{CFADD71F-A18D-4D49-BFDD-EEFAAB9C9142}" srcOrd="0" destOrd="0" presId="urn:microsoft.com/office/officeart/2005/8/layout/radial6"/>
    <dgm:cxn modelId="{21981E11-8C65-4341-A20A-691283115362}" type="presOf" srcId="{8F9CC8CD-7B05-4AE2-9E7B-EF9ED8F7B1B3}" destId="{1CF3B4A4-DC88-4E8F-BDFD-679BC3A0D3DF}" srcOrd="0" destOrd="0" presId="urn:microsoft.com/office/officeart/2005/8/layout/radial6"/>
    <dgm:cxn modelId="{B3D25D20-35A0-4A5F-9227-D2E8B583768D}" srcId="{029FD11A-F7D3-4B88-ACBF-12D3188AAF2F}" destId="{A0FC225A-9D93-4A69-92B9-7C508F97155B}" srcOrd="2" destOrd="0" parTransId="{490BD2EF-3BB6-49A7-8CC3-74A38F515480}" sibTransId="{20E93919-05D1-4FE5-8C91-3355ABACDC94}"/>
    <dgm:cxn modelId="{BD031766-0EB5-48D5-BA5C-2FD3020181AB}" type="presOf" srcId="{19E25E71-9755-4D3A-AA42-898656DF7787}" destId="{A18E3486-4F21-4D8B-91B2-659410CDDF2D}" srcOrd="0" destOrd="0" presId="urn:microsoft.com/office/officeart/2005/8/layout/radial6"/>
    <dgm:cxn modelId="{19662EA8-961A-4CBF-8C0F-4E5F28032456}" type="presOf" srcId="{705B9974-0C34-4BBC-8689-6C0160C50AD3}" destId="{8C42CF27-C111-4EA0-B250-0306C5E87DC4}" srcOrd="0" destOrd="0" presId="urn:microsoft.com/office/officeart/2005/8/layout/radial6"/>
    <dgm:cxn modelId="{8FAAAFC3-4CEA-415F-B58A-AF6796E8E973}" type="presParOf" srcId="{86B86ADA-DC65-40B3-8678-DD61F0811D47}" destId="{24CAAC81-A298-4A1A-8AB0-98A2E983168A}" srcOrd="0" destOrd="0" presId="urn:microsoft.com/office/officeart/2005/8/layout/radial6"/>
    <dgm:cxn modelId="{43E43CEF-4347-4E9A-AA48-41673CFDF0C9}" type="presParOf" srcId="{86B86ADA-DC65-40B3-8678-DD61F0811D47}" destId="{8C42CF27-C111-4EA0-B250-0306C5E87DC4}" srcOrd="1" destOrd="0" presId="urn:microsoft.com/office/officeart/2005/8/layout/radial6"/>
    <dgm:cxn modelId="{4093FD6A-8977-4412-8694-931F98AE456D}" type="presParOf" srcId="{86B86ADA-DC65-40B3-8678-DD61F0811D47}" destId="{83DC145F-3F47-4614-8CF4-CA95AC1B5CB9}" srcOrd="2" destOrd="0" presId="urn:microsoft.com/office/officeart/2005/8/layout/radial6"/>
    <dgm:cxn modelId="{3F119153-0DF8-40F2-9DB3-34F1BC2CA702}" type="presParOf" srcId="{86B86ADA-DC65-40B3-8678-DD61F0811D47}" destId="{CABE0E63-FDD3-492A-AFF2-F64DDCBE9C3B}" srcOrd="3" destOrd="0" presId="urn:microsoft.com/office/officeart/2005/8/layout/radial6"/>
    <dgm:cxn modelId="{2472CD1F-3C98-4F2B-AE53-3D699F046F3D}" type="presParOf" srcId="{86B86ADA-DC65-40B3-8678-DD61F0811D47}" destId="{711B000B-D32E-4764-A2A9-AFACA2A5582B}" srcOrd="4" destOrd="0" presId="urn:microsoft.com/office/officeart/2005/8/layout/radial6"/>
    <dgm:cxn modelId="{AF88AA3D-97D5-483B-9E01-0FEF3403FAB0}" type="presParOf" srcId="{86B86ADA-DC65-40B3-8678-DD61F0811D47}" destId="{1FFF2A01-CE3D-44C6-9AA7-AAFEA9FF4C06}" srcOrd="5" destOrd="0" presId="urn:microsoft.com/office/officeart/2005/8/layout/radial6"/>
    <dgm:cxn modelId="{C7330947-9328-41FD-8050-7658D4947E34}" type="presParOf" srcId="{86B86ADA-DC65-40B3-8678-DD61F0811D47}" destId="{CFADD71F-A18D-4D49-BFDD-EEFAAB9C9142}" srcOrd="6" destOrd="0" presId="urn:microsoft.com/office/officeart/2005/8/layout/radial6"/>
    <dgm:cxn modelId="{76864BAD-7544-4765-A3DB-257EF3D0952C}" type="presParOf" srcId="{86B86ADA-DC65-40B3-8678-DD61F0811D47}" destId="{996F03A9-9DF1-4102-9E44-57D08074F374}" srcOrd="7" destOrd="0" presId="urn:microsoft.com/office/officeart/2005/8/layout/radial6"/>
    <dgm:cxn modelId="{0C1C1B5C-EE34-4326-BD28-8719EC6F6458}" type="presParOf" srcId="{86B86ADA-DC65-40B3-8678-DD61F0811D47}" destId="{36104525-4E50-45AD-95C7-61142EDC232F}" srcOrd="8" destOrd="0" presId="urn:microsoft.com/office/officeart/2005/8/layout/radial6"/>
    <dgm:cxn modelId="{2E01C194-EA75-4F7A-B1F1-EEFDEF449EF5}" type="presParOf" srcId="{86B86ADA-DC65-40B3-8678-DD61F0811D47}" destId="{4972516A-2967-40E0-82ED-A1BE98302283}" srcOrd="9" destOrd="0" presId="urn:microsoft.com/office/officeart/2005/8/layout/radial6"/>
    <dgm:cxn modelId="{DFC29C9D-DF11-413A-8497-497E14C0577A}" type="presParOf" srcId="{86B86ADA-DC65-40B3-8678-DD61F0811D47}" destId="{E68B873B-3443-49B6-AAAE-C340764C0C1B}" srcOrd="10" destOrd="0" presId="urn:microsoft.com/office/officeart/2005/8/layout/radial6"/>
    <dgm:cxn modelId="{3AD79016-BB25-462B-ABDB-E53AE56053BE}" type="presParOf" srcId="{86B86ADA-DC65-40B3-8678-DD61F0811D47}" destId="{D7BBE06E-1A0B-43E7-8872-ABE4E7D68D05}" srcOrd="11" destOrd="0" presId="urn:microsoft.com/office/officeart/2005/8/layout/radial6"/>
    <dgm:cxn modelId="{C6D2D98F-B71F-4415-8A85-32EBF7FDDC37}" type="presParOf" srcId="{86B86ADA-DC65-40B3-8678-DD61F0811D47}" destId="{6626CC45-3970-40D9-B5C0-051A4A07915D}" srcOrd="12" destOrd="0" presId="urn:microsoft.com/office/officeart/2005/8/layout/radial6"/>
    <dgm:cxn modelId="{6E6C5177-3856-4BE6-A985-72E8B8412246}" type="presParOf" srcId="{86B86ADA-DC65-40B3-8678-DD61F0811D47}" destId="{95AD1154-6A1D-490C-87F9-DD266B1ACA00}" srcOrd="13" destOrd="0" presId="urn:microsoft.com/office/officeart/2005/8/layout/radial6"/>
    <dgm:cxn modelId="{1C106839-F3F5-4AB4-AB02-FC6AD783974A}" type="presParOf" srcId="{86B86ADA-DC65-40B3-8678-DD61F0811D47}" destId="{288F5776-55B9-4317-A258-ABA9BC9F9D8C}" srcOrd="14" destOrd="0" presId="urn:microsoft.com/office/officeart/2005/8/layout/radial6"/>
    <dgm:cxn modelId="{71A2F60F-06FB-4CEB-82C1-8DA5A00E27E0}" type="presParOf" srcId="{86B86ADA-DC65-40B3-8678-DD61F0811D47}" destId="{07FE2B0C-C712-4E99-ACE1-36C2AE279F56}" srcOrd="15" destOrd="0" presId="urn:microsoft.com/office/officeart/2005/8/layout/radial6"/>
    <dgm:cxn modelId="{BDE68F54-963B-4043-99D3-4F2E4FE3B1D2}" type="presParOf" srcId="{86B86ADA-DC65-40B3-8678-DD61F0811D47}" destId="{89C9A91B-FCF6-4564-8E56-108224353B5D}" srcOrd="16" destOrd="0" presId="urn:microsoft.com/office/officeart/2005/8/layout/radial6"/>
    <dgm:cxn modelId="{88B5BE20-D1B2-464B-89F0-795F92FF5917}" type="presParOf" srcId="{86B86ADA-DC65-40B3-8678-DD61F0811D47}" destId="{D2FD0C1A-3A53-41C3-B249-F5E10ED4FDE3}" srcOrd="17" destOrd="0" presId="urn:microsoft.com/office/officeart/2005/8/layout/radial6"/>
    <dgm:cxn modelId="{1C052DD9-A044-44CA-A2D2-EBD666B11467}" type="presParOf" srcId="{86B86ADA-DC65-40B3-8678-DD61F0811D47}" destId="{A18E3486-4F21-4D8B-91B2-659410CDDF2D}" srcOrd="18" destOrd="0" presId="urn:microsoft.com/office/officeart/2005/8/layout/radial6"/>
    <dgm:cxn modelId="{A550EC4F-F914-40B7-8816-F8473A3B3E6D}" type="presParOf" srcId="{86B86ADA-DC65-40B3-8678-DD61F0811D47}" destId="{899B1DBD-8D0E-4BE0-BE8C-0596620BE4D3}" srcOrd="19" destOrd="0" presId="urn:microsoft.com/office/officeart/2005/8/layout/radial6"/>
    <dgm:cxn modelId="{077CB34E-220E-4A97-B318-813A123C1A64}" type="presParOf" srcId="{86B86ADA-DC65-40B3-8678-DD61F0811D47}" destId="{78ED51E7-9C58-425A-A598-4305E6FA3C0E}" srcOrd="20" destOrd="0" presId="urn:microsoft.com/office/officeart/2005/8/layout/radial6"/>
    <dgm:cxn modelId="{72E75A1D-89F5-45EB-BC5C-143807486B23}" type="presParOf" srcId="{86B86ADA-DC65-40B3-8678-DD61F0811D47}" destId="{1CF3B4A4-DC88-4E8F-BDFD-679BC3A0D3DF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F3B4A4-DC88-4E8F-BDFD-679BC3A0D3DF}">
      <dsp:nvSpPr>
        <dsp:cNvPr id="0" name=""/>
        <dsp:cNvSpPr/>
      </dsp:nvSpPr>
      <dsp:spPr>
        <a:xfrm>
          <a:off x="1180100" y="563506"/>
          <a:ext cx="5221774" cy="5221774"/>
        </a:xfrm>
        <a:prstGeom prst="blockArc">
          <a:avLst>
            <a:gd name="adj1" fmla="val 12599355"/>
            <a:gd name="adj2" fmla="val 16777146"/>
            <a:gd name="adj3" fmla="val 3905"/>
          </a:avLst>
        </a:prstGeom>
        <a:solidFill>
          <a:schemeClr val="accent4">
            <a:hueOff val="-6031141"/>
            <a:satOff val="42105"/>
            <a:lumOff val="450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8E3486-4F21-4D8B-91B2-659410CDDF2D}">
      <dsp:nvSpPr>
        <dsp:cNvPr id="0" name=""/>
        <dsp:cNvSpPr/>
      </dsp:nvSpPr>
      <dsp:spPr>
        <a:xfrm>
          <a:off x="1333399" y="250371"/>
          <a:ext cx="5221774" cy="5221774"/>
        </a:xfrm>
        <a:prstGeom prst="blockArc">
          <a:avLst>
            <a:gd name="adj1" fmla="val 9435794"/>
            <a:gd name="adj2" fmla="val 12130788"/>
            <a:gd name="adj3" fmla="val 3905"/>
          </a:avLst>
        </a:prstGeom>
        <a:solidFill>
          <a:schemeClr val="accent4">
            <a:hueOff val="-5025950"/>
            <a:satOff val="35087"/>
            <a:lumOff val="375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FE2B0C-C712-4E99-ACE1-36C2AE279F56}">
      <dsp:nvSpPr>
        <dsp:cNvPr id="0" name=""/>
        <dsp:cNvSpPr/>
      </dsp:nvSpPr>
      <dsp:spPr>
        <a:xfrm>
          <a:off x="1458222" y="628278"/>
          <a:ext cx="5221774" cy="5221774"/>
        </a:xfrm>
        <a:prstGeom prst="blockArc">
          <a:avLst>
            <a:gd name="adj1" fmla="val 7058289"/>
            <a:gd name="adj2" fmla="val 9970799"/>
            <a:gd name="adj3" fmla="val 3905"/>
          </a:avLst>
        </a:prstGeom>
        <a:solidFill>
          <a:schemeClr val="accent4">
            <a:hueOff val="-4020761"/>
            <a:satOff val="28070"/>
            <a:lumOff val="300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26CC45-3970-40D9-B5C0-051A4A07915D}">
      <dsp:nvSpPr>
        <dsp:cNvPr id="0" name=""/>
        <dsp:cNvSpPr/>
      </dsp:nvSpPr>
      <dsp:spPr>
        <a:xfrm>
          <a:off x="1581494" y="697226"/>
          <a:ext cx="5221774" cy="5221774"/>
        </a:xfrm>
        <a:prstGeom prst="blockArc">
          <a:avLst>
            <a:gd name="adj1" fmla="val 3431876"/>
            <a:gd name="adj2" fmla="val 7247993"/>
            <a:gd name="adj3" fmla="val 3905"/>
          </a:avLst>
        </a:prstGeom>
        <a:solidFill>
          <a:schemeClr val="accent4">
            <a:hueOff val="-3015570"/>
            <a:satOff val="21052"/>
            <a:lumOff val="225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72516A-2967-40E0-82ED-A1BE98302283}">
      <dsp:nvSpPr>
        <dsp:cNvPr id="0" name=""/>
        <dsp:cNvSpPr/>
      </dsp:nvSpPr>
      <dsp:spPr>
        <a:xfrm>
          <a:off x="2152318" y="512850"/>
          <a:ext cx="5221774" cy="5221774"/>
        </a:xfrm>
        <a:prstGeom prst="blockArc">
          <a:avLst>
            <a:gd name="adj1" fmla="val 987261"/>
            <a:gd name="adj2" fmla="val 4170304"/>
            <a:gd name="adj3" fmla="val 3905"/>
          </a:avLst>
        </a:prstGeom>
        <a:solidFill>
          <a:schemeClr val="accent4">
            <a:hueOff val="-2010380"/>
            <a:satOff val="14035"/>
            <a:lumOff val="150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ADD71F-A18D-4D49-BFDD-EEFAAB9C9142}">
      <dsp:nvSpPr>
        <dsp:cNvPr id="0" name=""/>
        <dsp:cNvSpPr/>
      </dsp:nvSpPr>
      <dsp:spPr>
        <a:xfrm>
          <a:off x="1990558" y="830908"/>
          <a:ext cx="5221774" cy="5221774"/>
        </a:xfrm>
        <a:prstGeom prst="blockArc">
          <a:avLst>
            <a:gd name="adj1" fmla="val 19287522"/>
            <a:gd name="adj2" fmla="val 465080"/>
            <a:gd name="adj3" fmla="val 3905"/>
          </a:avLst>
        </a:prstGeom>
        <a:solidFill>
          <a:schemeClr val="accent4">
            <a:hueOff val="-1005190"/>
            <a:satOff val="7017"/>
            <a:lumOff val="75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BE0E63-FDD3-492A-AFF2-F64DDCBE9C3B}">
      <dsp:nvSpPr>
        <dsp:cNvPr id="0" name=""/>
        <dsp:cNvSpPr/>
      </dsp:nvSpPr>
      <dsp:spPr>
        <a:xfrm>
          <a:off x="1820765" y="590628"/>
          <a:ext cx="5221774" cy="5221774"/>
        </a:xfrm>
        <a:prstGeom prst="blockArc">
          <a:avLst>
            <a:gd name="adj1" fmla="val 15913747"/>
            <a:gd name="adj2" fmla="val 19682851"/>
            <a:gd name="adj3" fmla="val 3905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CAAC81-A298-4A1A-8AB0-98A2E983168A}">
      <dsp:nvSpPr>
        <dsp:cNvPr id="0" name=""/>
        <dsp:cNvSpPr/>
      </dsp:nvSpPr>
      <dsp:spPr>
        <a:xfrm>
          <a:off x="2717133" y="1884749"/>
          <a:ext cx="2693263" cy="252174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Цель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Повышение качества образования</a:t>
          </a:r>
          <a:endParaRPr lang="ru-RU" sz="2400" b="1" kern="1200" dirty="0">
            <a:solidFill>
              <a:schemeClr val="tx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111552" y="2254049"/>
        <a:ext cx="1904425" cy="1783141"/>
      </dsp:txXfrm>
    </dsp:sp>
    <dsp:sp modelId="{8C42CF27-C111-4EA0-B250-0306C5E87DC4}">
      <dsp:nvSpPr>
        <dsp:cNvPr id="0" name=""/>
        <dsp:cNvSpPr/>
      </dsp:nvSpPr>
      <dsp:spPr>
        <a:xfrm>
          <a:off x="2988143" y="-57617"/>
          <a:ext cx="2461195" cy="141619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rPr>
            <a:t>Активизация познавательной деятельности</a:t>
          </a:r>
          <a:endParaRPr lang="ru-RU" sz="1800" b="0" kern="1200" dirty="0">
            <a:solidFill>
              <a:schemeClr val="tx2">
                <a:lumMod val="50000"/>
              </a:schemeClr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3348577" y="149780"/>
        <a:ext cx="1740327" cy="1001403"/>
      </dsp:txXfrm>
    </dsp:sp>
    <dsp:sp modelId="{711B000B-D32E-4764-A2A9-AFACA2A5582B}">
      <dsp:nvSpPr>
        <dsp:cNvPr id="0" name=""/>
        <dsp:cNvSpPr/>
      </dsp:nvSpPr>
      <dsp:spPr>
        <a:xfrm>
          <a:off x="5318938" y="1108447"/>
          <a:ext cx="2569520" cy="1476654"/>
        </a:xfrm>
        <a:prstGeom prst="ellipse">
          <a:avLst/>
        </a:prstGeom>
        <a:solidFill>
          <a:schemeClr val="accent4">
            <a:hueOff val="-1005190"/>
            <a:satOff val="7017"/>
            <a:lumOff val="752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Повышение эффективности образовательного процесса</a:t>
          </a:r>
          <a:endParaRPr lang="ru-RU" sz="1800" kern="1200" dirty="0">
            <a:solidFill>
              <a:schemeClr val="tx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695235" y="1324698"/>
        <a:ext cx="1816926" cy="1044152"/>
      </dsp:txXfrm>
    </dsp:sp>
    <dsp:sp modelId="{996F03A9-9DF1-4102-9E44-57D08074F374}">
      <dsp:nvSpPr>
        <dsp:cNvPr id="0" name=""/>
        <dsp:cNvSpPr/>
      </dsp:nvSpPr>
      <dsp:spPr>
        <a:xfrm>
          <a:off x="5458732" y="3024572"/>
          <a:ext cx="3358455" cy="1524975"/>
        </a:xfrm>
        <a:prstGeom prst="ellipse">
          <a:avLst/>
        </a:prstGeom>
        <a:solidFill>
          <a:schemeClr val="accent4">
            <a:hueOff val="-2010380"/>
            <a:satOff val="14035"/>
            <a:lumOff val="150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Осуществление дифференцированного подхода к учащимся с разным уровнем готовности</a:t>
          </a:r>
          <a:endParaRPr lang="ru-RU" sz="1800" kern="1200" dirty="0">
            <a:solidFill>
              <a:schemeClr val="tx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5950566" y="3247899"/>
        <a:ext cx="2374787" cy="1078321"/>
      </dsp:txXfrm>
    </dsp:sp>
    <dsp:sp modelId="{E68B873B-3443-49B6-AAAE-C340764C0C1B}">
      <dsp:nvSpPr>
        <dsp:cNvPr id="0" name=""/>
        <dsp:cNvSpPr/>
      </dsp:nvSpPr>
      <dsp:spPr>
        <a:xfrm>
          <a:off x="4323763" y="4632477"/>
          <a:ext cx="2510833" cy="1654713"/>
        </a:xfrm>
        <a:prstGeom prst="ellipse">
          <a:avLst/>
        </a:prstGeom>
        <a:solidFill>
          <a:schemeClr val="accent4">
            <a:hueOff val="-3015570"/>
            <a:satOff val="21052"/>
            <a:lumOff val="225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Повышение мотивационной готовности</a:t>
          </a:r>
          <a:endParaRPr lang="ru-RU" sz="1800" kern="1200" dirty="0">
            <a:solidFill>
              <a:schemeClr val="tx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91466" y="4874804"/>
        <a:ext cx="1775427" cy="1170059"/>
      </dsp:txXfrm>
    </dsp:sp>
    <dsp:sp modelId="{95AD1154-6A1D-490C-87F9-DD266B1ACA00}">
      <dsp:nvSpPr>
        <dsp:cNvPr id="0" name=""/>
        <dsp:cNvSpPr/>
      </dsp:nvSpPr>
      <dsp:spPr>
        <a:xfrm>
          <a:off x="1599607" y="4726795"/>
          <a:ext cx="2563997" cy="1560352"/>
        </a:xfrm>
        <a:prstGeom prst="ellipse">
          <a:avLst/>
        </a:prstGeom>
        <a:solidFill>
          <a:schemeClr val="accent4">
            <a:hueOff val="-4020761"/>
            <a:satOff val="28070"/>
            <a:lumOff val="300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Мониторинг достижений обучающихся</a:t>
          </a:r>
          <a:endParaRPr lang="ru-RU" sz="1800" kern="1200" dirty="0">
            <a:solidFill>
              <a:schemeClr val="tx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1975096" y="4955303"/>
        <a:ext cx="1813019" cy="1103336"/>
      </dsp:txXfrm>
    </dsp:sp>
    <dsp:sp modelId="{89C9A91B-FCF6-4564-8E56-108224353B5D}">
      <dsp:nvSpPr>
        <dsp:cNvPr id="0" name=""/>
        <dsp:cNvSpPr/>
      </dsp:nvSpPr>
      <dsp:spPr>
        <a:xfrm>
          <a:off x="396319" y="3090548"/>
          <a:ext cx="2373985" cy="1520217"/>
        </a:xfrm>
        <a:prstGeom prst="ellipse">
          <a:avLst/>
        </a:prstGeom>
        <a:solidFill>
          <a:schemeClr val="accent4">
            <a:hueOff val="-5025950"/>
            <a:satOff val="35087"/>
            <a:lumOff val="375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наглядно – образного мышления</a:t>
          </a:r>
          <a:endParaRPr lang="ru-RU" sz="1900" kern="1200" dirty="0">
            <a:solidFill>
              <a:schemeClr val="tx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43981" y="3313179"/>
        <a:ext cx="1678661" cy="1074955"/>
      </dsp:txXfrm>
    </dsp:sp>
    <dsp:sp modelId="{899B1DBD-8D0E-4BE0-BE8C-0596620BE4D3}">
      <dsp:nvSpPr>
        <dsp:cNvPr id="0" name=""/>
        <dsp:cNvSpPr/>
      </dsp:nvSpPr>
      <dsp:spPr>
        <a:xfrm>
          <a:off x="0" y="1046938"/>
          <a:ext cx="3147612" cy="1695839"/>
        </a:xfrm>
        <a:prstGeom prst="ellipse">
          <a:avLst/>
        </a:prstGeom>
        <a:solidFill>
          <a:schemeClr val="accent4">
            <a:hueOff val="-6031141"/>
            <a:satOff val="42105"/>
            <a:lumOff val="450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rPr>
            <a:t>Активизация компенсаторных механизмов на основе зрительного восприятия</a:t>
          </a:r>
          <a:endParaRPr lang="ru-RU" sz="1800" b="0" kern="1200" dirty="0">
            <a:solidFill>
              <a:schemeClr val="tx2">
                <a:lumMod val="50000"/>
              </a:schemeClr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460957" y="1295288"/>
        <a:ext cx="2225698" cy="11991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0.13158</cdr:x>
      <cdr:y>0.41507</cdr:y>
    </cdr:from>
    <cdr:to>
      <cdr:x>0.41941</cdr:x>
      <cdr:y>0.5613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43009" y="2105276"/>
          <a:ext cx="2500322" cy="7416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</a:t>
          </a:r>
          <a:r>
            <a: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олее 50 %</a:t>
          </a:r>
          <a:endParaRPr lang="ru-RU" sz="2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0.39474</cdr:x>
      <cdr:y>0.23944</cdr:y>
    </cdr:from>
    <cdr:to>
      <cdr:x>0.58724</cdr:x>
      <cdr:y>0.37833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428992" y="1214446"/>
          <a:ext cx="1672209" cy="7044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20 % </a:t>
          </a:r>
          <a:endParaRPr lang="ru-RU" sz="2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0.43585</cdr:x>
      <cdr:y>0.56338</cdr:y>
    </cdr:from>
    <cdr:to>
      <cdr:x>0.62835</cdr:x>
      <cdr:y>0.67448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786182" y="2857520"/>
          <a:ext cx="1672209" cy="5635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30 %</a:t>
          </a:r>
          <a:endParaRPr lang="ru-RU" sz="2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EA1D7B-5C15-49B6-90BF-A835442CC804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F4EF8A-8B3E-4766-A922-8B25C6C0FE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476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19872" y="4437112"/>
            <a:ext cx="5324128" cy="118199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5661248"/>
            <a:ext cx="6400800" cy="81649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5901F-1DAA-48B7-94C0-971DDC54973F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F361A-90CE-4396-A187-B0673CC161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065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5901F-1DAA-48B7-94C0-971DDC54973F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F361A-90CE-4396-A187-B0673CC161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39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5901F-1DAA-48B7-94C0-971DDC54973F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F361A-90CE-4396-A187-B0673CC161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46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5901F-1DAA-48B7-94C0-971DDC54973F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F361A-90CE-4396-A187-B0673CC161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21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5901F-1DAA-48B7-94C0-971DDC54973F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F361A-90CE-4396-A187-B0673CC161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80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5901F-1DAA-48B7-94C0-971DDC54973F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F361A-90CE-4396-A187-B0673CC161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75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5901F-1DAA-48B7-94C0-971DDC54973F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F361A-90CE-4396-A187-B0673CC161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77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5901F-1DAA-48B7-94C0-971DDC54973F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F361A-90CE-4396-A187-B0673CC161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90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5901F-1DAA-48B7-94C0-971DDC54973F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F361A-90CE-4396-A187-B0673CC161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833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5901F-1DAA-48B7-94C0-971DDC54973F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F361A-90CE-4396-A187-B0673CC161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920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5901F-1DAA-48B7-94C0-971DDC54973F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F361A-90CE-4396-A187-B0673CC161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67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61926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92737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5901F-1DAA-48B7-94C0-971DDC54973F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F361A-90CE-4396-A187-B0673CC161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792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59832" y="3429000"/>
            <a:ext cx="5688632" cy="2833319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36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Использование информационных систем для активизации познавательной деятельности младших школьников с ОВЗ </a:t>
            </a:r>
            <a:r>
              <a:rPr lang="ru-RU" sz="53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9652369">
            <a:off x="330464" y="1245187"/>
            <a:ext cx="3321846" cy="2495417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endParaRPr lang="ru-RU" sz="2300" b="1" dirty="0" smtClean="0">
              <a:solidFill>
                <a:srgbClr val="002060"/>
              </a:solidFill>
            </a:endParaRPr>
          </a:p>
          <a:p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Фонарёва Л.А. – </a:t>
            </a:r>
          </a:p>
          <a:p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– логопед;</a:t>
            </a:r>
          </a:p>
          <a:p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Губар М. А. - учитель начальных классов</a:t>
            </a:r>
            <a:endParaRPr lang="ru-RU" sz="23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079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116632"/>
            <a:ext cx="6408712" cy="130100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Платформа образовательных электронных материалов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4008" y="2348880"/>
            <a:ext cx="4176463" cy="410445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Уникальное сочетание традиционного образования и новейших технологий, которое дает возможность учить и 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учиться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–новому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60848"/>
            <a:ext cx="3776997" cy="411743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86660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6192688" cy="115212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Сотрудничество ИС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мэш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2517300"/>
            <a:ext cx="2952328" cy="295232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2530" name="Picture 2" descr="C:\Users\Настя\Desktop\Учи.ру логотип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636912"/>
            <a:ext cx="3275856" cy="30273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4" name="Стрелка вправо 3"/>
          <p:cNvSpPr/>
          <p:nvPr/>
        </p:nvSpPr>
        <p:spPr>
          <a:xfrm rot="10800000">
            <a:off x="3394914" y="3501008"/>
            <a:ext cx="2041179" cy="29010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394915" y="3933055"/>
            <a:ext cx="2170113" cy="402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96552" y="0"/>
            <a:ext cx="7488832" cy="16288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Интерактивные игры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детей от 2х до 10 лет. Они направлены на развитие: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060848" y="3471284"/>
            <a:ext cx="5184576" cy="33569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314" y="3108162"/>
            <a:ext cx="3024336" cy="19223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 flipV="1">
            <a:off x="4586858" y="2588795"/>
            <a:ext cx="648072" cy="720081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109320" y="4581288"/>
            <a:ext cx="1126976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6804248" y="4124087"/>
            <a:ext cx="2016224" cy="120594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психических процессов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124636" y="2009854"/>
            <a:ext cx="1967644" cy="10983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всех компонентов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речи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95536" y="3108162"/>
            <a:ext cx="2147723" cy="112721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логики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творческих способностей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851147" y="5330029"/>
            <a:ext cx="2290477" cy="110160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освоение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чтения и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счета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889" y="4918867"/>
            <a:ext cx="7556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512981">
            <a:off x="2688289" y="3455346"/>
            <a:ext cx="608306" cy="661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3295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6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6192688" cy="172819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Использование ИС в работе с младшими школьниками с ОВЗ способствует: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1463674" y="2474812"/>
            <a:ext cx="7180292" cy="1025625"/>
            <a:chOff x="720" y="1392"/>
            <a:chExt cx="4058" cy="480"/>
          </a:xfrm>
        </p:grpSpPr>
        <p:sp>
          <p:nvSpPr>
            <p:cNvPr id="4" name="AutoShape 4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5" name="Group 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6" name="AutoShape 6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41176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" name="AutoShape 7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33333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1235075" y="2246213"/>
            <a:ext cx="611188" cy="608013"/>
            <a:chOff x="579" y="1386"/>
            <a:chExt cx="385" cy="383"/>
          </a:xfrm>
        </p:grpSpPr>
        <p:sp>
          <p:nvSpPr>
            <p:cNvPr id="9" name="Oval 9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" name="Group 10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11" name="Oval 11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2" name="Oval 12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3" name="Oval 13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4" name="Oval 14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</p:grpSp>
      <p:sp>
        <p:nvSpPr>
          <p:cNvPr id="15" name="Text Box 15"/>
          <p:cNvSpPr txBox="1">
            <a:spLocks noChangeArrowheads="1"/>
          </p:cNvSpPr>
          <p:nvPr/>
        </p:nvSpPr>
        <p:spPr bwMode="gray">
          <a:xfrm>
            <a:off x="1343025" y="231606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080808"/>
                </a:solidFill>
              </a:rPr>
              <a:t>1</a:t>
            </a:r>
          </a:p>
        </p:txBody>
      </p:sp>
      <p:grpSp>
        <p:nvGrpSpPr>
          <p:cNvPr id="16" name="Group 16"/>
          <p:cNvGrpSpPr>
            <a:grpSpLocks/>
          </p:cNvGrpSpPr>
          <p:nvPr/>
        </p:nvGrpSpPr>
        <p:grpSpPr bwMode="auto">
          <a:xfrm>
            <a:off x="1463674" y="3719413"/>
            <a:ext cx="6608787" cy="990600"/>
            <a:chOff x="720" y="1392"/>
            <a:chExt cx="4058" cy="480"/>
          </a:xfrm>
        </p:grpSpPr>
        <p:sp>
          <p:nvSpPr>
            <p:cNvPr id="17" name="AutoShape 17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89020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8" name="Group 18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9" name="AutoShape 19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41176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" name="AutoShape 20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33333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21" name="Group 21"/>
          <p:cNvGrpSpPr>
            <a:grpSpLocks/>
          </p:cNvGrpSpPr>
          <p:nvPr/>
        </p:nvGrpSpPr>
        <p:grpSpPr bwMode="auto">
          <a:xfrm>
            <a:off x="1235075" y="3490813"/>
            <a:ext cx="611188" cy="608013"/>
            <a:chOff x="579" y="1386"/>
            <a:chExt cx="385" cy="383"/>
          </a:xfrm>
        </p:grpSpPr>
        <p:sp>
          <p:nvSpPr>
            <p:cNvPr id="22" name="Oval 22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23" name="Group 23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24" name="Oval 24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5" name="Oval 25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6" name="Oval 26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7" name="Oval 27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</p:grpSp>
      <p:sp>
        <p:nvSpPr>
          <p:cNvPr id="28" name="Text Box 28"/>
          <p:cNvSpPr txBox="1">
            <a:spLocks noChangeArrowheads="1"/>
          </p:cNvSpPr>
          <p:nvPr/>
        </p:nvSpPr>
        <p:spPr bwMode="gray">
          <a:xfrm>
            <a:off x="1343025" y="356066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080808"/>
                </a:solidFill>
              </a:rPr>
              <a:t>2</a:t>
            </a:r>
          </a:p>
        </p:txBody>
      </p:sp>
      <p:grpSp>
        <p:nvGrpSpPr>
          <p:cNvPr id="29" name="Group 29"/>
          <p:cNvGrpSpPr>
            <a:grpSpLocks/>
          </p:cNvGrpSpPr>
          <p:nvPr/>
        </p:nvGrpSpPr>
        <p:grpSpPr bwMode="auto">
          <a:xfrm>
            <a:off x="1463675" y="5030688"/>
            <a:ext cx="6248400" cy="990600"/>
            <a:chOff x="720" y="1392"/>
            <a:chExt cx="4058" cy="480"/>
          </a:xfrm>
        </p:grpSpPr>
        <p:sp>
          <p:nvSpPr>
            <p:cNvPr id="30" name="AutoShape 30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1" name="Group 31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32" name="AutoShape 32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41176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" name="AutoShape 33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33333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34" name="Group 34"/>
          <p:cNvGrpSpPr>
            <a:grpSpLocks/>
          </p:cNvGrpSpPr>
          <p:nvPr/>
        </p:nvGrpSpPr>
        <p:grpSpPr bwMode="auto">
          <a:xfrm>
            <a:off x="1235075" y="4802088"/>
            <a:ext cx="611188" cy="608013"/>
            <a:chOff x="579" y="1386"/>
            <a:chExt cx="385" cy="383"/>
          </a:xfrm>
        </p:grpSpPr>
        <p:sp>
          <p:nvSpPr>
            <p:cNvPr id="35" name="Oval 35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6" name="Group 36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37" name="Oval 37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38" name="Oval 38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39" name="Oval 39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40" name="Oval 40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</p:grpSp>
      <p:sp>
        <p:nvSpPr>
          <p:cNvPr id="41" name="Text Box 41"/>
          <p:cNvSpPr txBox="1">
            <a:spLocks noChangeArrowheads="1"/>
          </p:cNvSpPr>
          <p:nvPr/>
        </p:nvSpPr>
        <p:spPr bwMode="gray">
          <a:xfrm>
            <a:off x="1343025" y="4871938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080808"/>
                </a:solidFill>
              </a:rPr>
              <a:t>3</a:t>
            </a:r>
          </a:p>
        </p:txBody>
      </p:sp>
      <p:sp>
        <p:nvSpPr>
          <p:cNvPr id="42" name="Text Box 42"/>
          <p:cNvSpPr txBox="1">
            <a:spLocks noChangeArrowheads="1"/>
          </p:cNvSpPr>
          <p:nvPr/>
        </p:nvSpPr>
        <p:spPr bwMode="white">
          <a:xfrm>
            <a:off x="1857356" y="2571744"/>
            <a:ext cx="6643734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Активизации познавательной деятельности учащихся</a:t>
            </a:r>
            <a:r>
              <a:rPr lang="en-US" sz="2000" dirty="0" smtClean="0">
                <a:solidFill>
                  <a:srgbClr val="FEFF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solidFill>
                <a:srgbClr val="FE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 Box 43"/>
          <p:cNvSpPr txBox="1">
            <a:spLocks noChangeArrowheads="1"/>
          </p:cNvSpPr>
          <p:nvPr/>
        </p:nvSpPr>
        <p:spPr bwMode="white">
          <a:xfrm>
            <a:off x="1905000" y="3935313"/>
            <a:ext cx="563880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dirty="0" smtClean="0">
                <a:solidFill>
                  <a:srgbClr val="FEFFFF"/>
                </a:solidFill>
              </a:rPr>
              <a:t>.</a:t>
            </a:r>
            <a:endParaRPr lang="en-US" sz="1600" dirty="0">
              <a:solidFill>
                <a:srgbClr val="FEFFFF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000232" y="3929066"/>
            <a:ext cx="57864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Повышению мотивации к учебе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714480" y="5143512"/>
            <a:ext cx="59293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Эффективности образовательного процесса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8964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5" grpId="0"/>
      <p:bldP spid="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357554" cy="141763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2014918"/>
              </p:ext>
            </p:extLst>
          </p:nvPr>
        </p:nvGraphicFramePr>
        <p:xfrm>
          <a:off x="214282" y="571480"/>
          <a:ext cx="8929718" cy="62865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Факторы внимания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569038"/>
            <a:ext cx="3960440" cy="11870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/>
            <a:contourClr>
              <a:srgbClr val="969696"/>
            </a:contourClr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sp>
        <p:nvSpPr>
          <p:cNvPr id="5" name="Прямоугольник 4"/>
          <p:cNvSpPr/>
          <p:nvPr/>
        </p:nvSpPr>
        <p:spPr>
          <a:xfrm>
            <a:off x="2195736" y="3621160"/>
            <a:ext cx="47525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Информационные системы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355976" y="2670738"/>
            <a:ext cx="0" cy="9144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555776" y="4797152"/>
            <a:ext cx="1080120" cy="60283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220072" y="4797152"/>
            <a:ext cx="1152128" cy="60283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3416388" y="2357554"/>
            <a:ext cx="2304256" cy="6263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2938" y="2061138"/>
            <a:ext cx="93345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102620"/>
            <a:ext cx="1285875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680" y="4394720"/>
            <a:ext cx="1438275" cy="8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Скругленный прямоугольник 22"/>
          <p:cNvSpPr/>
          <p:nvPr/>
        </p:nvSpPr>
        <p:spPr>
          <a:xfrm>
            <a:off x="1321187" y="5426077"/>
            <a:ext cx="2304256" cy="6263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Звук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496" y="5399982"/>
            <a:ext cx="242570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088198" y="5477651"/>
            <a:ext cx="2664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Изображение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637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6858016" cy="1128188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C000"/>
                </a:solidFill>
              </a:rPr>
              <a:t> </a:t>
            </a:r>
            <a:r>
              <a:rPr lang="ru-RU" sz="4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«Я </a:t>
            </a:r>
            <a:r>
              <a:rPr lang="ru-RU" sz="4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услышал и забыл, я увидел и </a:t>
            </a:r>
            <a:r>
              <a:rPr lang="ru-RU" sz="4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запомнил»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2419688"/>
              </p:ext>
            </p:extLst>
          </p:nvPr>
        </p:nvGraphicFramePr>
        <p:xfrm>
          <a:off x="0" y="1571612"/>
          <a:ext cx="8686800" cy="5072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028871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учи р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906" y="1988840"/>
            <a:ext cx="2991887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908" y="214290"/>
            <a:ext cx="71438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Информационные системы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546" y="4183224"/>
            <a:ext cx="4575643" cy="23759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551" y="1931384"/>
            <a:ext cx="4546905" cy="21203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0"/>
            <a:ext cx="7128792" cy="141763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Ключевые преимущества ИС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500166" y="4786322"/>
            <a:ext cx="6429420" cy="1143008"/>
            <a:chOff x="1161" y="1572"/>
            <a:chExt cx="3206" cy="338"/>
          </a:xfrm>
        </p:grpSpPr>
        <p:sp>
          <p:nvSpPr>
            <p:cNvPr id="4" name="AutoShape 3"/>
            <p:cNvSpPr>
              <a:spLocks noChangeArrowheads="1"/>
            </p:cNvSpPr>
            <p:nvPr/>
          </p:nvSpPr>
          <p:spPr bwMode="gray">
            <a:xfrm>
              <a:off x="1161" y="1572"/>
              <a:ext cx="3206" cy="33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" name="AutoShape 4"/>
            <p:cNvSpPr>
              <a:spLocks noChangeArrowheads="1"/>
            </p:cNvSpPr>
            <p:nvPr/>
          </p:nvSpPr>
          <p:spPr bwMode="gray">
            <a:xfrm>
              <a:off x="1171" y="1578"/>
              <a:ext cx="3187" cy="152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1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1714480" y="4000504"/>
            <a:ext cx="6001483" cy="928228"/>
            <a:chOff x="1122" y="1572"/>
            <a:chExt cx="3245" cy="355"/>
          </a:xfrm>
        </p:grpSpPr>
        <p:sp>
          <p:nvSpPr>
            <p:cNvPr id="7" name="AutoShape 6"/>
            <p:cNvSpPr>
              <a:spLocks noChangeArrowheads="1"/>
            </p:cNvSpPr>
            <p:nvPr/>
          </p:nvSpPr>
          <p:spPr bwMode="gray">
            <a:xfrm>
              <a:off x="1122" y="1572"/>
              <a:ext cx="3245" cy="355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AutoShape 7"/>
            <p:cNvSpPr>
              <a:spLocks noChangeArrowheads="1"/>
            </p:cNvSpPr>
            <p:nvPr/>
          </p:nvSpPr>
          <p:spPr bwMode="gray">
            <a:xfrm>
              <a:off x="1171" y="1578"/>
              <a:ext cx="3187" cy="152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1428728" y="3143248"/>
            <a:ext cx="6500858" cy="1067273"/>
            <a:chOff x="1161" y="1572"/>
            <a:chExt cx="3206" cy="338"/>
          </a:xfrm>
        </p:grpSpPr>
        <p:sp>
          <p:nvSpPr>
            <p:cNvPr id="13" name="AutoShape 12"/>
            <p:cNvSpPr>
              <a:spLocks noChangeArrowheads="1"/>
            </p:cNvSpPr>
            <p:nvPr/>
          </p:nvSpPr>
          <p:spPr bwMode="gray">
            <a:xfrm>
              <a:off x="1161" y="1572"/>
              <a:ext cx="3206" cy="33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AutoShape 13"/>
            <p:cNvSpPr>
              <a:spLocks noChangeArrowheads="1"/>
            </p:cNvSpPr>
            <p:nvPr/>
          </p:nvSpPr>
          <p:spPr bwMode="gray">
            <a:xfrm>
              <a:off x="1171" y="1578"/>
              <a:ext cx="3187" cy="152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1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" name="Group 14"/>
          <p:cNvGrpSpPr>
            <a:grpSpLocks/>
          </p:cNvGrpSpPr>
          <p:nvPr/>
        </p:nvGrpSpPr>
        <p:grpSpPr bwMode="auto">
          <a:xfrm>
            <a:off x="1714480" y="2359496"/>
            <a:ext cx="5929354" cy="928694"/>
            <a:chOff x="1161" y="1572"/>
            <a:chExt cx="3206" cy="338"/>
          </a:xfrm>
        </p:grpSpPr>
        <p:sp>
          <p:nvSpPr>
            <p:cNvPr id="16" name="AutoShape 15"/>
            <p:cNvSpPr>
              <a:spLocks noChangeArrowheads="1"/>
            </p:cNvSpPr>
            <p:nvPr/>
          </p:nvSpPr>
          <p:spPr bwMode="gray">
            <a:xfrm>
              <a:off x="1161" y="1572"/>
              <a:ext cx="3206" cy="338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AutoShape 16"/>
            <p:cNvSpPr>
              <a:spLocks noChangeArrowheads="1"/>
            </p:cNvSpPr>
            <p:nvPr/>
          </p:nvSpPr>
          <p:spPr bwMode="gray">
            <a:xfrm>
              <a:off x="1171" y="1578"/>
              <a:ext cx="3187" cy="152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" name="AutoShape 17"/>
          <p:cNvSpPr>
            <a:spLocks noChangeArrowheads="1"/>
          </p:cNvSpPr>
          <p:nvPr/>
        </p:nvSpPr>
        <p:spPr bwMode="auto">
          <a:xfrm>
            <a:off x="1219200" y="2359496"/>
            <a:ext cx="6934200" cy="3733800"/>
          </a:xfrm>
          <a:prstGeom prst="roundRect">
            <a:avLst>
              <a:gd name="adj" fmla="val 7315"/>
            </a:avLst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AutoShape 18"/>
          <p:cNvSpPr>
            <a:spLocks noChangeArrowheads="1"/>
          </p:cNvSpPr>
          <p:nvPr/>
        </p:nvSpPr>
        <p:spPr bwMode="gray">
          <a:xfrm>
            <a:off x="2990850" y="3612034"/>
            <a:ext cx="3505200" cy="381000"/>
          </a:xfrm>
          <a:prstGeom prst="roundRect">
            <a:avLst>
              <a:gd name="adj" fmla="val 7574"/>
            </a:avLst>
          </a:prstGeom>
          <a:noFill/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buFont typeface="Wingdings" pitchFamily="2" charset="2"/>
              <a:buNone/>
            </a:pPr>
            <a:endParaRPr lang="en-US" b="1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20" name="AutoShape 19"/>
          <p:cNvSpPr>
            <a:spLocks noChangeArrowheads="1"/>
          </p:cNvSpPr>
          <p:nvPr/>
        </p:nvSpPr>
        <p:spPr bwMode="gray">
          <a:xfrm>
            <a:off x="2990850" y="4210521"/>
            <a:ext cx="3505200" cy="381000"/>
          </a:xfrm>
          <a:prstGeom prst="roundRect">
            <a:avLst>
              <a:gd name="adj" fmla="val 7574"/>
            </a:avLst>
          </a:prstGeom>
          <a:noFill/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buFont typeface="Wingdings" pitchFamily="2" charset="2"/>
              <a:buNone/>
            </a:pPr>
            <a:endParaRPr lang="en-US" b="1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21" name="AutoShape 20"/>
          <p:cNvSpPr>
            <a:spLocks noChangeArrowheads="1"/>
          </p:cNvSpPr>
          <p:nvPr/>
        </p:nvSpPr>
        <p:spPr bwMode="gray">
          <a:xfrm>
            <a:off x="2990850" y="4823296"/>
            <a:ext cx="3505200" cy="381000"/>
          </a:xfrm>
          <a:prstGeom prst="roundRect">
            <a:avLst>
              <a:gd name="adj" fmla="val 7574"/>
            </a:avLst>
          </a:prstGeom>
          <a:noFill/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buFont typeface="Wingdings" pitchFamily="2" charset="2"/>
              <a:buNone/>
            </a:pPr>
            <a:endParaRPr lang="en-US" b="1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24" name="AutoShape 23"/>
          <p:cNvSpPr>
            <a:spLocks noChangeArrowheads="1"/>
          </p:cNvSpPr>
          <p:nvPr/>
        </p:nvSpPr>
        <p:spPr bwMode="gray">
          <a:xfrm>
            <a:off x="2857488" y="2584801"/>
            <a:ext cx="3505200" cy="381000"/>
          </a:xfrm>
          <a:prstGeom prst="roundRect">
            <a:avLst>
              <a:gd name="adj" fmla="val 7574"/>
            </a:avLst>
          </a:prstGeom>
          <a:noFill/>
          <a:ln w="28575" cap="rnd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buFont typeface="Wingdings" pitchFamily="2" charset="2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Соответствие принципам ФГОС </a:t>
            </a:r>
            <a:endParaRPr lang="en-US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785918" y="3500438"/>
            <a:ext cx="57864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Повышение образовательных результатов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857488" y="4286256"/>
            <a:ext cx="36090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Рост интереса к обучению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714480" y="5072074"/>
            <a:ext cx="61436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Доступность для детей с особыми образовательными потребностями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862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Российская онлайн - платформа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3400" dirty="0">
              <a:solidFill>
                <a:srgbClr val="00206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sz="2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Весь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курс начальной школы разложен на множество взаимосвязанных интерактивных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заданий.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Учи.ру раскрывает потенциал каждого ребенка.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20888"/>
            <a:ext cx="3672408" cy="380356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0085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0969" y="116632"/>
            <a:ext cx="7072744" cy="121444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Индивидуальная образовательная траектория 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0" y="1928802"/>
          <a:ext cx="865188" cy="4535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8" name="Диаграмма" r:id="rId3" imgW="6096000" imgH="4067243" progId="MSGraph.Chart.8">
                  <p:embed followColorScheme="full"/>
                </p:oleObj>
              </mc:Choice>
              <mc:Fallback>
                <p:oleObj name="Диаграмма" r:id="rId3" imgW="6096000" imgH="4067243" progId="MSGraph.Chart.8">
                  <p:embed followColorScheme="full"/>
                  <p:pic>
                    <p:nvPicPr>
                      <p:cNvPr id="0" name="Picture 2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85808" b="11476"/>
                      <a:stretch>
                        <a:fillRect/>
                      </a:stretch>
                    </p:blipFill>
                    <p:spPr bwMode="auto">
                      <a:xfrm>
                        <a:off x="0" y="1928802"/>
                        <a:ext cx="865188" cy="4535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6136414"/>
              </p:ext>
            </p:extLst>
          </p:nvPr>
        </p:nvGraphicFramePr>
        <p:xfrm>
          <a:off x="5353852" y="1996941"/>
          <a:ext cx="865188" cy="432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9" name="Диаграмма" r:id="rId5" imgW="6096000" imgH="4067243" progId="MSGraph.Chart.8">
                  <p:embed followColorScheme="full"/>
                </p:oleObj>
              </mc:Choice>
              <mc:Fallback>
                <p:oleObj name="Диаграмма" r:id="rId5" imgW="6096000" imgH="4067243" progId="MSGraph.Chart.8">
                  <p:embed followColorScheme="full"/>
                  <p:pic>
                    <p:nvPicPr>
                      <p:cNvPr id="0" name="Picture 2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85808" b="11476"/>
                      <a:stretch>
                        <a:fillRect/>
                      </a:stretch>
                    </p:blipFill>
                    <p:spPr bwMode="auto">
                      <a:xfrm>
                        <a:off x="5353852" y="1996941"/>
                        <a:ext cx="865188" cy="4321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928662" y="4723428"/>
            <a:ext cx="928694" cy="1583715"/>
            <a:chOff x="2111" y="2247"/>
            <a:chExt cx="592" cy="1034"/>
          </a:xfrm>
        </p:grpSpPr>
        <p:sp>
          <p:nvSpPr>
            <p:cNvPr id="7" name="Freeform 22"/>
            <p:cNvSpPr>
              <a:spLocks/>
            </p:cNvSpPr>
            <p:nvPr/>
          </p:nvSpPr>
          <p:spPr bwMode="gray">
            <a:xfrm>
              <a:off x="2111" y="2449"/>
              <a:ext cx="592" cy="832"/>
            </a:xfrm>
            <a:custGeom>
              <a:avLst/>
              <a:gdLst>
                <a:gd name="T0" fmla="*/ 575 w 320"/>
                <a:gd name="T1" fmla="*/ 3 h 479"/>
                <a:gd name="T2" fmla="*/ 507 w 320"/>
                <a:gd name="T3" fmla="*/ 99 h 479"/>
                <a:gd name="T4" fmla="*/ 435 w 320"/>
                <a:gd name="T5" fmla="*/ 3 h 479"/>
                <a:gd name="T6" fmla="*/ 241 w 320"/>
                <a:gd name="T7" fmla="*/ 52 h 479"/>
                <a:gd name="T8" fmla="*/ 4 w 320"/>
                <a:gd name="T9" fmla="*/ 525 h 479"/>
                <a:gd name="T10" fmla="*/ 124 w 320"/>
                <a:gd name="T11" fmla="*/ 643 h 479"/>
                <a:gd name="T12" fmla="*/ 294 w 320"/>
                <a:gd name="T13" fmla="*/ 172 h 479"/>
                <a:gd name="T14" fmla="*/ 48 w 320"/>
                <a:gd name="T15" fmla="*/ 1240 h 479"/>
                <a:gd name="T16" fmla="*/ 117 w 320"/>
                <a:gd name="T17" fmla="*/ 1405 h 479"/>
                <a:gd name="T18" fmla="*/ 455 w 320"/>
                <a:gd name="T19" fmla="*/ 1327 h 479"/>
                <a:gd name="T20" fmla="*/ 503 w 320"/>
                <a:gd name="T21" fmla="*/ 700 h 479"/>
                <a:gd name="T22" fmla="*/ 579 w 320"/>
                <a:gd name="T23" fmla="*/ 1325 h 479"/>
                <a:gd name="T24" fmla="*/ 897 w 320"/>
                <a:gd name="T25" fmla="*/ 1412 h 479"/>
                <a:gd name="T26" fmla="*/ 966 w 320"/>
                <a:gd name="T27" fmla="*/ 1228 h 479"/>
                <a:gd name="T28" fmla="*/ 720 w 320"/>
                <a:gd name="T29" fmla="*/ 172 h 479"/>
                <a:gd name="T30" fmla="*/ 788 w 320"/>
                <a:gd name="T31" fmla="*/ 406 h 479"/>
                <a:gd name="T32" fmla="*/ 962 w 320"/>
                <a:gd name="T33" fmla="*/ 712 h 479"/>
                <a:gd name="T34" fmla="*/ 1010 w 320"/>
                <a:gd name="T35" fmla="*/ 488 h 479"/>
                <a:gd name="T36" fmla="*/ 740 w 320"/>
                <a:gd name="T37" fmla="*/ 24 h 479"/>
                <a:gd name="T38" fmla="*/ 575 w 320"/>
                <a:gd name="T39" fmla="*/ 3 h 47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20"/>
                <a:gd name="T61" fmla="*/ 0 h 479"/>
                <a:gd name="T62" fmla="*/ 320 w 320"/>
                <a:gd name="T63" fmla="*/ 479 h 47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20" h="479">
                  <a:moveTo>
                    <a:pt x="168" y="1"/>
                  </a:moveTo>
                  <a:cubicBezTo>
                    <a:pt x="165" y="15"/>
                    <a:pt x="154" y="34"/>
                    <a:pt x="148" y="33"/>
                  </a:cubicBezTo>
                  <a:cubicBezTo>
                    <a:pt x="141" y="33"/>
                    <a:pt x="133" y="15"/>
                    <a:pt x="127" y="1"/>
                  </a:cubicBezTo>
                  <a:cubicBezTo>
                    <a:pt x="105" y="0"/>
                    <a:pt x="88" y="5"/>
                    <a:pt x="70" y="17"/>
                  </a:cubicBezTo>
                  <a:cubicBezTo>
                    <a:pt x="57" y="32"/>
                    <a:pt x="0" y="165"/>
                    <a:pt x="1" y="174"/>
                  </a:cubicBezTo>
                  <a:cubicBezTo>
                    <a:pt x="1" y="183"/>
                    <a:pt x="3" y="212"/>
                    <a:pt x="36" y="213"/>
                  </a:cubicBezTo>
                  <a:cubicBezTo>
                    <a:pt x="63" y="197"/>
                    <a:pt x="86" y="57"/>
                    <a:pt x="86" y="57"/>
                  </a:cubicBezTo>
                  <a:cubicBezTo>
                    <a:pt x="79" y="92"/>
                    <a:pt x="14" y="411"/>
                    <a:pt x="14" y="411"/>
                  </a:cubicBezTo>
                  <a:cubicBezTo>
                    <a:pt x="9" y="452"/>
                    <a:pt x="24" y="464"/>
                    <a:pt x="34" y="466"/>
                  </a:cubicBezTo>
                  <a:cubicBezTo>
                    <a:pt x="55" y="471"/>
                    <a:pt x="114" y="479"/>
                    <a:pt x="133" y="440"/>
                  </a:cubicBezTo>
                  <a:cubicBezTo>
                    <a:pt x="152" y="401"/>
                    <a:pt x="141" y="232"/>
                    <a:pt x="147" y="232"/>
                  </a:cubicBezTo>
                  <a:cubicBezTo>
                    <a:pt x="153" y="232"/>
                    <a:pt x="150" y="400"/>
                    <a:pt x="169" y="439"/>
                  </a:cubicBezTo>
                  <a:cubicBezTo>
                    <a:pt x="188" y="478"/>
                    <a:pt x="243" y="473"/>
                    <a:pt x="262" y="468"/>
                  </a:cubicBezTo>
                  <a:cubicBezTo>
                    <a:pt x="272" y="462"/>
                    <a:pt x="292" y="459"/>
                    <a:pt x="282" y="407"/>
                  </a:cubicBezTo>
                  <a:lnTo>
                    <a:pt x="210" y="57"/>
                  </a:lnTo>
                  <a:cubicBezTo>
                    <a:pt x="201" y="12"/>
                    <a:pt x="218" y="105"/>
                    <a:pt x="230" y="135"/>
                  </a:cubicBezTo>
                  <a:cubicBezTo>
                    <a:pt x="242" y="165"/>
                    <a:pt x="242" y="254"/>
                    <a:pt x="281" y="236"/>
                  </a:cubicBezTo>
                  <a:cubicBezTo>
                    <a:pt x="320" y="218"/>
                    <a:pt x="299" y="180"/>
                    <a:pt x="295" y="162"/>
                  </a:cubicBezTo>
                  <a:cubicBezTo>
                    <a:pt x="288" y="150"/>
                    <a:pt x="237" y="17"/>
                    <a:pt x="216" y="8"/>
                  </a:cubicBezTo>
                  <a:cubicBezTo>
                    <a:pt x="183" y="0"/>
                    <a:pt x="168" y="1"/>
                    <a:pt x="168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FF660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>
              <a:outerShdw dist="71842" dir="13500000" algn="ctr" rotWithShape="0">
                <a:schemeClr val="tx1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Oval 23"/>
            <p:cNvSpPr>
              <a:spLocks noChangeArrowheads="1"/>
            </p:cNvSpPr>
            <p:nvPr/>
          </p:nvSpPr>
          <p:spPr bwMode="gray">
            <a:xfrm flipH="1">
              <a:off x="2286" y="2247"/>
              <a:ext cx="199" cy="215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660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>
              <a:outerShdw dist="71842" dir="135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9" name="Group 21"/>
          <p:cNvGrpSpPr>
            <a:grpSpLocks/>
          </p:cNvGrpSpPr>
          <p:nvPr/>
        </p:nvGrpSpPr>
        <p:grpSpPr bwMode="auto">
          <a:xfrm>
            <a:off x="2071669" y="4290592"/>
            <a:ext cx="964413" cy="2081637"/>
            <a:chOff x="2111" y="2247"/>
            <a:chExt cx="592" cy="1034"/>
          </a:xfrm>
        </p:grpSpPr>
        <p:sp>
          <p:nvSpPr>
            <p:cNvPr id="10" name="Freeform 22"/>
            <p:cNvSpPr>
              <a:spLocks/>
            </p:cNvSpPr>
            <p:nvPr/>
          </p:nvSpPr>
          <p:spPr bwMode="gray">
            <a:xfrm>
              <a:off x="2111" y="2449"/>
              <a:ext cx="592" cy="832"/>
            </a:xfrm>
            <a:custGeom>
              <a:avLst/>
              <a:gdLst>
                <a:gd name="T0" fmla="*/ 575 w 320"/>
                <a:gd name="T1" fmla="*/ 3 h 479"/>
                <a:gd name="T2" fmla="*/ 507 w 320"/>
                <a:gd name="T3" fmla="*/ 99 h 479"/>
                <a:gd name="T4" fmla="*/ 435 w 320"/>
                <a:gd name="T5" fmla="*/ 3 h 479"/>
                <a:gd name="T6" fmla="*/ 241 w 320"/>
                <a:gd name="T7" fmla="*/ 52 h 479"/>
                <a:gd name="T8" fmla="*/ 4 w 320"/>
                <a:gd name="T9" fmla="*/ 525 h 479"/>
                <a:gd name="T10" fmla="*/ 124 w 320"/>
                <a:gd name="T11" fmla="*/ 643 h 479"/>
                <a:gd name="T12" fmla="*/ 294 w 320"/>
                <a:gd name="T13" fmla="*/ 172 h 479"/>
                <a:gd name="T14" fmla="*/ 48 w 320"/>
                <a:gd name="T15" fmla="*/ 1240 h 479"/>
                <a:gd name="T16" fmla="*/ 117 w 320"/>
                <a:gd name="T17" fmla="*/ 1405 h 479"/>
                <a:gd name="T18" fmla="*/ 455 w 320"/>
                <a:gd name="T19" fmla="*/ 1327 h 479"/>
                <a:gd name="T20" fmla="*/ 503 w 320"/>
                <a:gd name="T21" fmla="*/ 700 h 479"/>
                <a:gd name="T22" fmla="*/ 579 w 320"/>
                <a:gd name="T23" fmla="*/ 1325 h 479"/>
                <a:gd name="T24" fmla="*/ 897 w 320"/>
                <a:gd name="T25" fmla="*/ 1412 h 479"/>
                <a:gd name="T26" fmla="*/ 966 w 320"/>
                <a:gd name="T27" fmla="*/ 1228 h 479"/>
                <a:gd name="T28" fmla="*/ 720 w 320"/>
                <a:gd name="T29" fmla="*/ 172 h 479"/>
                <a:gd name="T30" fmla="*/ 788 w 320"/>
                <a:gd name="T31" fmla="*/ 406 h 479"/>
                <a:gd name="T32" fmla="*/ 962 w 320"/>
                <a:gd name="T33" fmla="*/ 712 h 479"/>
                <a:gd name="T34" fmla="*/ 1010 w 320"/>
                <a:gd name="T35" fmla="*/ 488 h 479"/>
                <a:gd name="T36" fmla="*/ 740 w 320"/>
                <a:gd name="T37" fmla="*/ 24 h 479"/>
                <a:gd name="T38" fmla="*/ 575 w 320"/>
                <a:gd name="T39" fmla="*/ 3 h 47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20"/>
                <a:gd name="T61" fmla="*/ 0 h 479"/>
                <a:gd name="T62" fmla="*/ 320 w 320"/>
                <a:gd name="T63" fmla="*/ 479 h 47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20" h="479">
                  <a:moveTo>
                    <a:pt x="168" y="1"/>
                  </a:moveTo>
                  <a:cubicBezTo>
                    <a:pt x="165" y="15"/>
                    <a:pt x="154" y="34"/>
                    <a:pt x="148" y="33"/>
                  </a:cubicBezTo>
                  <a:cubicBezTo>
                    <a:pt x="141" y="33"/>
                    <a:pt x="133" y="15"/>
                    <a:pt x="127" y="1"/>
                  </a:cubicBezTo>
                  <a:cubicBezTo>
                    <a:pt x="105" y="0"/>
                    <a:pt x="88" y="5"/>
                    <a:pt x="70" y="17"/>
                  </a:cubicBezTo>
                  <a:cubicBezTo>
                    <a:pt x="57" y="32"/>
                    <a:pt x="0" y="165"/>
                    <a:pt x="1" y="174"/>
                  </a:cubicBezTo>
                  <a:cubicBezTo>
                    <a:pt x="1" y="183"/>
                    <a:pt x="3" y="212"/>
                    <a:pt x="36" y="213"/>
                  </a:cubicBezTo>
                  <a:cubicBezTo>
                    <a:pt x="63" y="197"/>
                    <a:pt x="86" y="57"/>
                    <a:pt x="86" y="57"/>
                  </a:cubicBezTo>
                  <a:cubicBezTo>
                    <a:pt x="79" y="92"/>
                    <a:pt x="14" y="411"/>
                    <a:pt x="14" y="411"/>
                  </a:cubicBezTo>
                  <a:cubicBezTo>
                    <a:pt x="9" y="452"/>
                    <a:pt x="24" y="464"/>
                    <a:pt x="34" y="466"/>
                  </a:cubicBezTo>
                  <a:cubicBezTo>
                    <a:pt x="55" y="471"/>
                    <a:pt x="114" y="479"/>
                    <a:pt x="133" y="440"/>
                  </a:cubicBezTo>
                  <a:cubicBezTo>
                    <a:pt x="152" y="401"/>
                    <a:pt x="141" y="232"/>
                    <a:pt x="147" y="232"/>
                  </a:cubicBezTo>
                  <a:cubicBezTo>
                    <a:pt x="153" y="232"/>
                    <a:pt x="150" y="400"/>
                    <a:pt x="169" y="439"/>
                  </a:cubicBezTo>
                  <a:cubicBezTo>
                    <a:pt x="188" y="478"/>
                    <a:pt x="243" y="473"/>
                    <a:pt x="262" y="468"/>
                  </a:cubicBezTo>
                  <a:cubicBezTo>
                    <a:pt x="272" y="462"/>
                    <a:pt x="292" y="459"/>
                    <a:pt x="282" y="407"/>
                  </a:cubicBezTo>
                  <a:lnTo>
                    <a:pt x="210" y="57"/>
                  </a:lnTo>
                  <a:cubicBezTo>
                    <a:pt x="201" y="12"/>
                    <a:pt x="218" y="105"/>
                    <a:pt x="230" y="135"/>
                  </a:cubicBezTo>
                  <a:cubicBezTo>
                    <a:pt x="242" y="165"/>
                    <a:pt x="242" y="254"/>
                    <a:pt x="281" y="236"/>
                  </a:cubicBezTo>
                  <a:cubicBezTo>
                    <a:pt x="320" y="218"/>
                    <a:pt x="299" y="180"/>
                    <a:pt x="295" y="162"/>
                  </a:cubicBezTo>
                  <a:cubicBezTo>
                    <a:pt x="288" y="150"/>
                    <a:pt x="237" y="17"/>
                    <a:pt x="216" y="8"/>
                  </a:cubicBezTo>
                  <a:cubicBezTo>
                    <a:pt x="183" y="0"/>
                    <a:pt x="168" y="1"/>
                    <a:pt x="168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33CC33"/>
                </a:gs>
                <a:gs pos="100000">
                  <a:srgbClr val="00660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>
              <a:outerShdw dist="71842" dir="13500000" algn="ctr" rotWithShape="0">
                <a:schemeClr val="tx1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Oval 23"/>
            <p:cNvSpPr>
              <a:spLocks noChangeArrowheads="1"/>
            </p:cNvSpPr>
            <p:nvPr/>
          </p:nvSpPr>
          <p:spPr bwMode="gray">
            <a:xfrm flipH="1">
              <a:off x="2286" y="2247"/>
              <a:ext cx="199" cy="21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00660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>
              <a:outerShdw dist="71842" dir="135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2" name="Group 21"/>
          <p:cNvGrpSpPr>
            <a:grpSpLocks/>
          </p:cNvGrpSpPr>
          <p:nvPr/>
        </p:nvGrpSpPr>
        <p:grpSpPr bwMode="auto">
          <a:xfrm>
            <a:off x="3107521" y="3798332"/>
            <a:ext cx="1143008" cy="2519784"/>
            <a:chOff x="2111" y="2247"/>
            <a:chExt cx="592" cy="1034"/>
          </a:xfrm>
        </p:grpSpPr>
        <p:sp>
          <p:nvSpPr>
            <p:cNvPr id="13" name="Freeform 22"/>
            <p:cNvSpPr>
              <a:spLocks/>
            </p:cNvSpPr>
            <p:nvPr/>
          </p:nvSpPr>
          <p:spPr bwMode="gray">
            <a:xfrm>
              <a:off x="2111" y="2449"/>
              <a:ext cx="592" cy="832"/>
            </a:xfrm>
            <a:custGeom>
              <a:avLst/>
              <a:gdLst>
                <a:gd name="T0" fmla="*/ 575 w 320"/>
                <a:gd name="T1" fmla="*/ 3 h 479"/>
                <a:gd name="T2" fmla="*/ 507 w 320"/>
                <a:gd name="T3" fmla="*/ 99 h 479"/>
                <a:gd name="T4" fmla="*/ 435 w 320"/>
                <a:gd name="T5" fmla="*/ 3 h 479"/>
                <a:gd name="T6" fmla="*/ 241 w 320"/>
                <a:gd name="T7" fmla="*/ 52 h 479"/>
                <a:gd name="T8" fmla="*/ 4 w 320"/>
                <a:gd name="T9" fmla="*/ 525 h 479"/>
                <a:gd name="T10" fmla="*/ 124 w 320"/>
                <a:gd name="T11" fmla="*/ 643 h 479"/>
                <a:gd name="T12" fmla="*/ 294 w 320"/>
                <a:gd name="T13" fmla="*/ 172 h 479"/>
                <a:gd name="T14" fmla="*/ 48 w 320"/>
                <a:gd name="T15" fmla="*/ 1240 h 479"/>
                <a:gd name="T16" fmla="*/ 117 w 320"/>
                <a:gd name="T17" fmla="*/ 1405 h 479"/>
                <a:gd name="T18" fmla="*/ 455 w 320"/>
                <a:gd name="T19" fmla="*/ 1327 h 479"/>
                <a:gd name="T20" fmla="*/ 503 w 320"/>
                <a:gd name="T21" fmla="*/ 700 h 479"/>
                <a:gd name="T22" fmla="*/ 579 w 320"/>
                <a:gd name="T23" fmla="*/ 1325 h 479"/>
                <a:gd name="T24" fmla="*/ 897 w 320"/>
                <a:gd name="T25" fmla="*/ 1412 h 479"/>
                <a:gd name="T26" fmla="*/ 966 w 320"/>
                <a:gd name="T27" fmla="*/ 1228 h 479"/>
                <a:gd name="T28" fmla="*/ 720 w 320"/>
                <a:gd name="T29" fmla="*/ 172 h 479"/>
                <a:gd name="T30" fmla="*/ 788 w 320"/>
                <a:gd name="T31" fmla="*/ 406 h 479"/>
                <a:gd name="T32" fmla="*/ 962 w 320"/>
                <a:gd name="T33" fmla="*/ 712 h 479"/>
                <a:gd name="T34" fmla="*/ 1010 w 320"/>
                <a:gd name="T35" fmla="*/ 488 h 479"/>
                <a:gd name="T36" fmla="*/ 740 w 320"/>
                <a:gd name="T37" fmla="*/ 24 h 479"/>
                <a:gd name="T38" fmla="*/ 575 w 320"/>
                <a:gd name="T39" fmla="*/ 3 h 47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20"/>
                <a:gd name="T61" fmla="*/ 0 h 479"/>
                <a:gd name="T62" fmla="*/ 320 w 320"/>
                <a:gd name="T63" fmla="*/ 479 h 47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20" h="479">
                  <a:moveTo>
                    <a:pt x="168" y="1"/>
                  </a:moveTo>
                  <a:cubicBezTo>
                    <a:pt x="165" y="15"/>
                    <a:pt x="154" y="34"/>
                    <a:pt x="148" y="33"/>
                  </a:cubicBezTo>
                  <a:cubicBezTo>
                    <a:pt x="141" y="33"/>
                    <a:pt x="133" y="15"/>
                    <a:pt x="127" y="1"/>
                  </a:cubicBezTo>
                  <a:cubicBezTo>
                    <a:pt x="105" y="0"/>
                    <a:pt x="88" y="5"/>
                    <a:pt x="70" y="17"/>
                  </a:cubicBezTo>
                  <a:cubicBezTo>
                    <a:pt x="57" y="32"/>
                    <a:pt x="0" y="165"/>
                    <a:pt x="1" y="174"/>
                  </a:cubicBezTo>
                  <a:cubicBezTo>
                    <a:pt x="1" y="183"/>
                    <a:pt x="3" y="212"/>
                    <a:pt x="36" y="213"/>
                  </a:cubicBezTo>
                  <a:cubicBezTo>
                    <a:pt x="63" y="197"/>
                    <a:pt x="86" y="57"/>
                    <a:pt x="86" y="57"/>
                  </a:cubicBezTo>
                  <a:cubicBezTo>
                    <a:pt x="79" y="92"/>
                    <a:pt x="14" y="411"/>
                    <a:pt x="14" y="411"/>
                  </a:cubicBezTo>
                  <a:cubicBezTo>
                    <a:pt x="9" y="452"/>
                    <a:pt x="24" y="464"/>
                    <a:pt x="34" y="466"/>
                  </a:cubicBezTo>
                  <a:cubicBezTo>
                    <a:pt x="55" y="471"/>
                    <a:pt x="114" y="479"/>
                    <a:pt x="133" y="440"/>
                  </a:cubicBezTo>
                  <a:cubicBezTo>
                    <a:pt x="152" y="401"/>
                    <a:pt x="141" y="232"/>
                    <a:pt x="147" y="232"/>
                  </a:cubicBezTo>
                  <a:cubicBezTo>
                    <a:pt x="153" y="232"/>
                    <a:pt x="150" y="400"/>
                    <a:pt x="169" y="439"/>
                  </a:cubicBezTo>
                  <a:cubicBezTo>
                    <a:pt x="188" y="478"/>
                    <a:pt x="243" y="473"/>
                    <a:pt x="262" y="468"/>
                  </a:cubicBezTo>
                  <a:cubicBezTo>
                    <a:pt x="272" y="462"/>
                    <a:pt x="292" y="459"/>
                    <a:pt x="282" y="407"/>
                  </a:cubicBezTo>
                  <a:lnTo>
                    <a:pt x="210" y="57"/>
                  </a:lnTo>
                  <a:cubicBezTo>
                    <a:pt x="201" y="12"/>
                    <a:pt x="218" y="105"/>
                    <a:pt x="230" y="135"/>
                  </a:cubicBezTo>
                  <a:cubicBezTo>
                    <a:pt x="242" y="165"/>
                    <a:pt x="242" y="254"/>
                    <a:pt x="281" y="236"/>
                  </a:cubicBezTo>
                  <a:cubicBezTo>
                    <a:pt x="320" y="218"/>
                    <a:pt x="299" y="180"/>
                    <a:pt x="295" y="162"/>
                  </a:cubicBezTo>
                  <a:cubicBezTo>
                    <a:pt x="288" y="150"/>
                    <a:pt x="237" y="17"/>
                    <a:pt x="216" y="8"/>
                  </a:cubicBezTo>
                  <a:cubicBezTo>
                    <a:pt x="183" y="0"/>
                    <a:pt x="168" y="1"/>
                    <a:pt x="168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6699"/>
                </a:gs>
                <a:gs pos="100000">
                  <a:srgbClr val="FF000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>
              <a:outerShdw dist="71842" dir="13500000" algn="ctr" rotWithShape="0">
                <a:schemeClr val="tx1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Oval 23"/>
            <p:cNvSpPr>
              <a:spLocks noChangeArrowheads="1"/>
            </p:cNvSpPr>
            <p:nvPr/>
          </p:nvSpPr>
          <p:spPr bwMode="gray">
            <a:xfrm flipH="1">
              <a:off x="2286" y="2247"/>
              <a:ext cx="199" cy="215"/>
            </a:xfrm>
            <a:prstGeom prst="ellipse">
              <a:avLst/>
            </a:prstGeom>
            <a:gradFill rotWithShape="1">
              <a:gsLst>
                <a:gs pos="0">
                  <a:srgbClr val="FF6699"/>
                </a:gs>
                <a:gs pos="100000">
                  <a:srgbClr val="FF000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>
              <a:outerShdw dist="71842" dir="135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5" name="Group 21"/>
          <p:cNvGrpSpPr>
            <a:grpSpLocks/>
          </p:cNvGrpSpPr>
          <p:nvPr/>
        </p:nvGrpSpPr>
        <p:grpSpPr bwMode="auto">
          <a:xfrm>
            <a:off x="4250529" y="3571876"/>
            <a:ext cx="1301017" cy="2800357"/>
            <a:chOff x="2111" y="2247"/>
            <a:chExt cx="592" cy="1034"/>
          </a:xfrm>
          <a:solidFill>
            <a:srgbClr val="002060"/>
          </a:solidFill>
        </p:grpSpPr>
        <p:sp>
          <p:nvSpPr>
            <p:cNvPr id="16" name="Freeform 22"/>
            <p:cNvSpPr>
              <a:spLocks/>
            </p:cNvSpPr>
            <p:nvPr/>
          </p:nvSpPr>
          <p:spPr bwMode="gray">
            <a:xfrm>
              <a:off x="2111" y="2449"/>
              <a:ext cx="592" cy="832"/>
            </a:xfrm>
            <a:custGeom>
              <a:avLst/>
              <a:gdLst>
                <a:gd name="T0" fmla="*/ 168 w 320"/>
                <a:gd name="T1" fmla="*/ 1 h 479"/>
                <a:gd name="T2" fmla="*/ 148 w 320"/>
                <a:gd name="T3" fmla="*/ 33 h 479"/>
                <a:gd name="T4" fmla="*/ 127 w 320"/>
                <a:gd name="T5" fmla="*/ 1 h 479"/>
                <a:gd name="T6" fmla="*/ 70 w 320"/>
                <a:gd name="T7" fmla="*/ 17 h 479"/>
                <a:gd name="T8" fmla="*/ 1 w 320"/>
                <a:gd name="T9" fmla="*/ 174 h 479"/>
                <a:gd name="T10" fmla="*/ 36 w 320"/>
                <a:gd name="T11" fmla="*/ 213 h 479"/>
                <a:gd name="T12" fmla="*/ 86 w 320"/>
                <a:gd name="T13" fmla="*/ 57 h 479"/>
                <a:gd name="T14" fmla="*/ 14 w 320"/>
                <a:gd name="T15" fmla="*/ 411 h 479"/>
                <a:gd name="T16" fmla="*/ 34 w 320"/>
                <a:gd name="T17" fmla="*/ 466 h 479"/>
                <a:gd name="T18" fmla="*/ 133 w 320"/>
                <a:gd name="T19" fmla="*/ 440 h 479"/>
                <a:gd name="T20" fmla="*/ 147 w 320"/>
                <a:gd name="T21" fmla="*/ 232 h 479"/>
                <a:gd name="T22" fmla="*/ 169 w 320"/>
                <a:gd name="T23" fmla="*/ 439 h 479"/>
                <a:gd name="T24" fmla="*/ 262 w 320"/>
                <a:gd name="T25" fmla="*/ 468 h 479"/>
                <a:gd name="T26" fmla="*/ 282 w 320"/>
                <a:gd name="T27" fmla="*/ 407 h 479"/>
                <a:gd name="T28" fmla="*/ 210 w 320"/>
                <a:gd name="T29" fmla="*/ 57 h 479"/>
                <a:gd name="T30" fmla="*/ 230 w 320"/>
                <a:gd name="T31" fmla="*/ 135 h 479"/>
                <a:gd name="T32" fmla="*/ 281 w 320"/>
                <a:gd name="T33" fmla="*/ 236 h 479"/>
                <a:gd name="T34" fmla="*/ 295 w 320"/>
                <a:gd name="T35" fmla="*/ 162 h 479"/>
                <a:gd name="T36" fmla="*/ 216 w 320"/>
                <a:gd name="T37" fmla="*/ 8 h 479"/>
                <a:gd name="T38" fmla="*/ 168 w 320"/>
                <a:gd name="T39" fmla="*/ 1 h 47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20"/>
                <a:gd name="T61" fmla="*/ 0 h 479"/>
                <a:gd name="T62" fmla="*/ 320 w 320"/>
                <a:gd name="T63" fmla="*/ 479 h 47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20" h="479">
                  <a:moveTo>
                    <a:pt x="168" y="1"/>
                  </a:moveTo>
                  <a:cubicBezTo>
                    <a:pt x="165" y="15"/>
                    <a:pt x="154" y="34"/>
                    <a:pt x="148" y="33"/>
                  </a:cubicBezTo>
                  <a:cubicBezTo>
                    <a:pt x="141" y="33"/>
                    <a:pt x="133" y="15"/>
                    <a:pt x="127" y="1"/>
                  </a:cubicBezTo>
                  <a:cubicBezTo>
                    <a:pt x="105" y="0"/>
                    <a:pt x="88" y="5"/>
                    <a:pt x="70" y="17"/>
                  </a:cubicBezTo>
                  <a:cubicBezTo>
                    <a:pt x="57" y="32"/>
                    <a:pt x="0" y="165"/>
                    <a:pt x="1" y="174"/>
                  </a:cubicBezTo>
                  <a:cubicBezTo>
                    <a:pt x="1" y="183"/>
                    <a:pt x="3" y="212"/>
                    <a:pt x="36" y="213"/>
                  </a:cubicBezTo>
                  <a:cubicBezTo>
                    <a:pt x="63" y="197"/>
                    <a:pt x="86" y="57"/>
                    <a:pt x="86" y="57"/>
                  </a:cubicBezTo>
                  <a:cubicBezTo>
                    <a:pt x="79" y="92"/>
                    <a:pt x="14" y="411"/>
                    <a:pt x="14" y="411"/>
                  </a:cubicBezTo>
                  <a:cubicBezTo>
                    <a:pt x="9" y="452"/>
                    <a:pt x="24" y="464"/>
                    <a:pt x="34" y="466"/>
                  </a:cubicBezTo>
                  <a:cubicBezTo>
                    <a:pt x="55" y="471"/>
                    <a:pt x="114" y="479"/>
                    <a:pt x="133" y="440"/>
                  </a:cubicBezTo>
                  <a:cubicBezTo>
                    <a:pt x="152" y="401"/>
                    <a:pt x="141" y="232"/>
                    <a:pt x="147" y="232"/>
                  </a:cubicBezTo>
                  <a:cubicBezTo>
                    <a:pt x="153" y="232"/>
                    <a:pt x="150" y="400"/>
                    <a:pt x="169" y="439"/>
                  </a:cubicBezTo>
                  <a:cubicBezTo>
                    <a:pt x="188" y="478"/>
                    <a:pt x="243" y="473"/>
                    <a:pt x="262" y="468"/>
                  </a:cubicBezTo>
                  <a:cubicBezTo>
                    <a:pt x="272" y="462"/>
                    <a:pt x="292" y="459"/>
                    <a:pt x="282" y="407"/>
                  </a:cubicBezTo>
                  <a:lnTo>
                    <a:pt x="210" y="57"/>
                  </a:lnTo>
                  <a:cubicBezTo>
                    <a:pt x="201" y="12"/>
                    <a:pt x="218" y="105"/>
                    <a:pt x="230" y="135"/>
                  </a:cubicBezTo>
                  <a:cubicBezTo>
                    <a:pt x="242" y="165"/>
                    <a:pt x="242" y="254"/>
                    <a:pt x="281" y="236"/>
                  </a:cubicBezTo>
                  <a:cubicBezTo>
                    <a:pt x="320" y="218"/>
                    <a:pt x="299" y="180"/>
                    <a:pt x="295" y="162"/>
                  </a:cubicBezTo>
                  <a:cubicBezTo>
                    <a:pt x="288" y="150"/>
                    <a:pt x="237" y="17"/>
                    <a:pt x="216" y="8"/>
                  </a:cubicBezTo>
                  <a:cubicBezTo>
                    <a:pt x="183" y="0"/>
                    <a:pt x="168" y="1"/>
                    <a:pt x="168" y="1"/>
                  </a:cubicBezTo>
                  <a:close/>
                </a:path>
              </a:pathLst>
            </a:custGeom>
            <a:grpFill/>
            <a:ln w="19050">
              <a:noFill/>
              <a:round/>
              <a:headEnd/>
              <a:tailEnd/>
            </a:ln>
            <a:effectLst>
              <a:outerShdw dist="71842" dir="13500000" algn="ctr" rotWithShape="0">
                <a:schemeClr val="tx1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Oval 23"/>
            <p:cNvSpPr>
              <a:spLocks noChangeArrowheads="1"/>
            </p:cNvSpPr>
            <p:nvPr/>
          </p:nvSpPr>
          <p:spPr bwMode="gray">
            <a:xfrm flipH="1">
              <a:off x="2286" y="2247"/>
              <a:ext cx="199" cy="215"/>
            </a:xfrm>
            <a:prstGeom prst="ellipse">
              <a:avLst/>
            </a:prstGeom>
            <a:grpFill/>
            <a:ln w="19050">
              <a:noFill/>
              <a:round/>
              <a:headEnd/>
              <a:tailEnd/>
            </a:ln>
            <a:effectLst>
              <a:outerShdw dist="71842" dir="135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cxnSp>
        <p:nvCxnSpPr>
          <p:cNvPr id="20" name="Прямая соединительная линия 19"/>
          <p:cNvCxnSpPr/>
          <p:nvPr/>
        </p:nvCxnSpPr>
        <p:spPr>
          <a:xfrm flipV="1">
            <a:off x="928662" y="4357694"/>
            <a:ext cx="928694" cy="2857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1857356" y="3786190"/>
            <a:ext cx="928694" cy="57150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2786050" y="3714752"/>
            <a:ext cx="500066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3286116" y="3429000"/>
            <a:ext cx="785818" cy="2857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V="1">
            <a:off x="4071934" y="3357562"/>
            <a:ext cx="714380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10800000" flipV="1">
            <a:off x="4786314" y="3000372"/>
            <a:ext cx="1000132" cy="35719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000892" y="3429000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6372200" y="2586773"/>
            <a:ext cx="2557518" cy="388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-179331" bIns="21900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chemeClr val="bg1"/>
              </a:solidFill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корость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равильность выполнения заданий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оличество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ошибок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99392"/>
            <a:ext cx="6876256" cy="122413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 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равнительная статистика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173247" y="2132855"/>
            <a:ext cx="4653488" cy="1656185"/>
          </a:xfrm>
          <a:prstGeom prst="roundRect">
            <a:avLst/>
          </a:prstGeo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solidFill>
                <a:srgbClr val="002060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H="1">
            <a:off x="1993292" y="3789040"/>
            <a:ext cx="1080120" cy="1152129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2253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39176">
            <a:off x="3925296" y="3953612"/>
            <a:ext cx="1108114" cy="1176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464063" y="3736397"/>
            <a:ext cx="910717" cy="96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Овал 15"/>
          <p:cNvSpPr/>
          <p:nvPr/>
        </p:nvSpPr>
        <p:spPr>
          <a:xfrm>
            <a:off x="428597" y="4309601"/>
            <a:ext cx="2776122" cy="1432528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Успеваемость по каждому учащемуся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396597" y="4941168"/>
            <a:ext cx="2327531" cy="144016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Пробелы в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5929321" y="4178299"/>
            <a:ext cx="3000397" cy="1525738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Индивидуальный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маршрут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247" y="2452550"/>
            <a:ext cx="4653488" cy="1016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5611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dc11888619529ca1a883578b03a2626c8eb394b"/>
</p:tagLst>
</file>

<file path=ppt/theme/theme1.xml><?xml version="1.0" encoding="utf-8"?>
<a:theme xmlns:a="http://schemas.openxmlformats.org/drawingml/2006/main" name="Тема Office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1838</TotalTime>
  <Words>215</Words>
  <Application>Microsoft Office PowerPoint</Application>
  <PresentationFormat>Экран (4:3)</PresentationFormat>
  <Paragraphs>64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Диаграмма</vt:lpstr>
      <vt:lpstr>  Использование информационных систем для активизации познавательной деятельности младших школьников с ОВЗ  </vt:lpstr>
      <vt:lpstr>Задачи</vt:lpstr>
      <vt:lpstr> Факторы внимания </vt:lpstr>
      <vt:lpstr> «Я услышал и забыл, я увидел и  запомнил» </vt:lpstr>
      <vt:lpstr>Информационные системы</vt:lpstr>
      <vt:lpstr> Ключевые преимущества ИС</vt:lpstr>
      <vt:lpstr>Российская онлайн - платформа</vt:lpstr>
      <vt:lpstr>Индивидуальная образовательная траектория </vt:lpstr>
      <vt:lpstr>    Сравнительная статистика</vt:lpstr>
      <vt:lpstr>Платформа образовательных электронных материалов</vt:lpstr>
      <vt:lpstr>Сотрудничество ИС</vt:lpstr>
      <vt:lpstr>Интерактивные игры  для детей от 2х до 10 лет. Они направлены на развитие: </vt:lpstr>
      <vt:lpstr>Использование ИС в работе с младшими школьниками с ОВЗ способствует:  </vt:lpstr>
    </vt:vector>
  </TitlesOfParts>
  <Company>http://presentation-creation.ru</Company>
  <LinksUpToDate>false</LinksUpToDate>
  <SharedDoc>false</SharedDoc>
  <HyperlinkBase>http://presentation-creation.ru/powerpoint-templates.html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 "Планшет"</dc:title>
  <dc:creator>obstinate</dc:creator>
  <cp:keywords>фон презентации, шаблон презентации, тема презентации</cp:keywords>
  <dc:description>Шаблон презентации с сайта http://presentation-creation.ru</dc:description>
  <cp:lastModifiedBy>Лариса Александровна</cp:lastModifiedBy>
  <cp:revision>226</cp:revision>
  <dcterms:created xsi:type="dcterms:W3CDTF">2017-12-25T11:24:30Z</dcterms:created>
  <dcterms:modified xsi:type="dcterms:W3CDTF">2018-04-11T13:42:08Z</dcterms:modified>
</cp:coreProperties>
</file>