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87" r:id="rId3"/>
    <p:sldId id="281" r:id="rId4"/>
    <p:sldId id="288" r:id="rId5"/>
    <p:sldId id="283" r:id="rId6"/>
    <p:sldId id="258" r:id="rId7"/>
    <p:sldId id="289" r:id="rId8"/>
    <p:sldId id="290" r:id="rId9"/>
    <p:sldId id="291" r:id="rId10"/>
    <p:sldId id="279" r:id="rId11"/>
    <p:sldId id="257" r:id="rId12"/>
    <p:sldId id="293" r:id="rId13"/>
    <p:sldId id="262" r:id="rId14"/>
    <p:sldId id="282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700" autoAdjust="0"/>
  </p:normalViewPr>
  <p:slideViewPr>
    <p:cSldViewPr>
      <p:cViewPr varScale="1">
        <p:scale>
          <a:sx n="70" d="100"/>
          <a:sy n="70" d="100"/>
        </p:scale>
        <p:origin x="138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EE6A8-57BA-43DF-B3ED-28E3091184E4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AA82C-6DAC-447F-8615-7677A8D47B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158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Обложка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923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Дети герои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283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Жизнь детей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201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795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Дети оставались детьми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338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Игры детей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64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Победа. Встреча родных.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701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памятники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415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580A4A2-1BBB-4FC5-92CA-1AB0A94E1996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0A4A2-1BBB-4FC5-92CA-1AB0A94E1996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580A4A2-1BBB-4FC5-92CA-1AB0A94E1996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0A4A2-1BBB-4FC5-92CA-1AB0A94E1996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580A4A2-1BBB-4FC5-92CA-1AB0A94E1996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0A4A2-1BBB-4FC5-92CA-1AB0A94E1996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0A4A2-1BBB-4FC5-92CA-1AB0A94E1996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0A4A2-1BBB-4FC5-92CA-1AB0A94E1996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580A4A2-1BBB-4FC5-92CA-1AB0A94E1996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0A4A2-1BBB-4FC5-92CA-1AB0A94E1996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0A4A2-1BBB-4FC5-92CA-1AB0A94E1996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580A4A2-1BBB-4FC5-92CA-1AB0A94E1996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8024" y="5320625"/>
            <a:ext cx="3999388" cy="1440160"/>
          </a:xfrm>
        </p:spPr>
        <p:txBody>
          <a:bodyPr/>
          <a:lstStyle/>
          <a:p>
            <a:r>
              <a:rPr lang="ru-RU" sz="2000" dirty="0" smtClean="0"/>
              <a:t>Выполнила </a:t>
            </a:r>
            <a:br>
              <a:rPr lang="ru-RU" sz="2000" dirty="0" smtClean="0"/>
            </a:br>
            <a:r>
              <a:rPr lang="ru-RU" sz="2000" dirty="0" smtClean="0"/>
              <a:t>воспитатель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Щербакова </a:t>
            </a:r>
            <a:br>
              <a:rPr lang="ru-RU" sz="2000" dirty="0" smtClean="0"/>
            </a:br>
            <a:r>
              <a:rPr lang="ru-RU" sz="2000" dirty="0" smtClean="0"/>
              <a:t>Ирина Юрьевна</a:t>
            </a:r>
            <a:r>
              <a:rPr lang="ru-RU" sz="2000" dirty="0" smtClean="0"/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2214554"/>
            <a:ext cx="5114778" cy="2530008"/>
          </a:xfrm>
        </p:spPr>
        <p:txBody>
          <a:bodyPr/>
          <a:lstStyle/>
          <a:p>
            <a:endParaRPr lang="ru-RU" dirty="0" smtClean="0"/>
          </a:p>
          <a:p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5" descr="8705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2564904"/>
            <a:ext cx="5815873" cy="316190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27784" y="1988841"/>
            <a:ext cx="6516216" cy="58477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     Дети войны 1941-1945гг.</a:t>
            </a:r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20040"/>
            <a:ext cx="6838976" cy="680068"/>
          </a:xfrm>
        </p:spPr>
        <p:txBody>
          <a:bodyPr/>
          <a:lstStyle/>
          <a:p>
            <a:r>
              <a:rPr lang="ru-RU" dirty="0" smtClean="0"/>
              <a:t>Дети остаются детьми</a:t>
            </a:r>
            <a:endParaRPr lang="ru-RU" dirty="0"/>
          </a:p>
        </p:txBody>
      </p:sp>
      <p:pic>
        <p:nvPicPr>
          <p:cNvPr id="4" name="Содержимое 3" descr="01_warkids_5299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1142984"/>
            <a:ext cx="8143900" cy="550070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796136" cy="1214422"/>
          </a:xfrm>
        </p:spPr>
        <p:txBody>
          <a:bodyPr/>
          <a:lstStyle/>
          <a:p>
            <a:r>
              <a:rPr lang="ru-RU" dirty="0" smtClean="0"/>
              <a:t>Игры детей города</a:t>
            </a:r>
            <a:endParaRPr lang="ru-RU" dirty="0"/>
          </a:p>
        </p:txBody>
      </p:sp>
      <p:pic>
        <p:nvPicPr>
          <p:cNvPr id="4" name="Содержимое 3" descr="23_warkids_6375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51520" y="1844824"/>
            <a:ext cx="7239000" cy="48018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0" name="Picture 4" descr="http://boombob.ru/img/picture/Jun/26/1c3ecc14cc70bc345d7be8496b66ac42/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88640"/>
            <a:ext cx="2935489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7" descr="loshadk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3284984"/>
            <a:ext cx="4378331" cy="3387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4" descr="лод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5724128" y="3933056"/>
            <a:ext cx="2263145" cy="26914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Содержимое 5" descr="db9c002a468e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5292080" y="0"/>
            <a:ext cx="3199383" cy="3746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4320480" cy="25202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Самодельные игрушки для детей в годы войны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88640"/>
            <a:ext cx="4978896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Книги для детей о войне</a:t>
            </a:r>
            <a:endParaRPr lang="ru-RU" dirty="0"/>
          </a:p>
        </p:txBody>
      </p:sp>
      <p:pic>
        <p:nvPicPr>
          <p:cNvPr id="10" name="Содержимое 9" descr="7555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484784"/>
            <a:ext cx="2928958" cy="4720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4" descr="krai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292080" y="188640"/>
            <a:ext cx="3521075" cy="3857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5" descr="vdni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47864" y="2996952"/>
            <a:ext cx="2702383" cy="3600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0"/>
            <a:ext cx="4508004" cy="1500174"/>
          </a:xfrm>
        </p:spPr>
        <p:txBody>
          <a:bodyPr/>
          <a:lstStyle/>
          <a:p>
            <a:r>
              <a:rPr lang="ru-RU" dirty="0" smtClean="0"/>
              <a:t>Встреча родных после победы</a:t>
            </a:r>
            <a:endParaRPr lang="ru-RU" dirty="0"/>
          </a:p>
        </p:txBody>
      </p:sp>
      <p:pic>
        <p:nvPicPr>
          <p:cNvPr id="8" name="Содержимое 7" descr="1945_50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3546088" cy="6858000"/>
          </a:xfrm>
        </p:spPr>
      </p:pic>
      <p:pic>
        <p:nvPicPr>
          <p:cNvPr id="6" name="Содержимое 5" descr="106900392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219502" y="1600200"/>
            <a:ext cx="3438671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4071934" cy="150017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Памятник «Цветок жизни»</a:t>
            </a:r>
            <a:endParaRPr lang="ru-RU" dirty="0"/>
          </a:p>
        </p:txBody>
      </p:sp>
      <p:pic>
        <p:nvPicPr>
          <p:cNvPr id="5122" name="Picture 2" descr="http://growinggarden.ru/img/2016/021108/432442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868827"/>
            <a:ext cx="3600400" cy="4800536"/>
          </a:xfrm>
          <a:prstGeom prst="rect">
            <a:avLst/>
          </a:prstGeom>
          <a:noFill/>
        </p:spPr>
      </p:pic>
      <p:pic>
        <p:nvPicPr>
          <p:cNvPr id="5124" name="Picture 4" descr="http://www.fashiontravel.ru/files/images/html/41_14224401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188640"/>
            <a:ext cx="4755499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6" name="Picture 6" descr="http://photos.wikimapia.org/p/00/00/66/02/51_bi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573016"/>
            <a:ext cx="4128459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347864" cy="836712"/>
          </a:xfrm>
        </p:spPr>
        <p:txBody>
          <a:bodyPr/>
          <a:lstStyle/>
          <a:p>
            <a:r>
              <a:rPr lang="ru-RU" dirty="0" smtClean="0"/>
              <a:t>Обстрелы</a:t>
            </a:r>
            <a:endParaRPr lang="ru-RU" dirty="0"/>
          </a:p>
        </p:txBody>
      </p:sp>
      <p:pic>
        <p:nvPicPr>
          <p:cNvPr id="53250" name="Picture 2" descr="http://ic.pics.livejournal.com/brucerivas2554/21140015/26300/26300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564904"/>
            <a:ext cx="5436096" cy="4042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19" descr="ФОТОГРАФИИ"/>
          <p:cNvPicPr/>
          <p:nvPr/>
        </p:nvPicPr>
        <p:blipFill>
          <a:blip r:embed="rId3" cstate="email"/>
          <a:srcRect r="-31"/>
          <a:stretch>
            <a:fillRect/>
          </a:stretch>
        </p:blipFill>
        <p:spPr bwMode="auto">
          <a:xfrm>
            <a:off x="5148064" y="3689648"/>
            <a:ext cx="3744416" cy="2979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3252" name="Picture 4" descr="https://otvet.imgsmail.ru/download/75113291_3e2a69b7290e09d2390a7f3fe6e7f2bd_8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188640"/>
            <a:ext cx="4869991" cy="33055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404664"/>
            <a:ext cx="7696200" cy="1080120"/>
          </a:xfrm>
        </p:spPr>
        <p:txBody>
          <a:bodyPr/>
          <a:lstStyle/>
          <a:p>
            <a:r>
              <a:rPr lang="ru-RU" dirty="0" smtClean="0"/>
              <a:t>Сын полка</a:t>
            </a:r>
            <a:endParaRPr lang="ru-RU" dirty="0"/>
          </a:p>
        </p:txBody>
      </p:sp>
      <p:pic>
        <p:nvPicPr>
          <p:cNvPr id="36866" name="Picture 2" descr="http://photos.lifeisphoto.ru/143/0/14395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944" y="2825552"/>
            <a:ext cx="4896544" cy="4032448"/>
          </a:xfrm>
          <a:prstGeom prst="rect">
            <a:avLst/>
          </a:prstGeom>
          <a:noFill/>
        </p:spPr>
      </p:pic>
      <p:pic>
        <p:nvPicPr>
          <p:cNvPr id="36868" name="Picture 4" descr="http://img-7.photosight.ru/99e/5130326_xlarg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248472" cy="6858000"/>
          </a:xfrm>
          <a:prstGeom prst="rect">
            <a:avLst/>
          </a:prstGeom>
          <a:noFill/>
        </p:spPr>
      </p:pic>
      <p:pic>
        <p:nvPicPr>
          <p:cNvPr id="36870" name="Picture 6" descr="http://www.culture-chel.ru/Storage/Image/PublicationItem/Image/big/9160/syin-polk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0"/>
            <a:ext cx="3931252" cy="2925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143240" cy="2500306"/>
          </a:xfrm>
        </p:spPr>
        <p:txBody>
          <a:bodyPr/>
          <a:lstStyle/>
          <a:p>
            <a:r>
              <a:rPr lang="ru-RU" dirty="0" smtClean="0"/>
              <a:t>Дети маленькие защитники родины</a:t>
            </a:r>
            <a:endParaRPr lang="ru-RU" dirty="0"/>
          </a:p>
        </p:txBody>
      </p:sp>
      <p:pic>
        <p:nvPicPr>
          <p:cNvPr id="4" name="Содержимое 3" descr="04_warkids_8060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071802" y="285728"/>
            <a:ext cx="5022858" cy="6572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Дети лагерей</a:t>
            </a:r>
            <a:endParaRPr lang="ru-RU" dirty="0"/>
          </a:p>
        </p:txBody>
      </p:sp>
      <p:pic>
        <p:nvPicPr>
          <p:cNvPr id="31748" name="Picture 4" descr="http://misanec.ru/wp-content/uploads/2016/04/auschwitz_surviver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628800"/>
            <a:ext cx="8772129" cy="493432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929058" cy="1428736"/>
          </a:xfrm>
        </p:spPr>
        <p:txBody>
          <a:bodyPr/>
          <a:lstStyle/>
          <a:p>
            <a:r>
              <a:rPr lang="ru-RU" dirty="0" smtClean="0"/>
              <a:t>дети на заводах</a:t>
            </a:r>
            <a:endParaRPr lang="ru-RU" dirty="0"/>
          </a:p>
        </p:txBody>
      </p:sp>
      <p:pic>
        <p:nvPicPr>
          <p:cNvPr id="30722" name="Picture 2" descr="http://www.moskprf.ru/images/tomov/18.07.15/1/0_d1d14_3e94bf52_ori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988840"/>
            <a:ext cx="7620000" cy="4667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4" name="Picture 4" descr="http://mkrf.ru/upload/iblock/505/5050c3ddcb88a8f266c3483ae120ff2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7904" y="0"/>
            <a:ext cx="5221133" cy="34846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048672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Девочки ухаживают в госпиталях за ранеными</a:t>
            </a:r>
            <a:endParaRPr lang="ru-RU" dirty="0"/>
          </a:p>
        </p:txBody>
      </p:sp>
      <p:pic>
        <p:nvPicPr>
          <p:cNvPr id="4" name="Содержимое 3" descr="24_warkids_4459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844824"/>
            <a:ext cx="7239000" cy="4765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6324" name="Picture 4" descr="http://www.interfax.by/files/2014-08/1162964-011314-21x1550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188640"/>
            <a:ext cx="2985941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285860"/>
          </a:xfrm>
        </p:spPr>
        <p:txBody>
          <a:bodyPr/>
          <a:lstStyle/>
          <a:p>
            <a:r>
              <a:rPr lang="ru-RU" dirty="0" smtClean="0"/>
              <a:t>Дети шьют кисеты для бойцов красной армии</a:t>
            </a:r>
            <a:endParaRPr lang="ru-RU" dirty="0"/>
          </a:p>
        </p:txBody>
      </p:sp>
      <p:pic>
        <p:nvPicPr>
          <p:cNvPr id="7" name="Содержимое 6" descr="02_warkids_4824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67544" y="1700808"/>
            <a:ext cx="7239000" cy="46812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643866" cy="1643050"/>
          </a:xfrm>
        </p:spPr>
        <p:txBody>
          <a:bodyPr>
            <a:normAutofit/>
          </a:bodyPr>
          <a:lstStyle/>
          <a:p>
            <a:r>
              <a:rPr lang="ru-RU" dirty="0" smtClean="0"/>
              <a:t>Сбор грибов и ягод для отправки на фронт</a:t>
            </a:r>
            <a:endParaRPr lang="ru-RU" dirty="0"/>
          </a:p>
        </p:txBody>
      </p:sp>
      <p:pic>
        <p:nvPicPr>
          <p:cNvPr id="4" name="Содержимое 3" descr="22_warkids_7684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9806" y="1609725"/>
            <a:ext cx="7233788" cy="4846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</TotalTime>
  <Words>90</Words>
  <Application>Microsoft Office PowerPoint</Application>
  <PresentationFormat>Экран (4:3)</PresentationFormat>
  <Paragraphs>31</Paragraphs>
  <Slides>15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Trebuchet MS</vt:lpstr>
      <vt:lpstr>Wingdings</vt:lpstr>
      <vt:lpstr>Wingdings 2</vt:lpstr>
      <vt:lpstr>Изящная</vt:lpstr>
      <vt:lpstr>Выполнила  воспитатель  Щербакова  Ирина Юрьевна. </vt:lpstr>
      <vt:lpstr>Обстрелы</vt:lpstr>
      <vt:lpstr>Сын полка</vt:lpstr>
      <vt:lpstr>Дети маленькие защитники родины</vt:lpstr>
      <vt:lpstr>Дети лагерей</vt:lpstr>
      <vt:lpstr>дети на заводах</vt:lpstr>
      <vt:lpstr>Девочки ухаживают в госпиталях за ранеными</vt:lpstr>
      <vt:lpstr>Дети шьют кисеты для бойцов красной армии</vt:lpstr>
      <vt:lpstr>Сбор грибов и ягод для отправки на фронт</vt:lpstr>
      <vt:lpstr>Дети остаются детьми</vt:lpstr>
      <vt:lpstr>Игры детей города</vt:lpstr>
      <vt:lpstr>Самодельные игрушки для детей в годы войны</vt:lpstr>
      <vt:lpstr>Книги для детей о войне</vt:lpstr>
      <vt:lpstr>Встреча родных после победы</vt:lpstr>
      <vt:lpstr>Памятник «Цветок жизни»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вов войны</dc:title>
  <dc:creator>NOX13</dc:creator>
  <cp:lastModifiedBy>User</cp:lastModifiedBy>
  <cp:revision>67</cp:revision>
  <dcterms:created xsi:type="dcterms:W3CDTF">2010-04-27T14:50:14Z</dcterms:created>
  <dcterms:modified xsi:type="dcterms:W3CDTF">2018-06-20T12:48:30Z</dcterms:modified>
</cp:coreProperties>
</file>