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7801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Проект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Моя книжка – малышка!»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3886200"/>
            <a:ext cx="2736304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</a:rPr>
              <a:t>Разработала и реализует учитель – логопед МБДОУ «Чайка» </a:t>
            </a:r>
            <a:r>
              <a:rPr lang="ru-RU" dirty="0" err="1" smtClean="0">
                <a:solidFill>
                  <a:schemeClr val="tx2"/>
                </a:solidFill>
              </a:rPr>
              <a:t>Валгина</a:t>
            </a:r>
            <a:r>
              <a:rPr lang="ru-RU" dirty="0" smtClean="0">
                <a:solidFill>
                  <a:schemeClr val="tx2"/>
                </a:solidFill>
              </a:rPr>
              <a:t> В.В. 2016- 2017г.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1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928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 там детки пожалеют,</a:t>
            </a:r>
            <a:b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подлатают и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подклеют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Переплет вам подлатают,</a:t>
            </a:r>
            <a:b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перечитают!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ell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564903"/>
            <a:ext cx="3811159" cy="214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64904"/>
            <a:ext cx="3784751" cy="212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ll\Desktop\Рисун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293" y="4709452"/>
            <a:ext cx="3875130" cy="21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4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Районный конкурс чтецов «Знают дети на планете, лучше мамы нет на свете»</a:t>
            </a:r>
            <a:endParaRPr lang="ru-RU" dirty="0"/>
          </a:p>
        </p:txBody>
      </p:sp>
      <p:pic>
        <p:nvPicPr>
          <p:cNvPr id="2050" name="Picture 2" descr="C:\Users\Dell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2060848"/>
            <a:ext cx="4391025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ell\Desktop\Рисунок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3905622" cy="383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5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79192"/>
            <a:ext cx="3959295" cy="3702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загадки подбирали,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о книге мы узнали: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не дерево оно, но с листочками зато.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будешь ты читать, будешь много в жизни знать!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Dell\Desktop\Рисунок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449" y="1916833"/>
            <a:ext cx="4367900" cy="22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ell\Desktop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97217"/>
            <a:ext cx="4287826" cy="240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0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«Книжный калейдоскоп»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708920"/>
            <a:ext cx="4110224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Спешите, акция  у  нас!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Принеси из дома книгу,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взамен возьми другую.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Книгу быстро прочитай,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другую выбирай!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Dell\Desktop\работа фото\книжка -малышка\WP_20170119_15_41_34_Pro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79700"/>
            <a:ext cx="2952328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9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Рисование пластилином </a:t>
            </a:r>
            <a:br>
              <a:rPr lang="ru-RU" dirty="0" smtClean="0"/>
            </a:br>
            <a:r>
              <a:rPr lang="ru-RU" dirty="0" smtClean="0"/>
              <a:t>«Сказка  о рыбаке  и рыбке»</a:t>
            </a:r>
            <a:endParaRPr lang="ru-RU" dirty="0"/>
          </a:p>
        </p:txBody>
      </p:sp>
      <p:pic>
        <p:nvPicPr>
          <p:cNvPr id="8194" name="Picture 2" descr="C:\Users\Dell\Desktop\работа фото\книжка -малышка\WP_20170321_10_08_36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44005"/>
            <a:ext cx="4392488" cy="276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Dell\Desktop\работа фото\книжка -малышка\WP_20170321_10_08_24_Pr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717" y="3789040"/>
            <a:ext cx="41227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4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ell\Desktop\Рисунок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7068831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5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Маленькие  «писатели»</a:t>
            </a:r>
            <a:endParaRPr lang="ru-RU" dirty="0"/>
          </a:p>
        </p:txBody>
      </p:sp>
      <p:pic>
        <p:nvPicPr>
          <p:cNvPr id="9218" name="Picture 2" descr="C:\Users\Dell\Desktop\работа фото\книжка -малышка\WP_20170321_08_59_37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999" y="2674938"/>
            <a:ext cx="6143939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98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«Моя книжка – малышка»</a:t>
            </a:r>
            <a:endParaRPr lang="ru-RU" dirty="0"/>
          </a:p>
        </p:txBody>
      </p:sp>
      <p:pic>
        <p:nvPicPr>
          <p:cNvPr id="4" name="Picture 2" descr="C:\Users\Dell\Desktop\работа фото\книжка -малышка\WP_20170321_09_00_14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912768" cy="428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13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35577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</a:rPr>
              <a:t>- развивать </a:t>
            </a:r>
            <a:r>
              <a:rPr lang="ru-RU" dirty="0">
                <a:solidFill>
                  <a:schemeClr val="tx2"/>
                </a:solidFill>
              </a:rPr>
              <a:t>у детей  дошкольного возраста интерес к художественной </a:t>
            </a:r>
            <a:r>
              <a:rPr lang="ru-RU" dirty="0" smtClean="0">
                <a:solidFill>
                  <a:schemeClr val="tx2"/>
                </a:solidFill>
              </a:rPr>
              <a:t>литературе;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-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речевые умения.</a:t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28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Сформировать у детей понимание того, что книга источник знаний.</a:t>
            </a:r>
          </a:p>
          <a:p>
            <a:pPr lvl="0"/>
            <a:r>
              <a:rPr lang="ru-RU" dirty="0"/>
              <a:t>Воспитывать интерес к книге и бережное отношение к ним.</a:t>
            </a:r>
          </a:p>
          <a:p>
            <a:pPr lvl="0"/>
            <a:r>
              <a:rPr lang="ru-RU" dirty="0"/>
              <a:t>Вызывать положительные эмоции при чтении книг.</a:t>
            </a:r>
          </a:p>
          <a:p>
            <a:pPr lvl="0"/>
            <a:r>
              <a:rPr lang="ru-RU" dirty="0"/>
              <a:t>Активизировать родителей к совместной продуктивной деятельности.</a:t>
            </a:r>
          </a:p>
          <a:p>
            <a:pPr lvl="0"/>
            <a:r>
              <a:rPr lang="ru-RU" dirty="0"/>
              <a:t>Создание домашней детской библиотеки.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Задачи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6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2675467"/>
            <a:ext cx="7740848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познавательный, творческий.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долгосрочный (7 месяцев).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 проекта: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348880"/>
            <a:ext cx="4103311" cy="3777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Ох! Как сладости люблю!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без них я не могу!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их много уплетаю,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 все сказки знаю!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я  ем конфеты,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них герои эти: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Буратино, колобок, Чебурашка и конек!</a:t>
            </a:r>
          </a:p>
          <a:p>
            <a:endParaRPr lang="ru-RU" dirty="0"/>
          </a:p>
        </p:txBody>
      </p:sp>
      <p:pic>
        <p:nvPicPr>
          <p:cNvPr id="5" name="Picture 2" descr="C:\Users\Dell\Desktop\Рисунок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326" y="2734729"/>
            <a:ext cx="2165050" cy="303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67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альбома «Сладкая сказка»</a:t>
            </a:r>
            <a:endParaRPr lang="ru-RU" dirty="0"/>
          </a:p>
        </p:txBody>
      </p:sp>
      <p:pic>
        <p:nvPicPr>
          <p:cNvPr id="2050" name="Picture 2" descr="C:\Users\Dell\Desktop\Рисунок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45" y="1711214"/>
            <a:ext cx="3810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ell\Desktop\Рисунок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803" y="4174216"/>
            <a:ext cx="37623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ell\Desktop\Рисунок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3857625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Dell\Desktop\Рисунок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810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55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Альбом  «Сладкая сказка»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420888"/>
            <a:ext cx="4247327" cy="3705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из сказки -  ты их знаешь,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вспомнишь – отгадаешь!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не вспомнишь, ну так что ж , сказку заново прочтешь!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Dell\Desktop\Рисунок2.pn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3822700" cy="334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6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гости к нам пришла </a:t>
            </a:r>
            <a:r>
              <a:rPr lang="ru-RU" dirty="0" err="1" smtClean="0"/>
              <a:t>потешка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Picture 2" descr="C:\Users\Dell\Desktop\Рисунок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74" y="2996952"/>
            <a:ext cx="45921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Dell\Desktop\Рисунок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96952"/>
            <a:ext cx="3845842" cy="288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59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Книжкина</a:t>
            </a:r>
            <a:r>
              <a:rPr lang="ru-RU" dirty="0" smtClean="0"/>
              <a:t> больница»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79192"/>
            <a:ext cx="4247327" cy="3447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Беспризорные вы книжки, истрепали вас малышки!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к старшим отнести,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 в порядок привезти!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Dell\Desktop\Рисунок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62687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48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</TotalTime>
  <Words>291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Проект  «Моя книжка – малышка!»</vt:lpstr>
      <vt:lpstr>- развивать у детей  дошкольного возраста интерес к художественной литературе; - речевые умения. </vt:lpstr>
      <vt:lpstr>Задачи проекта: </vt:lpstr>
      <vt:lpstr>Вид проекта: </vt:lpstr>
      <vt:lpstr>Презентация PowerPoint</vt:lpstr>
      <vt:lpstr>Изготовление альбома «Сладкая сказка»</vt:lpstr>
      <vt:lpstr>Альбом  «Сладкая сказка»</vt:lpstr>
      <vt:lpstr>«В гости к нам пришла потешка»</vt:lpstr>
      <vt:lpstr>«Книжкина больница»</vt:lpstr>
      <vt:lpstr>Вас там детки пожалеют, подлатают и подклеют. Переплет вам подлатают, а потом перечитают!</vt:lpstr>
      <vt:lpstr>Районный конкурс чтецов «Знают дети на планете, лучше мамы нет на свете»</vt:lpstr>
      <vt:lpstr>Презентация PowerPoint</vt:lpstr>
      <vt:lpstr>«Книжный калейдоскоп»</vt:lpstr>
      <vt:lpstr>Рисование пластилином  «Сказка  о рыбаке  и рыбке»</vt:lpstr>
      <vt:lpstr>Презентация PowerPoint</vt:lpstr>
      <vt:lpstr>Маленькие  «писатели»</vt:lpstr>
      <vt:lpstr>«Моя книжка – малышка»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книжка – малышка!»</dc:title>
  <dc:creator>Dell</dc:creator>
  <cp:lastModifiedBy>Dell</cp:lastModifiedBy>
  <cp:revision>12</cp:revision>
  <dcterms:created xsi:type="dcterms:W3CDTF">2018-06-19T16:20:12Z</dcterms:created>
  <dcterms:modified xsi:type="dcterms:W3CDTF">2018-06-21T12:41:50Z</dcterms:modified>
</cp:coreProperties>
</file>