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0625132-F708-47D3-AB66-9CF7684FEFF8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CEEDCEA-CB8D-40DF-93CB-8379CA3FDC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32560" y="1214422"/>
            <a:ext cx="740664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Презентация профессии</a:t>
            </a:r>
            <a:br>
              <a:rPr lang="ru-RU" b="1" dirty="0" smtClean="0"/>
            </a:br>
            <a:r>
              <a:rPr lang="ru-RU" b="1" dirty="0" smtClean="0"/>
              <a:t>«Ветеринар - звериный доктор»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28604"/>
            <a:ext cx="7743820" cy="857256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№23» г.о.Кинешма, ул.Щорса, д.5 Д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img4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488" y="2428868"/>
            <a:ext cx="5357850" cy="2790547"/>
          </a:xfrm>
          <a:prstGeom prst="roundRect">
            <a:avLst/>
          </a:prstGeom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857356" y="5214950"/>
            <a:ext cx="66437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Замышляева</a:t>
            </a:r>
            <a:r>
              <a:rPr lang="ru-RU" sz="2400" b="1" dirty="0" smtClean="0">
                <a:solidFill>
                  <a:srgbClr val="4F271C">
                    <a:shade val="30000"/>
                    <a:satMod val="150000"/>
                  </a:srgbClr>
                </a:solidFill>
                <a:latin typeface="Times New Roman" pitchFamily="18" charset="0"/>
                <a:cs typeface="Times New Roman" pitchFamily="18" charset="0"/>
              </a:rPr>
              <a:t> Ирина Валентиновна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Самостоятельная деятельность детей: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рассматривание картин, рассматривание альбомов  «Дикие и домашние животные», «Сельское подворье»;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раскрашивание раскрасок «Забавные животные», «Детки в клетке», «Все работы хороши»;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настольные и дидактические игры « Профессии»,  «Кто что делает?», «Чудесный мешочек», «Что лишнее?»,  «Кому что нужно для работы?».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Взаимодействие с семьёй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совместное изготовление атрибутов для сюжетно – ролевой игры «Айболит»;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написание сочинения «Мое любимое животное»;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подборка стихов, загадок о животных и о профессии ветеринар.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DSC013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72066" y="4429132"/>
            <a:ext cx="3840000" cy="2160000"/>
          </a:xfrm>
          <a:prstGeom prst="round2Diag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  <p:pic>
        <p:nvPicPr>
          <p:cNvPr id="5" name="Рисунок 4" descr="slide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4500570"/>
            <a:ext cx="2921365" cy="1980000"/>
          </a:xfrm>
          <a:prstGeom prst="round2Diag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71435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                       3. </a:t>
            </a:r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Развлечение «Ребятам о зверятах»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фотовыставка «Наши любимцы»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ia100.mycdn.me/image?t=3&amp;bid=771443934480&amp;id=771443934480&amp;plc=WEB&amp;tkn=*4SwbSw9-drdv_KHfx4Qgu0NeG40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1357298"/>
            <a:ext cx="3214710" cy="2214578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7" name="Рисунок 36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328" y="4000503"/>
            <a:ext cx="3534952" cy="2500331"/>
          </a:xfrm>
          <a:prstGeom prst="round2Diag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2050" name="Picture 2" descr="C:\Users\Андрей\Desktop\конкурс проектов\фото для проекта\DSC075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4214818"/>
            <a:ext cx="3052799" cy="2233583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2052" name="Picture 4" descr="C:\Users\Андрей\Desktop\конкурс проектов\фото для проекта\DSC0472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1785926"/>
            <a:ext cx="3214710" cy="2139918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04"/>
            <a:ext cx="7498080" cy="121444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Профессию ветеринара постигая, мы человечество спасаем!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443921703_animales-1024x7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857364"/>
            <a:ext cx="5637600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166" y="571480"/>
            <a:ext cx="6929486" cy="535785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/>
              </a:rPr>
              <a:t>     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С первых шагов ребенка взрослые задумываются о его судьбе, кем станет он  в будущем. Небогатый жизненный опыт ребенка, недостаточный уровень знаний о мире профессий не позволяют малышу самостоятельно ориентироваться в океане человеческой деятельности. Поэтому знакомство с профессиями мы начинаем еще 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с детства. Нет такого человека, который не читал бы «Айболита» Корнея Ивановича Чуковского. Доктор, лечащий животных по всему миру, спешащий на помощь больным в любых условиях. 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         В современном мире, где постоянно происходят конфликты, войны, социальные неурядицы, все меньше внимания уделяется братьям нашим меньшим. Бессловесным, не умеющим сказать, что и где у них болит. И  главной задачей для нас взрослых, это вызвать желание у детей оказывать помощь животным: домашним и бездомным, добрым и злым, большим и маленьким, избавить их от боли, вылечить и ухаживать за ними.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6643734" cy="84584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Формировать у детей представления о труде врача для животных (ветеринара).  Показать детям значение ветеринарной медицины для домашних питомцев.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doggi.ru/_pu/20/457152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3857628"/>
            <a:ext cx="3857652" cy="2646109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500166" y="1714488"/>
            <a:ext cx="67151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Обобщать представление детей о профессии ветеринар, орудиях труда, трудовых действиях.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Воспитывать у детей любовь к животным, желание ухаживать, бережно к ним относиться.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Расширять диапазон эмоций через общение с животными.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Развивать коммуникативные навыки.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215238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>Планируемый  результат:</a:t>
            </a:r>
            <a:r>
              <a:rPr lang="ru-RU" sz="11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Знание детьми специфики  профессии ветеринара;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Понимание детьми значимости данной профессии;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Проявление уважения к труду взрослых;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- Любовь и бережное отношение к животным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C:\Users\Андрей\Desktop\конкурс проектов\загруженно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3571876"/>
            <a:ext cx="4418515" cy="2714400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642918"/>
            <a:ext cx="6929486" cy="157162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Сроки реализации: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 краткосрочный (1 месяц)</a:t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effectLst/>
                <a:latin typeface="Times New Roman" pitchFamily="18" charset="0"/>
                <a:cs typeface="Times New Roman" pitchFamily="18" charset="0"/>
              </a:rPr>
              <a:t>Участники проектной деятельности: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Воспитатели, педагог дополнительного образования по изо, музыкальный руководитель, педагог-психолог, воспитанники и родители  старшей группы МАДОУ «ЦРР – </a:t>
            </a:r>
            <a:r>
              <a:rPr lang="ru-RU" sz="2200" dirty="0" err="1" smtClean="0">
                <a:effectLst/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200" dirty="0" smtClean="0">
                <a:effectLst/>
                <a:latin typeface="Times New Roman" pitchFamily="18" charset="0"/>
                <a:cs typeface="Times New Roman" pitchFamily="18" charset="0"/>
              </a:rPr>
              <a:t>/с №23» г.о.Кинешма.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://ia100.mycdn.me/image?t=3&amp;bid=607396283152&amp;id=607396283152&amp;plc=WEB&amp;tkn=*k8D2QjNCGLYsVQYk3P3B2jb1PIs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3429000"/>
            <a:ext cx="4071966" cy="2571768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500174"/>
            <a:ext cx="6715172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428728" y="500042"/>
            <a:ext cx="6858048" cy="200054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1. Подготовительный  этап: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82563" marR="0" lvl="0" indent="-1825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наглядной информации (сюжетные картинки с    изображением разных животных «На приеме у врача»)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Подбор рассказов и стихов для детей о работе ветеринара.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Обогащение атрибутов к сюжетно-ролевым играм.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 презентации «Ветеринар</a:t>
            </a:r>
            <a:r>
              <a:rPr lang="ru-RU" sz="2000" baseline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врач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1988071_RRSRRRRR_R_R___RRRRRRRyo_RSR_RRyoRRSRSS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728" y="2500306"/>
            <a:ext cx="1959793" cy="2428892"/>
          </a:xfrm>
          <a:prstGeom prst="rect">
            <a:avLst/>
          </a:prstGeom>
        </p:spPr>
      </p:pic>
      <p:pic>
        <p:nvPicPr>
          <p:cNvPr id="6" name="Рисунок 5" descr="post-46889-0-36143700-136930465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00892" y="4786322"/>
            <a:ext cx="1928826" cy="1621035"/>
          </a:xfrm>
          <a:prstGeom prst="rect">
            <a:avLst/>
          </a:prstGeom>
        </p:spPr>
      </p:pic>
      <p:pic>
        <p:nvPicPr>
          <p:cNvPr id="16388" name="Picture 4" descr="C:\Users\Андрей\Desktop\конкурс проектов\6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3000372"/>
            <a:ext cx="1643074" cy="2274151"/>
          </a:xfrm>
          <a:prstGeom prst="rect">
            <a:avLst/>
          </a:prstGeom>
          <a:noFill/>
        </p:spPr>
      </p:pic>
      <p:pic>
        <p:nvPicPr>
          <p:cNvPr id="8" name="Рисунок 7" descr="1253791108_smallgames.ws_petvet_scr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72066" y="3643314"/>
            <a:ext cx="1773478" cy="2238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2.Основной этап: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Совместная деятельность воспитателя с детьми: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Беседа по теме: «В цирке звери заболели. Кто их лечит?»;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Беседа по теме: «Что за профессия  - ветеринар?»;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Чтение и инсценировки  отрывков из произведения К. Чуковского «Айболит»;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Сюжетно - ролевые игры: «Добрый доктор Айболит», «Ветеринарная больница», «Зоопарк», «Цирк»;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-Дидактические игры: «Животные и их детеныши», «Кому что нужно для работы?», «Четвертый лишний», «Кто где живет?»;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-Пальчиковые игры про животных;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Разучивание стихотворений «Ветеринарный врач»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, «Больной </a:t>
            </a:r>
            <a:r>
              <a:rPr lang="ru-RU" sz="2000" dirty="0" err="1" smtClean="0">
                <a:effectLst/>
                <a:latin typeface="Times New Roman" pitchFamily="18" charset="0"/>
                <a:cs typeface="Times New Roman" pitchFamily="18" charset="0"/>
              </a:rPr>
              <a:t>бегемотик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» С.Козлов, «Котенок» Е.Благинина;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Конкурс рисунков на тему: «Кошачьи истории»;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Просмотр презентации «Ветеринарный врач»;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НОД «Дикие и домашние животные», «Зоопарк», «В гости к нам пришел добрый доктор Айболит», «Правила поведения с животными».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Конкурс рисунков  «Кошачьи истории»</a:t>
            </a:r>
            <a:endParaRPr lang="ru-RU" sz="2400" dirty="0"/>
          </a:p>
        </p:txBody>
      </p:sp>
      <p:pic>
        <p:nvPicPr>
          <p:cNvPr id="1027" name="Picture 3" descr="C:\Users\Андрей\Desktop\конкурс проектов\фото для проекта\DSC01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43711" y="1071546"/>
            <a:ext cx="2085941" cy="2845338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1028" name="Picture 4" descr="C:\Users\Андрей\Desktop\конкурс проектов\фото для проекта\DSC058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3929066"/>
            <a:ext cx="3326869" cy="2214578"/>
          </a:xfrm>
          <a:prstGeom prst="round2DiagRect">
            <a:avLst/>
          </a:prstGeom>
          <a:noFill/>
          <a:ln w="28575">
            <a:solidFill>
              <a:schemeClr val="accent5">
                <a:lumMod val="50000"/>
              </a:schemeClr>
            </a:solidFill>
          </a:ln>
        </p:spPr>
      </p:pic>
      <p:pic>
        <p:nvPicPr>
          <p:cNvPr id="1029" name="Picture 5" descr="C:\Users\Андрей\Desktop\конкурс проектов\фото для проекта\DSC058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4214817"/>
            <a:ext cx="3357586" cy="2238417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9" name="Picture 2" descr="C:\Users\Андрей\Desktop\конкурс проектов\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14480" y="1000107"/>
            <a:ext cx="4000528" cy="2522072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4857784" cy="42862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  <a:t>Занятие по конструированию   «Зоопарк»</a:t>
            </a:r>
            <a:endParaRPr lang="ru-RU" sz="1800" b="1" dirty="0"/>
          </a:p>
        </p:txBody>
      </p:sp>
      <p:pic>
        <p:nvPicPr>
          <p:cNvPr id="5" name="Рисунок 4" descr="wwwwwww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72132" y="4071942"/>
            <a:ext cx="3201224" cy="2071702"/>
          </a:xfrm>
          <a:prstGeom prst="round2DiagRect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19459" name="Picture 3" descr="C:\Users\Андрей\Desktop\конкурс проектов\ima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3357562"/>
            <a:ext cx="2286000" cy="2714621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14876" y="3214686"/>
            <a:ext cx="4576002" cy="28575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solidFill>
                <a:schemeClr val="tx2">
                  <a:satMod val="13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Варежковый</a:t>
            </a: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театр «Детки в клетке»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5786454"/>
            <a:ext cx="4071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Беседа на тему: «В цирке звери заболели»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6143644"/>
            <a:ext cx="3852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Сюжетно-ролевая игра  «Айболит»</a:t>
            </a:r>
            <a:endParaRPr lang="ru-RU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4" name="Picture 2" descr="C:\Users\Андрей\Desktop\конкурс проектов\фото для проекта\DSC058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18" y="928670"/>
            <a:ext cx="3000396" cy="2071702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  <p:pic>
        <p:nvPicPr>
          <p:cNvPr id="3075" name="Picture 3" descr="C:\Users\Андрей\Desktop\конкурс проектов\фото для проекта\SAM_22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285728"/>
            <a:ext cx="2375313" cy="3167084"/>
          </a:xfrm>
          <a:prstGeom prst="round2Diag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452</TotalTime>
  <Words>131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Презентация профессии «Ветеринар - звериный доктор»</vt:lpstr>
      <vt:lpstr>                             Актуальность проекта       С первых шагов ребенка взрослые задумываются о его судьбе, кем станет он  в будущем. Небогатый жизненный опыт ребенка, недостаточный уровень знаний о мире профессий не позволяют малышу самостоятельно ориентироваться в океане человеческой деятельности. Поэтому знакомство с профессиями мы начинаем еще  с детства. Нет такого человека, который не читал бы «Айболита» Корнея Ивановича Чуковского. Доктор, лечащий животных по всему миру, спешащий на помощь больным в любых условиях.            В современном мире, где постоянно происходят конфликты, войны, социальные неурядицы, все меньше внимания уделяется братьям нашим меньшим. Бессловесным, не умеющим сказать, что и где у них болит. И  главной задачей для нас взрослых, это вызвать желание у детей оказывать помощь животным: домашним и бездомным, добрым и злым, большим и маленьким, избавить их от боли, вылечить и ухаживать за ними. </vt:lpstr>
      <vt:lpstr>    Цель Формировать у детей представления о труде врача для животных (ветеринара).  Показать детям значение ветеринарной медицины для домашних питомцев.  </vt:lpstr>
      <vt:lpstr>      Планируемый  результат: - Знание детьми специфики  профессии ветеринара; - Понимание детьми значимости данной профессии; - Проявление уважения к труду взрослых; - Любовь и бережное отношение к животным </vt:lpstr>
      <vt:lpstr>    Сроки реализации: краткосрочный (1 месяц) Участники проектной деятельности: Воспитатели, педагог дополнительного образования по изо, музыкальный руководитель, педагог-психолог, воспитанники и родители  старшей группы МАДОУ «ЦРР – д/с №23» г.о.Кинешма. </vt:lpstr>
      <vt:lpstr>  </vt:lpstr>
      <vt:lpstr>                                                       2.Основной этап: Совместная деятельность воспитателя с детьми: - Беседа по теме: «В цирке звери заболели. Кто их лечит?»; - Беседа по теме: «Что за профессия  - ветеринар?»; - Чтение и инсценировки  отрывков из произведения К. Чуковского «Айболит»; - Сюжетно - ролевые игры: «Добрый доктор Айболит», «Ветеринарная больница», «Зоопарк», «Цирк»; -Дидактические игры: «Животные и их детеныши», «Кому что нужно для работы?», «Четвертый лишний», «Кто где живет?»; -Пальчиковые игры про животных; - Разучивание стихотворений «Ветеринарный врач» А.Барто, «Больной бегемотик» С.Козлов, «Котенок» Е.Благинина; - Конкурс рисунков на тему: «Кошачьи истории»; - Просмотр презентации «Ветеринарный врач»; - НОД «Дикие и домашние животные», «Зоопарк», «В гости к нам пришел добрый доктор Айболит», «Правила поведения с животными». </vt:lpstr>
      <vt:lpstr>Конкурс рисунков  «Кошачьи истории»</vt:lpstr>
      <vt:lpstr>Занятие по конструированию   «Зоопарк»</vt:lpstr>
      <vt:lpstr>            Самостоятельная деятельность детей: - рассматривание картин, рассматривание альбомов  «Дикие и домашние животные», «Сельское подворье»; - раскрашивание раскрасок «Забавные животные», «Детки в клетке», «Все работы хороши»; - настольные и дидактические игры « Профессии»,  «Кто что делает?», «Чудесный мешочек», «Что лишнее?»,  «Кому что нужно для работы?». Взаимодействие с семьёй. - совместное изготовление атрибутов для сюжетно – ролевой игры «Айболит»; - написание сочинения «Мое любимое животное»; - подборка стихов, загадок о животных и о профессии ветеринар. </vt:lpstr>
      <vt:lpstr>                       3. Заключительный этап:  - Развлечение «Ребятам о зверятах» - фотовыставка «Наши любимцы» </vt:lpstr>
      <vt:lpstr>Профессию ветеринара постигая, мы человечество спасаем!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51</cp:revision>
  <dcterms:created xsi:type="dcterms:W3CDTF">2016-04-20T18:19:40Z</dcterms:created>
  <dcterms:modified xsi:type="dcterms:W3CDTF">2018-06-21T15:05:17Z</dcterms:modified>
</cp:coreProperties>
</file>