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0" r:id="rId11"/>
    <p:sldId id="269" r:id="rId12"/>
    <p:sldId id="268" r:id="rId13"/>
    <p:sldId id="267" r:id="rId14"/>
    <p:sldId id="266" r:id="rId15"/>
    <p:sldId id="265" r:id="rId16"/>
    <p:sldId id="264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OOK\Desktop\,Программы Елена\126 фоны для презентаций\bgDialog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3000" y="2438400"/>
            <a:ext cx="740369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Проверочная </a:t>
            </a:r>
          </a:p>
          <a:p>
            <a:pPr algn="ctr"/>
            <a:r>
              <a:rPr lang="ru-RU" sz="9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</a:t>
            </a:r>
            <a:endParaRPr lang="ru-RU" sz="9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OOK\Desktop\,Программы Елена\126 фоны для презентаций\bgDialog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71800" y="2667000"/>
            <a:ext cx="3589894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b="1" dirty="0" smtClean="0">
                <a:latin typeface="Times New Roman" pitchFamily="18" charset="0"/>
                <a:cs typeface="Times New Roman" pitchFamily="18" charset="0"/>
              </a:rPr>
              <a:t>туч?</a:t>
            </a:r>
            <a:endParaRPr lang="ru-RU" sz="1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OOK\Desktop\,Программы Елена\126 фоны для презентаций\bgDialog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09600" y="2667000"/>
            <a:ext cx="7849457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0" b="1" dirty="0" err="1" smtClean="0">
                <a:latin typeface="Times New Roman" pitchFamily="18" charset="0"/>
                <a:cs typeface="Times New Roman" pitchFamily="18" charset="0"/>
              </a:rPr>
              <a:t>Готовиш?ся</a:t>
            </a:r>
            <a:endParaRPr lang="ru-RU" sz="11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OOK\Desktop\,Программы Елена\126 фоны для презентаций\bgDialog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2667000"/>
            <a:ext cx="5364417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b="1" dirty="0" smtClean="0">
                <a:latin typeface="Times New Roman" pitchFamily="18" charset="0"/>
                <a:cs typeface="Times New Roman" pitchFamily="18" charset="0"/>
              </a:rPr>
              <a:t>обруч?</a:t>
            </a:r>
            <a:endParaRPr lang="ru-RU" sz="1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OOK\Desktop\,Программы Елена\126 фоны для презентаций\bgDialog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2667000"/>
            <a:ext cx="5356595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b="1" dirty="0" smtClean="0">
                <a:latin typeface="Times New Roman" pitchFamily="18" charset="0"/>
                <a:cs typeface="Times New Roman" pitchFamily="18" charset="0"/>
              </a:rPr>
              <a:t>пахуч?</a:t>
            </a:r>
            <a:endParaRPr lang="ru-RU" sz="1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OOK\Desktop\,Программы Елена\126 фоны для презентаций\bgDialog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2667000"/>
            <a:ext cx="5319277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b="1" dirty="0" err="1" smtClean="0">
                <a:latin typeface="Times New Roman" pitchFamily="18" charset="0"/>
                <a:cs typeface="Times New Roman" pitchFamily="18" charset="0"/>
              </a:rPr>
              <a:t>испеч</a:t>
            </a:r>
            <a:r>
              <a:rPr lang="ru-RU" sz="13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1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OOK\Desktop\,Программы Елена\126 фоны для презентаций\bgDialog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2667000"/>
            <a:ext cx="6372707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b="1" dirty="0" smtClean="0">
                <a:latin typeface="Times New Roman" pitchFamily="18" charset="0"/>
                <a:cs typeface="Times New Roman" pitchFamily="18" charset="0"/>
              </a:rPr>
              <a:t>чертёж?</a:t>
            </a:r>
            <a:endParaRPr lang="ru-RU" sz="1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OOK\Desktop\,Программы Елена\126 фоны для презентаций\bgDialog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90800" y="2362200"/>
            <a:ext cx="3996607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3000" b="1" dirty="0" smtClean="0">
                <a:latin typeface="Times New Roman" pitchFamily="18" charset="0"/>
                <a:cs typeface="Times New Roman" pitchFamily="18" charset="0"/>
              </a:rPr>
              <a:t>яч?</a:t>
            </a:r>
            <a:endParaRPr lang="ru-RU" sz="1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OOK\Desktop\,Программы Елена\126 фоны для презентаций\bgDialog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2667000"/>
            <a:ext cx="5536452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b="1" dirty="0" smtClean="0">
                <a:latin typeface="Times New Roman" pitchFamily="18" charset="0"/>
                <a:cs typeface="Times New Roman" pitchFamily="18" charset="0"/>
              </a:rPr>
              <a:t>Горяч?</a:t>
            </a:r>
            <a:endParaRPr lang="ru-RU" sz="1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OOK\Desktop\,Программы Елена\126 фоны для презентаций\bgDialog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2667000"/>
            <a:ext cx="4297715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b="1" dirty="0" smtClean="0">
                <a:latin typeface="Times New Roman" pitchFamily="18" charset="0"/>
                <a:cs typeface="Times New Roman" pitchFamily="18" charset="0"/>
              </a:rPr>
              <a:t>удач?</a:t>
            </a:r>
            <a:endParaRPr lang="ru-RU" sz="1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OOK\Desktop\,Программы Елена\126 фоны для презентаций\bgDialog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2667000"/>
            <a:ext cx="4067139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b="1" dirty="0" smtClean="0">
                <a:latin typeface="Times New Roman" pitchFamily="18" charset="0"/>
                <a:cs typeface="Times New Roman" pitchFamily="18" charset="0"/>
              </a:rPr>
              <a:t>вещ?</a:t>
            </a:r>
            <a:endParaRPr lang="ru-RU" sz="1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OOK\Desktop\,Программы Елена\126 фоны для презентаций\bgDialog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66800" y="2590800"/>
            <a:ext cx="7474610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b="1" dirty="0" err="1" smtClean="0">
                <a:latin typeface="Times New Roman" pitchFamily="18" charset="0"/>
                <a:cs typeface="Times New Roman" pitchFamily="18" charset="0"/>
              </a:rPr>
              <a:t>листаеш</a:t>
            </a:r>
            <a:r>
              <a:rPr lang="ru-RU" sz="13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1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OOK\Desktop\,Программы Елена\126 фоны для презентаций\bgDialog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2667000"/>
            <a:ext cx="5136984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b="1" dirty="0" err="1" smtClean="0">
                <a:latin typeface="Times New Roman" pitchFamily="18" charset="0"/>
                <a:cs typeface="Times New Roman" pitchFamily="18" charset="0"/>
              </a:rPr>
              <a:t>береч</a:t>
            </a:r>
            <a:r>
              <a:rPr lang="ru-RU" sz="13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1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OOK\Desktop\,Программы Елена\126 фоны для презентаций\bgDialog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2667000"/>
            <a:ext cx="6115136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b="1" dirty="0" smtClean="0">
                <a:latin typeface="Times New Roman" pitchFamily="18" charset="0"/>
                <a:cs typeface="Times New Roman" pitchFamily="18" charset="0"/>
              </a:rPr>
              <a:t>трубач?</a:t>
            </a:r>
            <a:endParaRPr lang="ru-RU" sz="1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OOK\Desktop\,Программы Елена\126 фоны для презентаций\bgDialog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2667000"/>
            <a:ext cx="5019323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b="1" dirty="0" err="1" smtClean="0">
                <a:latin typeface="Times New Roman" pitchFamily="18" charset="0"/>
                <a:cs typeface="Times New Roman" pitchFamily="18" charset="0"/>
              </a:rPr>
              <a:t>брош</a:t>
            </a:r>
            <a:r>
              <a:rPr lang="ru-RU" sz="13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1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OOK\Desktop\,Программы Елена\126 фоны для презентаций\bgDialog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2667000"/>
            <a:ext cx="6494085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b="1" dirty="0" err="1" smtClean="0">
                <a:latin typeface="Times New Roman" pitchFamily="18" charset="0"/>
                <a:cs typeface="Times New Roman" pitchFamily="18" charset="0"/>
              </a:rPr>
              <a:t>пишеш</a:t>
            </a:r>
            <a:r>
              <a:rPr lang="ru-RU" sz="13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1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31</Words>
  <PresentationFormat>Экран (4:3)</PresentationFormat>
  <Paragraphs>17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BOOK</dc:creator>
  <cp:lastModifiedBy>BOOK</cp:lastModifiedBy>
  <cp:revision>2</cp:revision>
  <dcterms:created xsi:type="dcterms:W3CDTF">2014-11-19T18:39:40Z</dcterms:created>
  <dcterms:modified xsi:type="dcterms:W3CDTF">2014-11-19T18:53:37Z</dcterms:modified>
</cp:coreProperties>
</file>