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Do you like wearing school uniform?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Didn't answer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35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Is school uniform necessary?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0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4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923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335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73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108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232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022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76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8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9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76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97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78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80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88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21AAC4-5AF6-4051-85FC-085F869A4295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F6845F-BFE2-4644-BD9A-CCBB35EF7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6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School </a:t>
            </a:r>
            <a:r>
              <a:rPr lang="de-DE" dirty="0" err="1" smtClean="0"/>
              <a:t>uniforms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975" y="2560638"/>
            <a:ext cx="4413249" cy="33099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25" y="2642923"/>
            <a:ext cx="4718050" cy="3145366"/>
          </a:xfrm>
        </p:spPr>
      </p:pic>
    </p:spTree>
    <p:extLst>
      <p:ext uri="{BB962C8B-B14F-4D97-AF65-F5344CB8AC3E}">
        <p14:creationId xmlns:p14="http://schemas.microsoft.com/office/powerpoint/2010/main" val="398115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Stud</a:t>
            </a:r>
            <a:r>
              <a:rPr lang="en-US" dirty="0" smtClean="0"/>
              <a:t>y the diagrams</a:t>
            </a:r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idx="1"/>
          </p:nvPr>
        </p:nvSpPr>
        <p:spPr>
          <a:xfrm>
            <a:off x="6876535" y="3599472"/>
            <a:ext cx="4718304" cy="245835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5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Which form are you in?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Do you wear uniform at school?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Do you like wearing school uniform?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Is school uniform necessary?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What would you like to change?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710514" y="2806621"/>
          <a:ext cx="3268362" cy="263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Объект 24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3805880" y="2806621"/>
          <a:ext cx="2742729" cy="263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Текст 25"/>
          <p:cNvSpPr>
            <a:spLocks noGrp="1"/>
          </p:cNvSpPr>
          <p:nvPr>
            <p:ph type="body" idx="1"/>
          </p:nvPr>
        </p:nvSpPr>
        <p:spPr>
          <a:xfrm>
            <a:off x="6876535" y="2486682"/>
            <a:ext cx="4718304" cy="576262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57 respondents – 7-11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Forms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Текст 25"/>
          <p:cNvSpPr>
            <a:spLocks noGrp="1"/>
          </p:cNvSpPr>
          <p:nvPr>
            <p:ph type="body" idx="1"/>
          </p:nvPr>
        </p:nvSpPr>
        <p:spPr>
          <a:xfrm>
            <a:off x="6736794" y="5481567"/>
            <a:ext cx="4997786" cy="576262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Make it more modern and fashionable (7), choose one style of the uniform or no at all (11)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4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бъект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Scan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sa</a:t>
            </a:r>
            <a:r>
              <a:rPr lang="en-US" dirty="0" smtClean="0"/>
              <a:t>y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idea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Read the text and do the ex.1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19" name="Объект 18" descr="Картинки по запросу british secondary school graduate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74" y="2666275"/>
            <a:ext cx="3636818" cy="242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Заголовок 11"/>
          <p:cNvSpPr txBox="1">
            <a:spLocks/>
          </p:cNvSpPr>
          <p:nvPr/>
        </p:nvSpPr>
        <p:spPr>
          <a:xfrm>
            <a:off x="1298452" y="1256453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Reading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570206" y="628189"/>
            <a:ext cx="7463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“How I learn to love my uniform”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1847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109</Words>
  <Application>Microsoft Office PowerPoint</Application>
  <PresentationFormat>Широкоэкранный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School uniforms</vt:lpstr>
      <vt:lpstr>Study the diagrams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the diagrams</dc:title>
  <dc:creator>user</dc:creator>
  <cp:lastModifiedBy>user</cp:lastModifiedBy>
  <cp:revision>2</cp:revision>
  <dcterms:created xsi:type="dcterms:W3CDTF">2018-06-21T03:01:30Z</dcterms:created>
  <dcterms:modified xsi:type="dcterms:W3CDTF">2018-06-21T03:03:46Z</dcterms:modified>
</cp:coreProperties>
</file>