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8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arzand\Desktop\Новая папка (2)\20160407_08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4011">
            <a:off x="639211" y="3132280"/>
            <a:ext cx="3763826" cy="28228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188640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rgbClr val="FF0000"/>
                </a:solidFill>
              </a:rPr>
              <a:t>УТРЕННЯЯ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err="1">
                <a:solidFill>
                  <a:srgbClr val="FF0000"/>
                </a:solidFill>
              </a:rPr>
              <a:t>ГИМНАСТИКА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Zarzand\Desktop\Новая папка (2)\20160407_0858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87252">
            <a:off x="4727165" y="1770906"/>
            <a:ext cx="3887496" cy="29156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04664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rgbClr val="FF0000"/>
                </a:solidFill>
              </a:rPr>
              <a:t>ЛЕПКА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Zarzand\Desktop\Новая папка (2)\20160407_154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456384" cy="2592288"/>
          </a:xfrm>
          <a:prstGeom prst="rect">
            <a:avLst/>
          </a:prstGeom>
          <a:noFill/>
        </p:spPr>
      </p:pic>
      <p:pic>
        <p:nvPicPr>
          <p:cNvPr id="2053" name="Picture 5" descr="C:\Users\Zarzand\Desktop\Новая папка (2)\20160405_1308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645702"/>
            <a:ext cx="411885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-27384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>
                <a:solidFill>
                  <a:srgbClr val="FF0000"/>
                </a:solidFill>
              </a:rPr>
              <a:t>РИСОВАНИЕ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Zarzand\Desktop\Новая папка (2)\20160330_154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648405" cy="2736304"/>
          </a:xfrm>
          <a:prstGeom prst="rect">
            <a:avLst/>
          </a:prstGeom>
          <a:noFill/>
        </p:spPr>
      </p:pic>
      <p:pic>
        <p:nvPicPr>
          <p:cNvPr id="1028" name="Picture 4" descr="C:\Users\Zarzand\Desktop\Новая папка (2)\20160330_13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40986"/>
            <a:ext cx="364840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Д/</a:t>
            </a:r>
            <a:r>
              <a:rPr lang="en-US" sz="4400" dirty="0" err="1">
                <a:solidFill>
                  <a:srgbClr val="FF0000"/>
                </a:solidFill>
              </a:rPr>
              <a:t>ИГРА</a:t>
            </a:r>
            <a:r>
              <a:rPr lang="en-US" sz="4400" dirty="0">
                <a:solidFill>
                  <a:srgbClr val="FF0000"/>
                </a:solidFill>
              </a:rPr>
              <a:t> “</a:t>
            </a:r>
            <a:r>
              <a:rPr lang="en-US" sz="4400" dirty="0" err="1">
                <a:solidFill>
                  <a:srgbClr val="FF0000"/>
                </a:solidFill>
              </a:rPr>
              <a:t>НА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err="1">
                <a:solidFill>
                  <a:srgbClr val="FF0000"/>
                </a:solidFill>
              </a:rPr>
              <a:t>ЧТО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err="1">
                <a:solidFill>
                  <a:srgbClr val="FF0000"/>
                </a:solidFill>
              </a:rPr>
              <a:t>ПОХОЖЕ</a:t>
            </a:r>
            <a:r>
              <a:rPr lang="en-US" sz="4400" dirty="0">
                <a:solidFill>
                  <a:srgbClr val="FF0000"/>
                </a:solidFill>
              </a:rPr>
              <a:t>?”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Zarzand\Desktop\Новая папка (2)\20160405_084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840427" cy="2880320"/>
          </a:xfrm>
          <a:prstGeom prst="rect">
            <a:avLst/>
          </a:prstGeom>
          <a:noFill/>
        </p:spPr>
      </p:pic>
      <p:pic>
        <p:nvPicPr>
          <p:cNvPr id="3075" name="Picture 3" descr="C:\Users\Zarzand\Desktop\Новая папка (2)\20160405_084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12976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7689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П/</a:t>
            </a:r>
            <a:r>
              <a:rPr lang="en-US" sz="4000" dirty="0" err="1">
                <a:solidFill>
                  <a:srgbClr val="FF0000"/>
                </a:solidFill>
              </a:rPr>
              <a:t>ИГРА</a:t>
            </a:r>
            <a:r>
              <a:rPr lang="en-US" sz="4000" dirty="0">
                <a:solidFill>
                  <a:srgbClr val="FF0000"/>
                </a:solidFill>
              </a:rPr>
              <a:t>: “</a:t>
            </a:r>
            <a:r>
              <a:rPr lang="en-US" sz="4000" dirty="0" err="1">
                <a:solidFill>
                  <a:srgbClr val="FF0000"/>
                </a:solidFill>
              </a:rPr>
              <a:t>ГДЕ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 err="1">
                <a:solidFill>
                  <a:srgbClr val="FF0000"/>
                </a:solidFill>
              </a:rPr>
              <a:t>СОЛНЫШКО</a:t>
            </a:r>
            <a:r>
              <a:rPr lang="en-US" sz="4000" dirty="0">
                <a:solidFill>
                  <a:srgbClr val="FF0000"/>
                </a:solidFill>
              </a:rPr>
              <a:t>, </a:t>
            </a:r>
            <a:r>
              <a:rPr lang="en-US" sz="4000" dirty="0" err="1">
                <a:solidFill>
                  <a:srgbClr val="FF0000"/>
                </a:solidFill>
              </a:rPr>
              <a:t>ГДЕ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 err="1">
                <a:solidFill>
                  <a:srgbClr val="FF0000"/>
                </a:solidFill>
              </a:rPr>
              <a:t>ТЕНЬ</a:t>
            </a:r>
            <a:r>
              <a:rPr lang="en-US" sz="4000" dirty="0">
                <a:solidFill>
                  <a:srgbClr val="FF0000"/>
                </a:solidFill>
              </a:rPr>
              <a:t>?”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Zarzand\Desktop\Новая папка (2)\20160407_101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4512502" cy="3384376"/>
          </a:xfrm>
          <a:prstGeom prst="rect">
            <a:avLst/>
          </a:prstGeom>
          <a:noFill/>
        </p:spPr>
      </p:pic>
      <p:pic>
        <p:nvPicPr>
          <p:cNvPr id="6147" name="Picture 3" descr="C:\Users\Zarzand\Desktop\Новая папка (2)\20160407_101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4976" y="2204864"/>
            <a:ext cx="456902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rgbClr val="FF0000"/>
                </a:solidFill>
              </a:rPr>
              <a:t>АППЛИКАЦИЯ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Users\Zarzand\Desktop\Новая папка (2)\20160412_090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340768"/>
            <a:ext cx="3552395" cy="2664296"/>
          </a:xfrm>
          <a:prstGeom prst="rect">
            <a:avLst/>
          </a:prstGeom>
          <a:noFill/>
        </p:spPr>
      </p:pic>
      <p:pic>
        <p:nvPicPr>
          <p:cNvPr id="7172" name="Picture 4" descr="C:\Users\Zarzand\Desktop\Новая папка (2)\20160412_112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2016" y="3824552"/>
            <a:ext cx="355239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6632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rgbClr val="FF0000"/>
                </a:solidFill>
              </a:rPr>
              <a:t>СОЛНЫШКО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err="1">
                <a:solidFill>
                  <a:srgbClr val="FF0000"/>
                </a:solidFill>
              </a:rPr>
              <a:t>ЛУЧИСТОЕ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Zarzand\Desktop\Новая папка (2)\20160407_143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5330">
            <a:off x="384374" y="1349733"/>
            <a:ext cx="3694360" cy="2770770"/>
          </a:xfrm>
          <a:prstGeom prst="rect">
            <a:avLst/>
          </a:prstGeom>
          <a:noFill/>
        </p:spPr>
      </p:pic>
      <p:pic>
        <p:nvPicPr>
          <p:cNvPr id="8196" name="Picture 4" descr="C:\Users\Zarzand\Desktop\Новая папка (2)\20160407_1556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9426">
            <a:off x="4503097" y="2972447"/>
            <a:ext cx="3900753" cy="2925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6F414-0748-4D4E-918C-0497B721D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9" y="190500"/>
            <a:ext cx="8734491" cy="65508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26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Солнышко</dc:title>
  <dc:creator>Zarzand</dc:creator>
  <cp:lastModifiedBy>Зарзанд Мхитарян</cp:lastModifiedBy>
  <cp:revision>25</cp:revision>
  <dcterms:created xsi:type="dcterms:W3CDTF">2016-04-10T20:12:50Z</dcterms:created>
  <dcterms:modified xsi:type="dcterms:W3CDTF">2018-06-21T10:23:33Z</dcterms:modified>
</cp:coreProperties>
</file>