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61" r:id="rId4"/>
    <p:sldId id="262" r:id="rId5"/>
    <p:sldId id="263" r:id="rId6"/>
    <p:sldId id="265" r:id="rId7"/>
    <p:sldId id="258" r:id="rId8"/>
    <p:sldId id="264" r:id="rId9"/>
    <p:sldId id="266" r:id="rId10"/>
    <p:sldId id="260" r:id="rId11"/>
    <p:sldId id="259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81D23-04B1-4024-A831-4269640143C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51BE9-F244-402C-B441-C767818E2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51BE9-F244-402C-B441-C767818E242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51BE9-F244-402C-B441-C767818E242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51BE9-F244-402C-B441-C767818E242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51BE9-F244-402C-B441-C767818E242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51BE9-F244-402C-B441-C767818E242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8277620-B1DE-4759-906A-6B36AF139C3E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3C8F8E-DB98-480A-B5FD-FDFBD119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trips dir="l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40;&#1083;&#1077;&#1082;&#1089;&#1077;&#1081;\Documents\&#1051;&#1080;&#1083;&#1103;%20&#1076;&#1086;&#1082;&#1091;&#1084;&#1077;&#1085;&#1090;&#1099;%20&#1089;%20&#1088;&#1072;&#1073;&#1086;&#1090;&#1099;\&#1053;&#1077;&#1076;&#1077;&#1083;&#1103;%20&#1055;&#1062;&#1050;\&#1050;&#1086;&#1085;&#1092;&#1077;&#1088;&#1077;&#1085;&#1094;&#1080;&#1103;\videoplayback.mp4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7772400" cy="1829761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chemeClr val="bg2">
                      <a:lumMod val="10000"/>
                    </a:schemeClr>
                  </a:solidFill>
                </a:ln>
              </a:rPr>
              <a:t>Мобильный </a:t>
            </a:r>
            <a:r>
              <a:rPr lang="ru-RU" dirty="0" smtClean="0">
                <a:ln>
                  <a:solidFill>
                    <a:schemeClr val="bg2">
                      <a:lumMod val="10000"/>
                    </a:schemeClr>
                  </a:solidFill>
                </a:ln>
              </a:rPr>
              <a:t>телефон </a:t>
            </a:r>
            <a:r>
              <a:rPr lang="ru-RU" dirty="0" smtClean="0">
                <a:ln>
                  <a:solidFill>
                    <a:schemeClr val="bg2">
                      <a:lumMod val="10000"/>
                    </a:schemeClr>
                  </a:solidFill>
                </a:ln>
              </a:rPr>
              <a:t>За и </a:t>
            </a:r>
            <a:r>
              <a:rPr lang="ru-RU" dirty="0" smtClean="0">
                <a:ln>
                  <a:solidFill>
                    <a:schemeClr val="bg2">
                      <a:lumMod val="10000"/>
                    </a:schemeClr>
                  </a:solidFill>
                </a:ln>
              </a:rPr>
              <a:t>против</a:t>
            </a:r>
            <a:endParaRPr lang="ru-RU" dirty="0">
              <a:ln>
                <a:solidFill>
                  <a:schemeClr val="bg2">
                    <a:lumMod val="10000"/>
                  </a:schemeClr>
                </a:solidFill>
              </a:ln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71718" y="3500438"/>
            <a:ext cx="6672282" cy="119970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Докладчик – студент группы 1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7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Булгаков Иван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Руководитель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Махова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Л.А.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1746" name="AutoShape 2" descr="Картинки по запросу сейчас мобильный или сотовый телефон докла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Картинки по запросу сейчас мобильный или сотовый телефон докла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0" name="Picture 6" descr="Картинки по запросу сейчас мобильный или сотовый телефон доклад"/>
          <p:cNvPicPr>
            <a:picLocks noChangeAspect="1" noChangeArrowheads="1"/>
          </p:cNvPicPr>
          <p:nvPr/>
        </p:nvPicPr>
        <p:blipFill>
          <a:blip r:embed="rId3"/>
          <a:srcRect r="25862"/>
          <a:stretch>
            <a:fillRect/>
          </a:stretch>
        </p:blipFill>
        <p:spPr bwMode="auto">
          <a:xfrm>
            <a:off x="142844" y="3286124"/>
            <a:ext cx="3071833" cy="183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Смартфоны и мобильный интернет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81328"/>
            <a:ext cx="5757874" cy="151904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1999 году сотовые операторы начали внедрять технологию WAP, позволившую облегчить абонентам доступ к мобильному интернету.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Picture 2" descr="Картинки по запросу технологию WA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F3F1"/>
              </a:clrFrom>
              <a:clrTo>
                <a:srgbClr val="F4F3F1">
                  <a:alpha val="0"/>
                </a:srgbClr>
              </a:clrTo>
            </a:clrChange>
          </a:blip>
          <a:srcRect l="7500" t="3866" r="2499" b="5283"/>
          <a:stretch>
            <a:fillRect/>
          </a:stretch>
        </p:blipFill>
        <p:spPr bwMode="auto">
          <a:xfrm>
            <a:off x="6043287" y="785794"/>
            <a:ext cx="3100713" cy="2428892"/>
          </a:xfrm>
          <a:prstGeom prst="rect">
            <a:avLst/>
          </a:prstGeom>
          <a:noFill/>
        </p:spPr>
      </p:pic>
      <p:sp>
        <p:nvSpPr>
          <p:cNvPr id="2052" name="AutoShape 4" descr="Картинки по запросу GP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Картинки по запросу GP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Картинки по запросу GP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Картинки по запросу GP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Картинки по запросу GPR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2714620"/>
            <a:ext cx="2143125" cy="2143125"/>
          </a:xfrm>
          <a:prstGeom prst="rect">
            <a:avLst/>
          </a:prstGeom>
          <a:noFill/>
        </p:spPr>
      </p:pic>
      <p:sp>
        <p:nvSpPr>
          <p:cNvPr id="2062" name="AutoShape 14" descr="Картинки по запросу 4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Картинки по запросу 4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Картинки по запросу 4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8" name="AutoShape 20" descr="Картинки по запросу 4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72" name="Picture 24" descr="Картинки по запросу 4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786322"/>
            <a:ext cx="3071954" cy="1904972"/>
          </a:xfrm>
          <a:prstGeom prst="rect">
            <a:avLst/>
          </a:prstGeom>
          <a:noFill/>
        </p:spPr>
      </p:pic>
      <p:sp>
        <p:nvSpPr>
          <p:cNvPr id="19" name="Содержимое 6"/>
          <p:cNvSpPr txBox="1">
            <a:spLocks/>
          </p:cNvSpPr>
          <p:nvPr/>
        </p:nvSpPr>
        <p:spPr>
          <a:xfrm>
            <a:off x="428596" y="3000372"/>
            <a:ext cx="5757874" cy="1571636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2000 году появился стандарт GPRS, а также UMTS — один из основных, которые используются в архитектуре 3G-сетей.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Содержимое 6"/>
          <p:cNvSpPr txBox="1">
            <a:spLocks/>
          </p:cNvSpPr>
          <p:nvPr/>
        </p:nvSpPr>
        <p:spPr>
          <a:xfrm>
            <a:off x="457200" y="4500570"/>
            <a:ext cx="5757874" cy="1804796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2009 году шведская компания 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TeliaSonera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запустила первую в мире сеть в стандарте 4G. Сейчас он считается самым современным и активно внедряется операторами по всему миру.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509094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Мобильный телефон удобен и компактен.</a:t>
            </a:r>
          </a:p>
          <a:p>
            <a:pPr lvl="0"/>
            <a:r>
              <a:rPr lang="ru-RU" dirty="0" smtClean="0"/>
              <a:t>Позволяет мгновенно найти нужную информацию. </a:t>
            </a:r>
          </a:p>
          <a:p>
            <a:pPr lvl="0"/>
            <a:r>
              <a:rPr lang="ru-RU" dirty="0" smtClean="0"/>
              <a:t>Обменяться сообщением с другом, не только дома, за компьютером или ноутбуком, но и в любом другом удобном для вас месте.</a:t>
            </a:r>
          </a:p>
          <a:p>
            <a:pPr lvl="0"/>
            <a:r>
              <a:rPr lang="ru-RU" dirty="0" smtClean="0"/>
              <a:t>Вы можете звонить в любой уголок света и поговорить с нужным для вас человеком.</a:t>
            </a:r>
          </a:p>
          <a:p>
            <a:pPr lvl="0"/>
            <a:r>
              <a:rPr lang="ru-RU" dirty="0" smtClean="0"/>
              <a:t>Мобильный телефон заменяет нам многие предметы.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6623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Мобильный телефон может привести к различным заболеваниям, начиная от аллергии, заканчивая раком. </a:t>
            </a:r>
          </a:p>
          <a:p>
            <a:r>
              <a:rPr lang="ru-RU" dirty="0" smtClean="0"/>
              <a:t>Второе, это то, что телефон «съедает нас».</a:t>
            </a:r>
          </a:p>
          <a:p>
            <a:r>
              <a:rPr lang="ru-RU" dirty="0" smtClean="0"/>
              <a:t>Устройство поглощает огромное количество нашего времени (особенно у подростков).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Плюсы и минусы мобильного телефона: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videoplayback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357166"/>
            <a:ext cx="8215370" cy="6161528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16211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Телефон это не ужасное устройство, которое портит существование человека, а действительно удобная вещь, просто к этому нужно подходить с умом, чтобы нам ничего не навредило, тем более такое компактное устройство, как телефон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Вывод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2143116"/>
            <a:ext cx="6357982" cy="9475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</p:cSld>
  <p:clrMapOvr>
    <a:masterClrMapping/>
  </p:clrMapOvr>
  <p:transition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Телефон это греческое слово, состоящее из двух слов «теле» это далеко и «фон», что означает звук. </a:t>
            </a:r>
          </a:p>
          <a:p>
            <a:endParaRPr lang="ru-RU" dirty="0" smtClean="0"/>
          </a:p>
          <a:p>
            <a:r>
              <a:rPr lang="ru-RU" dirty="0" smtClean="0"/>
              <a:t>Другими словами это устройство для передачи звука в частности человеческой речи на большие расстояния.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947672"/>
          </a:xfrm>
        </p:spPr>
        <p:txBody>
          <a:bodyPr/>
          <a:lstStyle/>
          <a:p>
            <a:r>
              <a:rPr lang="ru-RU" dirty="0" smtClean="0"/>
              <a:t>История возникновения телефона связана с именем </a:t>
            </a:r>
            <a:r>
              <a:rPr lang="ru-RU" b="1" dirty="0" smtClean="0"/>
              <a:t>Александра Белла,</a:t>
            </a:r>
            <a:r>
              <a:rPr lang="ru-RU" dirty="0" smtClean="0"/>
              <a:t> американского изобретателя шотландского происхождения.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14480" y="285728"/>
            <a:ext cx="5643602" cy="928694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Немного истории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2770" name="Picture 2" descr="Картинки по запросу Александра Бел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429000"/>
            <a:ext cx="410964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Картинки по запросу Александра Белл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5" y="3500438"/>
            <a:ext cx="3429023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7615262" cy="130472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1885 году Павел Михайлович Голубицкий, изобретатель из России, разработал принципиально новую схему работы телефонной станции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0112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Вклад изобретателей из России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3794" name="Picture 2" descr="Картинки по запросу 1885 году Павел Михайлович Голубиц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071810"/>
            <a:ext cx="2416614" cy="3032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Картинки по запросу 1885 году Павел Михайлович Голубицки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714620"/>
            <a:ext cx="5214974" cy="3911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804663"/>
          </a:xfrm>
        </p:spPr>
        <p:txBody>
          <a:bodyPr>
            <a:normAutofit lnSpcReduction="10000"/>
          </a:bodyPr>
          <a:lstStyle/>
          <a:p>
            <a:pPr marL="624078" lvl="0" indent="-514350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sz="2800" dirty="0" smtClean="0"/>
              <a:t>1. Электрический телефон </a:t>
            </a:r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Виды телефонов</a:t>
            </a:r>
            <a:endParaRPr lang="ru-RU" dirty="0"/>
          </a:p>
        </p:txBody>
      </p:sp>
      <p:pic>
        <p:nvPicPr>
          <p:cNvPr id="4" name="Рисунок 3" descr="C:\Users\USER\Pictures\Ipfon 2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429388" y="642918"/>
            <a:ext cx="2357454" cy="2111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Pictures\lektro 1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1857364"/>
            <a:ext cx="1581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Pictures\mob 1.jpg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91444" y="2357430"/>
            <a:ext cx="1581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Картинки по запросу спутниковый телефон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357562"/>
            <a:ext cx="2071702" cy="1519249"/>
          </a:xfrm>
          <a:prstGeom prst="rect">
            <a:avLst/>
          </a:prstGeom>
          <a:noFill/>
        </p:spPr>
      </p:pic>
      <p:pic>
        <p:nvPicPr>
          <p:cNvPr id="9" name="Рисунок 8" descr="C:\Users\USER\Pictures\polev 1.jpg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429132"/>
            <a:ext cx="1490667" cy="127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 descr="Картинки по запросу Ip телефония скайп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AFEFD"/>
              </a:clrFrom>
              <a:clrTo>
                <a:srgbClr val="FAFEFD">
                  <a:alpha val="0"/>
                </a:srgbClr>
              </a:clrTo>
            </a:clrChange>
          </a:blip>
          <a:srcRect b="33516"/>
          <a:stretch>
            <a:fillRect/>
          </a:stretch>
        </p:blipFill>
        <p:spPr bwMode="auto">
          <a:xfrm>
            <a:off x="5857884" y="5072074"/>
            <a:ext cx="2643206" cy="120919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1472" y="2285992"/>
            <a:ext cx="564360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ru-RU" sz="2800" dirty="0" smtClean="0"/>
              <a:t>2.Радиотелефон</a:t>
            </a:r>
          </a:p>
          <a:p>
            <a:pPr marL="342900" indent="-342900">
              <a:buFont typeface="+mj-lt"/>
              <a:buAutoNum type="arabicPeriod" startAt="2"/>
            </a:pP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383447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/>
              <a:t>4. Спутниковый телефон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71472" y="471488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5. Полевой телефон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28596" y="2904650"/>
            <a:ext cx="72152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4078" lvl="0" indent="-514350">
              <a:lnSpc>
                <a:spcPct val="150000"/>
              </a:lnSpc>
              <a:spcAft>
                <a:spcPts val="600"/>
              </a:spcAft>
            </a:pPr>
            <a:r>
              <a:rPr lang="ru-RU" sz="2800" dirty="0" smtClean="0"/>
              <a:t>3. Сотовый или мобильный телефон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596" y="5357826"/>
            <a:ext cx="5143536" cy="651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4078" lvl="0" indent="-514350">
              <a:lnSpc>
                <a:spcPct val="150000"/>
              </a:lnSpc>
              <a:spcAft>
                <a:spcPts val="600"/>
              </a:spcAft>
            </a:pPr>
            <a:r>
              <a:rPr lang="ru-RU" sz="2800" dirty="0" smtClean="0"/>
              <a:t>6. IP-телефония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481329"/>
            <a:ext cx="8329642" cy="25906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Первый зафиксированный разговор по телефону через радиоканал, по ряду ключевых характеристик соответствующий принципам организации современной сотовой связи, был проведен в 1950 году в Швеции.</a:t>
            </a:r>
          </a:p>
          <a:p>
            <a:pPr>
              <a:buNone/>
            </a:pPr>
            <a:r>
              <a:rPr lang="ru-RU" sz="2000" dirty="0" smtClean="0"/>
              <a:t>Изобретатель </a:t>
            </a:r>
            <a:r>
              <a:rPr lang="ru-RU" sz="2000" dirty="0" err="1" smtClean="0"/>
              <a:t>Стюре</a:t>
            </a:r>
            <a:r>
              <a:rPr lang="ru-RU" sz="2000" dirty="0" smtClean="0"/>
              <a:t> </a:t>
            </a:r>
            <a:r>
              <a:rPr lang="ru-RU" sz="2000" dirty="0" err="1" smtClean="0"/>
              <a:t>Лауген</a:t>
            </a:r>
            <a:r>
              <a:rPr lang="ru-RU" sz="2000" dirty="0" smtClean="0"/>
              <a:t>, сидевший за рулем компании </a:t>
            </a:r>
            <a:r>
              <a:rPr lang="ru-RU" sz="2000" dirty="0" err="1" smtClean="0"/>
              <a:t>Televerket</a:t>
            </a:r>
            <a:r>
              <a:rPr lang="ru-RU" sz="2000" dirty="0" smtClean="0"/>
              <a:t>, успешно созвонился со службой точного времени с помощью соответствующего типа прибора.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14290"/>
            <a:ext cx="8929718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Как появились мобильные телефоны</a:t>
            </a:r>
            <a:endParaRPr lang="ru-RU" sz="4000" dirty="0"/>
          </a:p>
        </p:txBody>
      </p:sp>
      <p:pic>
        <p:nvPicPr>
          <p:cNvPr id="36866" name="Picture 2" descr="Картинки по запросу 1950 году в Швеции. Изобретатель Стюре Лауг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929065"/>
            <a:ext cx="2143140" cy="280410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3671633" cy="501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714876" y="1714488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Инженер Леонид </a:t>
            </a:r>
            <a:r>
              <a:rPr lang="ru-RU" i="1" dirty="0" err="1"/>
              <a:t>Куприянович</a:t>
            </a:r>
            <a:r>
              <a:rPr lang="ru-RU" i="1" dirty="0"/>
              <a:t> демонстрирует возможности мобильного телефона. «Наука и жизнь», 10, 1958 год.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стория создания мобильного телефона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834076" y="4857760"/>
            <a:ext cx="3309924" cy="1762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Развитие мобильной связи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1357298"/>
            <a:ext cx="79296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 </a:t>
            </a:r>
            <a:r>
              <a:rPr lang="ru-RU" dirty="0" smtClean="0"/>
              <a:t>Появление GSM - глобальный</a:t>
            </a:r>
            <a:r>
              <a:rPr lang="ru-RU" dirty="0"/>
              <a:t>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стандарт цифровой мобильной сотовой связи, с разделением каналов по времени (TDMA) и частоте (FDMA). Разработан под эгидой Европейского института стандартизации электросвязи (ETSI) в конце 1980-х годов.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 </a:t>
            </a:r>
            <a:r>
              <a:rPr lang="ru-RU" dirty="0"/>
              <a:t>1996 году компания </a:t>
            </a:r>
            <a:r>
              <a:rPr lang="ru-RU" dirty="0" err="1"/>
              <a:t>Nokia</a:t>
            </a:r>
            <a:r>
              <a:rPr lang="ru-RU" dirty="0"/>
              <a:t> представила, фактически, один из первых смартфонов — устройство, с помощью которого можно было отправлять почту, факсы, пользоваться интернетом. В том же году появилась ставшая легендарной книжка </a:t>
            </a:r>
            <a:r>
              <a:rPr lang="ru-RU" dirty="0" err="1"/>
              <a:t>StarTac</a:t>
            </a:r>
            <a:r>
              <a:rPr lang="ru-RU" dirty="0"/>
              <a:t> от </a:t>
            </a:r>
            <a:r>
              <a:rPr lang="ru-RU" dirty="0" err="1" smtClean="0"/>
              <a:t>Motorola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6329378" cy="166192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1997 году компания </a:t>
            </a:r>
            <a:r>
              <a:rPr lang="ru-RU" dirty="0" err="1" smtClean="0"/>
              <a:t>Philips</a:t>
            </a:r>
            <a:r>
              <a:rPr lang="ru-RU" dirty="0" smtClean="0"/>
              <a:t> выпустила телефон </a:t>
            </a:r>
            <a:r>
              <a:rPr lang="ru-RU" dirty="0" err="1" smtClean="0"/>
              <a:t>Spark</a:t>
            </a:r>
            <a:r>
              <a:rPr lang="ru-RU" dirty="0" smtClean="0"/>
              <a:t> с очень большим запасом автономной работы — порядка 350 часов.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Смартфоны и мобильный интернет</a:t>
            </a:r>
          </a:p>
        </p:txBody>
      </p:sp>
      <p:pic>
        <p:nvPicPr>
          <p:cNvPr id="3074" name="Picture 2" descr="Картинки по запросу 1997 году компания Philips выпустила телефон Spark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1214422"/>
            <a:ext cx="1375518" cy="2496513"/>
          </a:xfrm>
          <a:prstGeom prst="rect">
            <a:avLst/>
          </a:prstGeom>
          <a:noFill/>
        </p:spPr>
      </p:pic>
      <p:pic>
        <p:nvPicPr>
          <p:cNvPr id="3076" name="Picture 4" descr="Картинки по запросу мобильный аппарат Sharp PMC-1 Smartphon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430"/>
          <a:stretch>
            <a:fillRect/>
          </a:stretch>
        </p:blipFill>
        <p:spPr bwMode="auto">
          <a:xfrm>
            <a:off x="6215074" y="3857628"/>
            <a:ext cx="2334584" cy="2143140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428596" y="3286124"/>
            <a:ext cx="6329378" cy="2214578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1998 году появился мобильный аппарат 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Sharp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PMC-1 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Smartphone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обладающий сенсорным дисплеем. Ожидалось, что он будет прямым конкурентом отмеченному выше 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гаджету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от 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Nokia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331</TotalTime>
  <Words>467</Words>
  <Application>Microsoft Office PowerPoint</Application>
  <PresentationFormat>Экран (4:3)</PresentationFormat>
  <Paragraphs>50</Paragraphs>
  <Slides>14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Мобильный телефон За и против</vt:lpstr>
      <vt:lpstr>Слайд 2</vt:lpstr>
      <vt:lpstr>Немного истории</vt:lpstr>
      <vt:lpstr>Вклад изобретателей из России </vt:lpstr>
      <vt:lpstr>Виды телефонов</vt:lpstr>
      <vt:lpstr>Как появились мобильные телефоны</vt:lpstr>
      <vt:lpstr>Слайд 7</vt:lpstr>
      <vt:lpstr>Развитие мобильной связи</vt:lpstr>
      <vt:lpstr>Смартфоны и мобильный интернет</vt:lpstr>
      <vt:lpstr>Смартфоны и мобильный интернет</vt:lpstr>
      <vt:lpstr>Плюсы и минусы мобильного телефона:</vt:lpstr>
      <vt:lpstr>Слайд 12</vt:lpstr>
      <vt:lpstr>Вывод</vt:lpstr>
      <vt:lpstr>Слайд 14</vt:lpstr>
    </vt:vector>
  </TitlesOfParts>
  <Company>ФГОУ СПО КМТ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Махова</dc:creator>
  <cp:lastModifiedBy>Алексей</cp:lastModifiedBy>
  <cp:revision>64</cp:revision>
  <dcterms:created xsi:type="dcterms:W3CDTF">2018-02-27T09:36:14Z</dcterms:created>
  <dcterms:modified xsi:type="dcterms:W3CDTF">2018-06-21T15:19:28Z</dcterms:modified>
</cp:coreProperties>
</file>