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38A9-07A4-4EB9-BAF4-D73B841B8829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36D89-99DD-4864-8ED4-3FF693443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673224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Муниципальное  бюджетное общеобразовательное учреждение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«Лицей г. Уварово  им. А.И. Данилова»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683568" y="1988840"/>
            <a:ext cx="5472608" cy="3672408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Контрольные вопросы по учебному курсу «Физическая культура»</a:t>
            </a:r>
          </a:p>
          <a:p>
            <a:pPr marL="0" indent="0">
              <a:spcBef>
                <a:spcPts val="0"/>
              </a:spcBef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6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класс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6093296"/>
            <a:ext cx="8219256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Учитель: 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Немтинова Надежда Викторовна</a:t>
            </a:r>
            <a:endParaRPr lang="ru-RU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>
              <a:buNone/>
            </a:pP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9.  Длина марафонской дистанции равна: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24336"/>
            <a:ext cx="4546848" cy="305293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 50 км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 42 км 195 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 21 км 98 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 192м 27 см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Д) нет верного ответа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22530" name="Picture 2" descr="http://cheladmin.ru/filesold/JI4H3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268761"/>
            <a:ext cx="5256584" cy="350439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 anchor="t">
            <a:normAutofit/>
          </a:bodyPr>
          <a:lstStyle/>
          <a:p>
            <a:pPr algn="just"/>
            <a:r>
              <a:rPr lang="ru-RU" sz="3000" b="1" dirty="0" smtClean="0">
                <a:solidFill>
                  <a:srgbClr val="6600CC"/>
                </a:solidFill>
                <a:latin typeface="Cambria" pitchFamily="18" charset="0"/>
              </a:rPr>
              <a:t>10. __________________ - это комплекс упражнений, который выполняется в начале тренировки с целью подготовки организма к предстоящим нагрузкам.</a:t>
            </a:r>
            <a:endParaRPr lang="ru-RU" sz="3000" b="1" dirty="0">
              <a:solidFill>
                <a:srgbClr val="6600CC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5698976" cy="17610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www.detkityumen.ru/uploads/wys/Image/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08660"/>
            <a:ext cx="5976664" cy="4307565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Ключи к ответам</a:t>
            </a: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3094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</a:t>
                      </a:r>
                      <a:endParaRPr lang="ru-RU" sz="2800" dirty="0">
                        <a:latin typeface="Cambria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</a:t>
                      </a:r>
                      <a:endParaRPr lang="ru-RU" sz="2800" dirty="0">
                        <a:latin typeface="Cambria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</a:t>
                      </a:r>
                      <a:endParaRPr lang="ru-RU" sz="2800" dirty="0">
                        <a:latin typeface="Cambria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ответ</a:t>
                      </a:r>
                      <a:endParaRPr lang="ru-RU" sz="2800" dirty="0">
                        <a:latin typeface="Cambria" pitchFamily="18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  <a:tr h="74884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разминка</a:t>
                      </a:r>
                      <a:endParaRPr lang="ru-RU" sz="28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556792"/>
            <a:ext cx="6480720" cy="3456384"/>
          </a:xfrm>
        </p:spPr>
        <p:txBody>
          <a:bodyPr anchor="t">
            <a:normAutofit/>
          </a:bodyPr>
          <a:lstStyle/>
          <a:p>
            <a:r>
              <a:rPr lang="ru-RU" sz="5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ПОЗДРАВЛЯЕМ </a:t>
            </a:r>
            <a:br>
              <a:rPr lang="ru-RU" sz="5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</a:br>
            <a:r>
              <a:rPr lang="ru-RU" sz="5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   УСПЕШНЫМ ВЫПОЛНЕНИЕМ ЗАДАНИЙ!!!</a:t>
            </a:r>
            <a:endParaRPr lang="ru-RU" sz="5400" b="1" cap="all" dirty="0">
              <a:ln w="9000" cmpd="sng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994122"/>
          </a:xfrm>
        </p:spPr>
        <p:txBody>
          <a:bodyPr anchor="t">
            <a:no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Что из перечисленного не является требованием  о допуске к занятиям физической культурой?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254888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А). Наличие спортивной формы и обуви.</a:t>
            </a:r>
          </a:p>
          <a:p>
            <a:pPr marL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Б). Наличие справки о состоянии здоровья.</a:t>
            </a:r>
          </a:p>
          <a:p>
            <a:pPr marL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В). Проведение инструктажа по правилам поведения и техники безопасности.</a:t>
            </a:r>
          </a:p>
          <a:p>
            <a:pPr marL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Г). Всё обязательно.</a:t>
            </a:r>
            <a:endParaRPr lang="ru-RU" sz="28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026" name="Picture 2" descr="http://www.koin-nkz.ru/sites/dou132/files/2013/07/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4355" y="3645024"/>
            <a:ext cx="4048125" cy="300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 Что не является видом легкой атлетики?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Прыжок с шестом.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Бег на 400 метров с барьерами.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Спортивная ходьба.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Это всё виды легкой атлетики.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5362" name="Picture 2" descr="http://www.appforhealth.com/wp-content/uploads/2011/06/womenrun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933056"/>
            <a:ext cx="5904656" cy="2604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3. Какая фаза отсутствует в беге на короткие дистанции?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Старт.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Стартовый разгон.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Бег по дистанции.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Подготовка к финишу.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Д). Финиширование.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6386" name="Picture 2" descr="http://img1.liveinternet.ru/images/attach/c/3/75/672/75672899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240360" cy="4481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4. Какая игра здесь лишняя?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3250704" cy="254888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Пионербол.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Баскетбол.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Волейбол.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Гандбол.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7410" name="Picture 2" descr="http://www.vegopolis.ru/upload/sports_news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204864"/>
            <a:ext cx="5057775" cy="38862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5. Какого технического приёма в волейболе не существует?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4392488" cy="49580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Прием мяча снизу.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Подача мяча.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Передача мяча от груди двумя руками.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Нападающий удар.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8434" name="Picture 2" descr="http://afisha.nordportal.ru/upload/resize_cache/iblock/424/600_600_1/opckhgqiwbppwg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798720" cy="4246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6. Какое двигательное качество определяется в беге на 30 метров?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1"/>
            <a:ext cx="3888432" cy="2620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Сила.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Быстрота.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Координация.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Выносливость.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19458" name="Picture 2" descr="http://s13olen.narod.ru/i/spo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420888"/>
            <a:ext cx="4893568" cy="3670177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 anchor="t">
            <a:noAutofit/>
          </a:bodyPr>
          <a:lstStyle/>
          <a:p>
            <a:pPr algn="just"/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7</a:t>
            </a:r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Какое двигательное качество определяется в челночном беге 3х10 метров?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717032"/>
            <a:ext cx="3816424" cy="2548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Сила.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Быстрота.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Координация.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Выносливость.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20484" name="Picture 4" descr="http://www.mk.ru/upload/iblock_mk/475/62/19/ec/DETAIL_PICTURE_643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628800"/>
            <a:ext cx="4692663" cy="3517028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 anchor="t">
            <a:norm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8. ____________ -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это способность человека выполнять какую-либо напряженную работу в течение длительного периода времени.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435280" cy="40653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А). Координация.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Б). Выносливость.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В). Гибкость.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Г). Быстрота.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pic>
        <p:nvPicPr>
          <p:cNvPr id="21506" name="Picture 2" descr="http://www.motti.ru/upload/iblock/ca4/ca44929bf79af61f8d1d1d8c8cd1bc3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96952"/>
            <a:ext cx="4680180" cy="351013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380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 бюджетное общеобразовательное учреждение «Лицей г. Уварово  им. А.И. Данилова»</vt:lpstr>
      <vt:lpstr>1. Что из перечисленного не является требованием  о допуске к занятиям физической культурой?</vt:lpstr>
      <vt:lpstr>2. Что не является видом легкой атлетики?</vt:lpstr>
      <vt:lpstr>3. Какая фаза отсутствует в беге на короткие дистанции?</vt:lpstr>
      <vt:lpstr>4. Какая игра здесь лишняя?</vt:lpstr>
      <vt:lpstr>5. Какого технического приёма в волейболе не существует?</vt:lpstr>
      <vt:lpstr>6. Какое двигательное качество определяется в беге на 30 метров?</vt:lpstr>
      <vt:lpstr>7. Какое двигательное качество определяется в челночном беге 3х10 метров?</vt:lpstr>
      <vt:lpstr>8. ____________ - это способность человека выполнять какую-либо напряженную работу в течение длительного периода времени.</vt:lpstr>
      <vt:lpstr>9.  Длина марафонской дистанции равна:</vt:lpstr>
      <vt:lpstr>10. __________________ - это комплекс упражнений, который выполняется в начале тренировки с целью подготовки организма к предстоящим нагрузкам.</vt:lpstr>
      <vt:lpstr>Ключи к ответам</vt:lpstr>
      <vt:lpstr>ПОЗДРАВЛЯЕМ  С   УСПЕШНЫМ ВЫПОЛНЕНИЕМ ЗАДАНИЙ!!!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User</cp:lastModifiedBy>
  <cp:revision>23</cp:revision>
  <dcterms:created xsi:type="dcterms:W3CDTF">2013-10-23T18:37:11Z</dcterms:created>
  <dcterms:modified xsi:type="dcterms:W3CDTF">2018-06-15T13:40:23Z</dcterms:modified>
</cp:coreProperties>
</file>