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3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4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214060F-DCB3-45CC-8BAA-9E19F99972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84"/>
            <a:ext cx="9144000" cy="6865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868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4B7D6C-BA5B-4C5B-ABA5-47180BFDC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124C809-C871-48E6-8D7C-EB8EE85E59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CABA649-4615-4CDF-B18C-A97B125E0E7C}"/>
              </a:ext>
            </a:extLst>
          </p:cNvPr>
          <p:cNvSpPr/>
          <p:nvPr/>
        </p:nvSpPr>
        <p:spPr>
          <a:xfrm>
            <a:off x="179512" y="1052736"/>
            <a:ext cx="504657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1 ТУР</a:t>
            </a:r>
          </a:p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 «Из какой сказки отрывок?»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97B8F02-55E2-4B80-97A2-06CE6CD06B24}"/>
              </a:ext>
            </a:extLst>
          </p:cNvPr>
          <p:cNvSpPr/>
          <p:nvPr/>
        </p:nvSpPr>
        <p:spPr>
          <a:xfrm>
            <a:off x="416798" y="204272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AutoNum type="arabicPeriod"/>
            </a:pPr>
            <a:r>
              <a:rPr lang="ru-RU" b="1" dirty="0">
                <a:solidFill>
                  <a:srgbClr val="7030A0"/>
                </a:solidFill>
                <a:latin typeface="Georgia" panose="02040502050405020303" pitchFamily="18" charset="0"/>
              </a:rPr>
              <a:t>Три девицы под окном,</a:t>
            </a:r>
            <a:br>
              <a:rPr lang="ru-RU" b="1" dirty="0">
                <a:solidFill>
                  <a:srgbClr val="7030A0"/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Georgia" panose="02040502050405020303" pitchFamily="18" charset="0"/>
              </a:rPr>
              <a:t>Пряли поздно вечерком.</a:t>
            </a:r>
          </a:p>
          <a:p>
            <a:br>
              <a:rPr lang="ru-RU" dirty="0"/>
            </a:br>
            <a:r>
              <a:rPr lang="ru-RU" dirty="0">
                <a:solidFill>
                  <a:srgbClr val="7030A0"/>
                </a:solidFill>
                <a:latin typeface="Helvetica Neue"/>
              </a:rPr>
              <a:t>«Сказка о царе </a:t>
            </a:r>
            <a:r>
              <a:rPr lang="ru-RU" dirty="0" err="1">
                <a:solidFill>
                  <a:srgbClr val="7030A0"/>
                </a:solidFill>
                <a:latin typeface="Helvetica Neue"/>
              </a:rPr>
              <a:t>Салтане</a:t>
            </a:r>
            <a:r>
              <a:rPr lang="ru-RU" dirty="0">
                <a:solidFill>
                  <a:srgbClr val="7030A0"/>
                </a:solidFill>
                <a:latin typeface="Helvetica Neue"/>
              </a:rPr>
              <a:t>…»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C29DD2E-52F8-4478-90BB-206A7D3344B7}"/>
              </a:ext>
            </a:extLst>
          </p:cNvPr>
          <p:cNvSpPr/>
          <p:nvPr/>
        </p:nvSpPr>
        <p:spPr>
          <a:xfrm>
            <a:off x="491429" y="329178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Georgia" panose="02040502050405020303" pitchFamily="18" charset="0"/>
              </a:rPr>
              <a:t>2. «Ах, ты мерзкое стекло,</a:t>
            </a:r>
            <a:br>
              <a:rPr lang="ru-RU" b="1" dirty="0">
                <a:solidFill>
                  <a:srgbClr val="7030A0"/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Georgia" panose="02040502050405020303" pitchFamily="18" charset="0"/>
              </a:rPr>
              <a:t>Это врешь ты мне назло».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24F528E-B1F1-4DD6-BDA8-0DDF1196A3B5}"/>
              </a:ext>
            </a:extLst>
          </p:cNvPr>
          <p:cNvSpPr/>
          <p:nvPr/>
        </p:nvSpPr>
        <p:spPr>
          <a:xfrm>
            <a:off x="441710" y="397567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7030A0"/>
                </a:solidFill>
                <a:latin typeface="Georgia" panose="02040502050405020303" pitchFamily="18" charset="0"/>
              </a:rPr>
              <a:t>«Сказка о мертвой царевне и о семи богатырях».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51D9375-65FA-4A4D-B8DE-F475C62F4F1E}"/>
              </a:ext>
            </a:extLst>
          </p:cNvPr>
          <p:cNvSpPr/>
          <p:nvPr/>
        </p:nvSpPr>
        <p:spPr>
          <a:xfrm>
            <a:off x="609514" y="467073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Georgia" panose="02040502050405020303" pitchFamily="18" charset="0"/>
              </a:rPr>
              <a:t>3. «Год, другой проходит мирно;</a:t>
            </a:r>
            <a:br>
              <a:rPr lang="ru-RU" b="1" dirty="0">
                <a:solidFill>
                  <a:srgbClr val="7030A0"/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Georgia" panose="02040502050405020303" pitchFamily="18" charset="0"/>
              </a:rPr>
              <a:t>Петушок сидит все смирно».</a:t>
            </a:r>
          </a:p>
          <a:p>
            <a:br>
              <a:rPr lang="ru-RU" b="1" dirty="0">
                <a:solidFill>
                  <a:srgbClr val="7030A0"/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Georgia" panose="02040502050405020303" pitchFamily="18" charset="0"/>
              </a:rPr>
              <a:t>      </a:t>
            </a:r>
            <a:r>
              <a:rPr lang="ru-RU" dirty="0">
                <a:solidFill>
                  <a:srgbClr val="7030A0"/>
                </a:solidFill>
                <a:latin typeface="Georgia" panose="02040502050405020303" pitchFamily="18" charset="0"/>
              </a:rPr>
              <a:t>«Сказка о золотом петушке».</a:t>
            </a:r>
          </a:p>
        </p:txBody>
      </p:sp>
    </p:spTree>
    <p:extLst>
      <p:ext uri="{BB962C8B-B14F-4D97-AF65-F5344CB8AC3E}">
        <p14:creationId xmlns:p14="http://schemas.microsoft.com/office/powerpoint/2010/main" val="3134215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4B7D6C-BA5B-4C5B-ABA5-47180BFDC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124C809-C871-48E6-8D7C-EB8EE85E59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7579E14-9566-49E7-86FF-D366B66B59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20688"/>
            <a:ext cx="2915816" cy="189042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8BF859C-7159-4B33-A0AA-E1128EB913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99988"/>
            <a:ext cx="2594166" cy="196003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02C3A5A-89E0-403E-A441-B81A56B943B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400445"/>
            <a:ext cx="2915816" cy="207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781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4B7D6C-BA5B-4C5B-ABA5-47180BFDC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124C809-C871-48E6-8D7C-EB8EE85E59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401" y="0"/>
            <a:ext cx="9144000" cy="6858000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F573DA7-00B8-4385-893D-D3110C9C7EFD}"/>
              </a:ext>
            </a:extLst>
          </p:cNvPr>
          <p:cNvSpPr/>
          <p:nvPr/>
        </p:nvSpPr>
        <p:spPr>
          <a:xfrm>
            <a:off x="1043608" y="620688"/>
            <a:ext cx="41044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2 ТУР «Доскажи словечко»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A6C2FB3-4E42-42CD-8F47-4F61391B1488}"/>
              </a:ext>
            </a:extLst>
          </p:cNvPr>
          <p:cNvSpPr/>
          <p:nvPr/>
        </p:nvSpPr>
        <p:spPr>
          <a:xfrm>
            <a:off x="271332" y="146331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1. Жил старик со своею старухой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У самого синего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7329CB6-EE04-40F3-B77F-C4E2043516DB}"/>
              </a:ext>
            </a:extLst>
          </p:cNvPr>
          <p:cNvSpPr/>
          <p:nvPr/>
        </p:nvSpPr>
        <p:spPr>
          <a:xfrm>
            <a:off x="2411760" y="1715158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моря</a:t>
            </a:r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C3DDB4A-2111-41DB-BA85-38478B055CE6}"/>
              </a:ext>
            </a:extLst>
          </p:cNvPr>
          <p:cNvSpPr/>
          <p:nvPr/>
        </p:nvSpPr>
        <p:spPr>
          <a:xfrm>
            <a:off x="271332" y="213341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2. Родила царица в ночь не то сына, не то дочь;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Не мышонка, не лягушку, а неведома 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497A428-7328-47EC-A618-A17B93D138D2}"/>
              </a:ext>
            </a:extLst>
          </p:cNvPr>
          <p:cNvSpPr/>
          <p:nvPr/>
        </p:nvSpPr>
        <p:spPr>
          <a:xfrm>
            <a:off x="1628450" y="2964413"/>
            <a:ext cx="1457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зверюшку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D30405A-3F62-4A1D-A390-D4262CC6803B}"/>
              </a:ext>
            </a:extLst>
          </p:cNvPr>
          <p:cNvSpPr/>
          <p:nvPr/>
        </p:nvSpPr>
        <p:spPr>
          <a:xfrm>
            <a:off x="271332" y="324025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3. И днем и ночью кот ученый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все ходит по цепи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4DE3804-B1A4-4543-A665-57861A0DBBA1}"/>
              </a:ext>
            </a:extLst>
          </p:cNvPr>
          <p:cNvSpPr/>
          <p:nvPr/>
        </p:nvSpPr>
        <p:spPr>
          <a:xfrm>
            <a:off x="2554344" y="3517257"/>
            <a:ext cx="1063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кругом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9D81BC8-1CA9-4E13-ACEE-17035A795BDF}"/>
              </a:ext>
            </a:extLst>
          </p:cNvPr>
          <p:cNvSpPr/>
          <p:nvPr/>
        </p:nvSpPr>
        <p:spPr>
          <a:xfrm>
            <a:off x="129358" y="3797630"/>
            <a:ext cx="4889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Helvetica Neue"/>
              </a:rPr>
              <a:t> 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4. Белка песенки поет, да орешки все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CD66A95A-2497-4274-9164-5149487841E9}"/>
              </a:ext>
            </a:extLst>
          </p:cNvPr>
          <p:cNvSpPr/>
          <p:nvPr/>
        </p:nvSpPr>
        <p:spPr>
          <a:xfrm>
            <a:off x="271332" y="4086833"/>
            <a:ext cx="1047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грызет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86CF26EE-9077-4C24-AFE2-7A1054F012AC}"/>
              </a:ext>
            </a:extLst>
          </p:cNvPr>
          <p:cNvSpPr/>
          <p:nvPr/>
        </p:nvSpPr>
        <p:spPr>
          <a:xfrm>
            <a:off x="182976" y="444117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7. Вот мудрец перед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Дадоном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 стал и вынул из мешка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8C686629-79F0-4635-89A5-7E973E8F15C5}"/>
              </a:ext>
            </a:extLst>
          </p:cNvPr>
          <p:cNvSpPr/>
          <p:nvPr/>
        </p:nvSpPr>
        <p:spPr>
          <a:xfrm>
            <a:off x="2612274" y="4724532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Золотого Петушка</a:t>
            </a:r>
          </a:p>
        </p:txBody>
      </p:sp>
    </p:spTree>
    <p:extLst>
      <p:ext uri="{BB962C8B-B14F-4D97-AF65-F5344CB8AC3E}">
        <p14:creationId xmlns:p14="http://schemas.microsoft.com/office/powerpoint/2010/main" val="211241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4B7D6C-BA5B-4C5B-ABA5-47180BFDC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124C809-C871-48E6-8D7C-EB8EE85E59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25404FE-062E-4792-94CE-EC6D7269D323}"/>
              </a:ext>
            </a:extLst>
          </p:cNvPr>
          <p:cNvSpPr/>
          <p:nvPr/>
        </p:nvSpPr>
        <p:spPr>
          <a:xfrm>
            <a:off x="1115616" y="846138"/>
            <a:ext cx="41312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3 ТУР: «Найди ошибку»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C887EE5-59D4-4AFD-9565-C682846734BB}"/>
              </a:ext>
            </a:extLst>
          </p:cNvPr>
          <p:cNvSpPr/>
          <p:nvPr/>
        </p:nvSpPr>
        <p:spPr>
          <a:xfrm>
            <a:off x="457200" y="1417638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1. Три соседки под окном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Пряли поздно вечерком. (Сказка о царе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Салтане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)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2. Свет мой, зеркальце, скажи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Да мня не обмани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Я ль на свете всех милее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Всех румяней и белее. ( О мертвой царевне)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3. Жил старик со своею женою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У самого синего моря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4. Ветер весело шумит,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Судно весело бежит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Мимо острова буяна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В царство славного Ивана.</a:t>
            </a:r>
          </a:p>
        </p:txBody>
      </p:sp>
    </p:spTree>
    <p:extLst>
      <p:ext uri="{BB962C8B-B14F-4D97-AF65-F5344CB8AC3E}">
        <p14:creationId xmlns:p14="http://schemas.microsoft.com/office/powerpoint/2010/main" val="3809600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4B7D6C-BA5B-4C5B-ABA5-47180BFDC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124C809-C871-48E6-8D7C-EB8EE85E59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8FD7469-E40A-41BE-BAB2-195D921DE6E2}"/>
              </a:ext>
            </a:extLst>
          </p:cNvPr>
          <p:cNvSpPr/>
          <p:nvPr/>
        </p:nvSpPr>
        <p:spPr>
          <a:xfrm>
            <a:off x="1115616" y="846138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4 ТУР «Узнай сказку по словам»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</a:b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C5FC973-491B-47AE-B4C1-FDF409538185}"/>
              </a:ext>
            </a:extLst>
          </p:cNvPr>
          <p:cNvSpPr/>
          <p:nvPr/>
        </p:nvSpPr>
        <p:spPr>
          <a:xfrm>
            <a:off x="329208" y="16922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1. Путь – дорога, терем, прялка, солнышко, месяц, ветер, свадьба.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6E0DACC-63E7-4127-B150-8C09A533FB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131" y="318819"/>
            <a:ext cx="2307150" cy="17431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1286FA8-CD07-4E18-BB18-AACE2AC1CCD0}"/>
              </a:ext>
            </a:extLst>
          </p:cNvPr>
          <p:cNvSpPr/>
          <p:nvPr/>
        </p:nvSpPr>
        <p:spPr>
          <a:xfrm>
            <a:off x="329208" y="245292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2. Откуп, дурачина, изба, терем, жемчуг, царица, корыто.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BCA9D3C-F378-47BE-ACB8-770FEB25D6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103" y="1692276"/>
            <a:ext cx="2440551" cy="152580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0AE2AD89-FDFF-4C33-92EF-4C1540401977}"/>
              </a:ext>
            </a:extLst>
          </p:cNvPr>
          <p:cNvSpPr/>
          <p:nvPr/>
        </p:nvSpPr>
        <p:spPr>
          <a:xfrm>
            <a:off x="329208" y="314757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3. Базар, жадность, лошадь, печка, работа, оброк, море, веревка, наказание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45B680F-35BF-4C46-9F07-29699BD0378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304" y="3204082"/>
            <a:ext cx="2424882" cy="18186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1AF284F-FC0E-4C13-AE1B-301BA6115479}"/>
              </a:ext>
            </a:extLst>
          </p:cNvPr>
          <p:cNvSpPr/>
          <p:nvPr/>
        </p:nvSpPr>
        <p:spPr>
          <a:xfrm>
            <a:off x="329208" y="411726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4. Рать, царь, мудрец, шатер,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шамаханская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 царица, звездочет, петушок.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66426DDB-15FB-488A-8AF7-EBF3AAA2C2C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202" y="4862377"/>
            <a:ext cx="2556841" cy="18186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154084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4B7D6C-BA5B-4C5B-ABA5-47180BFDC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124C809-C871-48E6-8D7C-EB8EE85E59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57DAE63-1F58-4195-97B9-4674C0610371}"/>
              </a:ext>
            </a:extLst>
          </p:cNvPr>
          <p:cNvSpPr/>
          <p:nvPr/>
        </p:nvSpPr>
        <p:spPr>
          <a:xfrm>
            <a:off x="539552" y="2348880"/>
            <a:ext cx="42790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МОЛОДЦЫ!!!</a:t>
            </a:r>
          </a:p>
        </p:txBody>
      </p:sp>
    </p:spTree>
    <p:extLst>
      <p:ext uri="{BB962C8B-B14F-4D97-AF65-F5344CB8AC3E}">
        <p14:creationId xmlns:p14="http://schemas.microsoft.com/office/powerpoint/2010/main" val="19982461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187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Georgia</vt:lpstr>
      <vt:lpstr>Helvetica Neue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Ванюшка</dc:creator>
  <cp:lastModifiedBy>Ванюшка</cp:lastModifiedBy>
  <cp:revision>6</cp:revision>
  <dcterms:created xsi:type="dcterms:W3CDTF">2018-06-15T15:10:36Z</dcterms:created>
  <dcterms:modified xsi:type="dcterms:W3CDTF">2018-06-21T18:21:46Z</dcterms:modified>
</cp:coreProperties>
</file>