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2">
            <a:lum bright="50000"/>
          </a:blip>
          <a:stretch>
            <a:fillRect/>
          </a:stretch>
        </p:blipFill>
        <p:spPr>
          <a:xfrm>
            <a:off x="0" y="152400"/>
            <a:ext cx="9144000" cy="6705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928670"/>
            <a:ext cx="3852337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beginning</a:t>
            </a:r>
          </a:p>
          <a:p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Hi</a:t>
            </a:r>
          </a:p>
          <a:p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Hello</a:t>
            </a:r>
          </a:p>
          <a:p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Dear Mary</a:t>
            </a:r>
          </a:p>
          <a:p>
            <a:r>
              <a:rPr lang="en-US" sz="40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ending</a:t>
            </a:r>
            <a:endParaRPr lang="en-US" sz="4000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See you soon</a:t>
            </a:r>
          </a:p>
          <a:p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Bye for now</a:t>
            </a:r>
          </a:p>
          <a:p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Best wishes</a:t>
            </a:r>
            <a:endParaRPr lang="ru-RU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UK</dc:creator>
  <cp:lastModifiedBy>UK</cp:lastModifiedBy>
  <cp:revision>1</cp:revision>
  <dcterms:created xsi:type="dcterms:W3CDTF">2017-04-14T06:30:39Z</dcterms:created>
  <dcterms:modified xsi:type="dcterms:W3CDTF">2017-04-14T06:35:37Z</dcterms:modified>
</cp:coreProperties>
</file>