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4" r:id="rId2"/>
    <p:sldId id="286" r:id="rId3"/>
    <p:sldId id="287" r:id="rId4"/>
    <p:sldId id="288" r:id="rId5"/>
    <p:sldId id="289" r:id="rId6"/>
    <p:sldId id="290" r:id="rId7"/>
    <p:sldId id="293" r:id="rId8"/>
    <p:sldId id="267" r:id="rId9"/>
    <p:sldId id="269" r:id="rId10"/>
    <p:sldId id="271" r:id="rId11"/>
    <p:sldId id="272" r:id="rId12"/>
    <p:sldId id="273" r:id="rId13"/>
    <p:sldId id="274" r:id="rId14"/>
    <p:sldId id="275" r:id="rId15"/>
    <p:sldId id="280" r:id="rId16"/>
    <p:sldId id="295" r:id="rId17"/>
    <p:sldId id="283" r:id="rId1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361435-D800-407F-A456-AC473DE73532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1A1874-30D4-48A4-962F-83EA1ADB5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514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F6612E3-E851-4408-BD48-8027804961FA}" type="slidenum">
              <a:rPr lang="ru-RU" altLang="ru-RU" smtClean="0">
                <a:latin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8741A-48C9-4DE6-9236-170A430FF399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41855-BB81-4111-9BA5-A6F6128EE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403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C4C33-E8AB-4BCA-9A54-836DED3D0C50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13CD6-8389-4DC2-93E1-DDBF99B7B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469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CC2C3-6BC2-4B60-84F1-0865A0497DC9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DAEFB-4BF1-4C41-B7BA-58FE1A977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497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DDF85-9A47-4AFB-82AC-B05375EC8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853930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542A0-6250-436A-B23B-858B24A55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20088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CD8DA-460D-495D-9263-A76EEFF9D12F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E258F-3509-43DC-8BC0-94C5DDA37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9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870172 w 2706"/>
              <a:gd name="T1" fmla="*/ 0 h 640"/>
              <a:gd name="T2" fmla="*/ 2870172 w 2706"/>
              <a:gd name="T3" fmla="*/ 0 h 640"/>
              <a:gd name="T4" fmla="*/ 2748987 w 2706"/>
              <a:gd name="T5" fmla="*/ 20092 h 640"/>
              <a:gd name="T6" fmla="*/ 2625676 w 2706"/>
              <a:gd name="T7" fmla="*/ 42416 h 640"/>
              <a:gd name="T8" fmla="*/ 2500239 w 2706"/>
              <a:gd name="T9" fmla="*/ 66973 h 640"/>
              <a:gd name="T10" fmla="*/ 2370549 w 2706"/>
              <a:gd name="T11" fmla="*/ 91529 h 640"/>
              <a:gd name="T12" fmla="*/ 2238734 w 2706"/>
              <a:gd name="T13" fmla="*/ 120551 h 640"/>
              <a:gd name="T14" fmla="*/ 2102667 w 2706"/>
              <a:gd name="T15" fmla="*/ 149572 h 640"/>
              <a:gd name="T16" fmla="*/ 1964473 w 2706"/>
              <a:gd name="T17" fmla="*/ 183059 h 640"/>
              <a:gd name="T18" fmla="*/ 1822028 w 2706"/>
              <a:gd name="T19" fmla="*/ 216545 h 640"/>
              <a:gd name="T20" fmla="*/ 1822028 w 2706"/>
              <a:gd name="T21" fmla="*/ 216545 h 640"/>
              <a:gd name="T22" fmla="*/ 1564775 w 2706"/>
              <a:gd name="T23" fmla="*/ 281285 h 640"/>
              <a:gd name="T24" fmla="*/ 1313901 w 2706"/>
              <a:gd name="T25" fmla="*/ 339328 h 640"/>
              <a:gd name="T26" fmla="*/ 1073657 w 2706"/>
              <a:gd name="T27" fmla="*/ 392906 h 640"/>
              <a:gd name="T28" fmla="*/ 841917 w 2706"/>
              <a:gd name="T29" fmla="*/ 444252 h 640"/>
              <a:gd name="T30" fmla="*/ 620808 w 2706"/>
              <a:gd name="T31" fmla="*/ 488900 h 640"/>
              <a:gd name="T32" fmla="*/ 406076 w 2706"/>
              <a:gd name="T33" fmla="*/ 529084 h 640"/>
              <a:gd name="T34" fmla="*/ 199849 w 2706"/>
              <a:gd name="T35" fmla="*/ 567035 h 640"/>
              <a:gd name="T36" fmla="*/ 0 w 2706"/>
              <a:gd name="T37" fmla="*/ 600521 h 640"/>
              <a:gd name="T38" fmla="*/ 0 w 2706"/>
              <a:gd name="T39" fmla="*/ 600521 h 640"/>
              <a:gd name="T40" fmla="*/ 138193 w 2706"/>
              <a:gd name="T41" fmla="*/ 620613 h 640"/>
              <a:gd name="T42" fmla="*/ 270009 w 2706"/>
              <a:gd name="T43" fmla="*/ 638473 h 640"/>
              <a:gd name="T44" fmla="*/ 397572 w 2706"/>
              <a:gd name="T45" fmla="*/ 654100 h 640"/>
              <a:gd name="T46" fmla="*/ 523009 w 2706"/>
              <a:gd name="T47" fmla="*/ 667494 h 640"/>
              <a:gd name="T48" fmla="*/ 644194 w 2706"/>
              <a:gd name="T49" fmla="*/ 680889 h 640"/>
              <a:gd name="T50" fmla="*/ 761127 w 2706"/>
              <a:gd name="T51" fmla="*/ 689818 h 640"/>
              <a:gd name="T52" fmla="*/ 873808 w 2706"/>
              <a:gd name="T53" fmla="*/ 698748 h 640"/>
              <a:gd name="T54" fmla="*/ 984363 w 2706"/>
              <a:gd name="T55" fmla="*/ 705445 h 640"/>
              <a:gd name="T56" fmla="*/ 1092791 w 2706"/>
              <a:gd name="T57" fmla="*/ 709910 h 640"/>
              <a:gd name="T58" fmla="*/ 1196968 w 2706"/>
              <a:gd name="T59" fmla="*/ 712143 h 640"/>
              <a:gd name="T60" fmla="*/ 1296892 w 2706"/>
              <a:gd name="T61" fmla="*/ 714375 h 640"/>
              <a:gd name="T62" fmla="*/ 1394691 w 2706"/>
              <a:gd name="T63" fmla="*/ 714375 h 640"/>
              <a:gd name="T64" fmla="*/ 1490363 w 2706"/>
              <a:gd name="T65" fmla="*/ 712143 h 640"/>
              <a:gd name="T66" fmla="*/ 1583910 w 2706"/>
              <a:gd name="T67" fmla="*/ 709910 h 640"/>
              <a:gd name="T68" fmla="*/ 1673204 w 2706"/>
              <a:gd name="T69" fmla="*/ 705445 h 640"/>
              <a:gd name="T70" fmla="*/ 1760372 w 2706"/>
              <a:gd name="T71" fmla="*/ 698748 h 640"/>
              <a:gd name="T72" fmla="*/ 1843288 w 2706"/>
              <a:gd name="T73" fmla="*/ 692051 h 640"/>
              <a:gd name="T74" fmla="*/ 1926204 w 2706"/>
              <a:gd name="T75" fmla="*/ 683121 h 640"/>
              <a:gd name="T76" fmla="*/ 2004868 w 2706"/>
              <a:gd name="T77" fmla="*/ 671959 h 640"/>
              <a:gd name="T78" fmla="*/ 2083532 w 2706"/>
              <a:gd name="T79" fmla="*/ 660797 h 640"/>
              <a:gd name="T80" fmla="*/ 2157944 w 2706"/>
              <a:gd name="T81" fmla="*/ 647402 h 640"/>
              <a:gd name="T82" fmla="*/ 2232356 w 2706"/>
              <a:gd name="T83" fmla="*/ 634008 h 640"/>
              <a:gd name="T84" fmla="*/ 2302516 w 2706"/>
              <a:gd name="T85" fmla="*/ 618381 h 640"/>
              <a:gd name="T86" fmla="*/ 2372675 w 2706"/>
              <a:gd name="T87" fmla="*/ 602754 h 640"/>
              <a:gd name="T88" fmla="*/ 2440709 w 2706"/>
              <a:gd name="T89" fmla="*/ 584895 h 640"/>
              <a:gd name="T90" fmla="*/ 2506617 w 2706"/>
              <a:gd name="T91" fmla="*/ 567035 h 640"/>
              <a:gd name="T92" fmla="*/ 2570398 w 2706"/>
              <a:gd name="T93" fmla="*/ 546943 h 640"/>
              <a:gd name="T94" fmla="*/ 2634180 w 2706"/>
              <a:gd name="T95" fmla="*/ 526852 h 640"/>
              <a:gd name="T96" fmla="*/ 2755365 w 2706"/>
              <a:gd name="T97" fmla="*/ 482203 h 640"/>
              <a:gd name="T98" fmla="*/ 2872298 w 2706"/>
              <a:gd name="T99" fmla="*/ 435322 h 640"/>
              <a:gd name="T100" fmla="*/ 2872298 w 2706"/>
              <a:gd name="T101" fmla="*/ 435322 h 640"/>
              <a:gd name="T102" fmla="*/ 2876550 w 2706"/>
              <a:gd name="T103" fmla="*/ 433090 h 640"/>
              <a:gd name="T104" fmla="*/ 2876550 w 2706"/>
              <a:gd name="T105" fmla="*/ 433090 h 640"/>
              <a:gd name="T106" fmla="*/ 2876550 w 2706"/>
              <a:gd name="T107" fmla="*/ 0 h 640"/>
              <a:gd name="T108" fmla="*/ 2876550 w 2706"/>
              <a:gd name="T109" fmla="*/ 0 h 640"/>
              <a:gd name="T110" fmla="*/ 2870172 w 2706"/>
              <a:gd name="T111" fmla="*/ 0 h 640"/>
              <a:gd name="T112" fmla="*/ 2870172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545138 w 5216"/>
              <a:gd name="T1" fmla="*/ 797300 h 762"/>
              <a:gd name="T2" fmla="*/ 5298498 w 5216"/>
              <a:gd name="T3" fmla="*/ 766033 h 762"/>
              <a:gd name="T4" fmla="*/ 4760569 w 5216"/>
              <a:gd name="T5" fmla="*/ 681167 h 762"/>
              <a:gd name="T6" fmla="*/ 4160980 w 5216"/>
              <a:gd name="T7" fmla="*/ 567267 h 762"/>
              <a:gd name="T8" fmla="*/ 3493352 w 5216"/>
              <a:gd name="T9" fmla="*/ 417633 h 762"/>
              <a:gd name="T10" fmla="*/ 3131897 w 5216"/>
              <a:gd name="T11" fmla="*/ 330533 h 762"/>
              <a:gd name="T12" fmla="*/ 2851239 w 5216"/>
              <a:gd name="T13" fmla="*/ 263533 h 762"/>
              <a:gd name="T14" fmla="*/ 2583337 w 5216"/>
              <a:gd name="T15" fmla="*/ 205467 h 762"/>
              <a:gd name="T16" fmla="*/ 2328193 w 5216"/>
              <a:gd name="T17" fmla="*/ 156333 h 762"/>
              <a:gd name="T18" fmla="*/ 2083679 w 5216"/>
              <a:gd name="T19" fmla="*/ 113900 h 762"/>
              <a:gd name="T20" fmla="*/ 1849797 w 5216"/>
              <a:gd name="T21" fmla="*/ 80400 h 762"/>
              <a:gd name="T22" fmla="*/ 1418178 w 5216"/>
              <a:gd name="T23" fmla="*/ 31267 h 762"/>
              <a:gd name="T24" fmla="*/ 1031209 w 5216"/>
              <a:gd name="T25" fmla="*/ 4467 h 762"/>
              <a:gd name="T26" fmla="*/ 684637 w 5216"/>
              <a:gd name="T27" fmla="*/ 0 h 762"/>
              <a:gd name="T28" fmla="*/ 380590 w 5216"/>
              <a:gd name="T29" fmla="*/ 11167 h 762"/>
              <a:gd name="T30" fmla="*/ 116941 w 5216"/>
              <a:gd name="T31" fmla="*/ 35733 h 762"/>
              <a:gd name="T32" fmla="*/ 0 w 5216"/>
              <a:gd name="T33" fmla="*/ 53600 h 762"/>
              <a:gd name="T34" fmla="*/ 333814 w 5216"/>
              <a:gd name="T35" fmla="*/ 96033 h 762"/>
              <a:gd name="T36" fmla="*/ 693142 w 5216"/>
              <a:gd name="T37" fmla="*/ 156333 h 762"/>
              <a:gd name="T38" fmla="*/ 1077985 w 5216"/>
              <a:gd name="T39" fmla="*/ 234500 h 762"/>
              <a:gd name="T40" fmla="*/ 1490468 w 5216"/>
              <a:gd name="T41" fmla="*/ 330533 h 762"/>
              <a:gd name="T42" fmla="*/ 1866806 w 5216"/>
              <a:gd name="T43" fmla="*/ 422100 h 762"/>
              <a:gd name="T44" fmla="*/ 2559949 w 5216"/>
              <a:gd name="T45" fmla="*/ 576200 h 762"/>
              <a:gd name="T46" fmla="*/ 2878879 w 5216"/>
              <a:gd name="T47" fmla="*/ 638733 h 762"/>
              <a:gd name="T48" fmla="*/ 3180800 w 5216"/>
              <a:gd name="T49" fmla="*/ 692333 h 762"/>
              <a:gd name="T50" fmla="*/ 3465711 w 5216"/>
              <a:gd name="T51" fmla="*/ 739233 h 762"/>
              <a:gd name="T52" fmla="*/ 3733613 w 5216"/>
              <a:gd name="T53" fmla="*/ 774967 h 762"/>
              <a:gd name="T54" fmla="*/ 3986631 w 5216"/>
              <a:gd name="T55" fmla="*/ 806233 h 762"/>
              <a:gd name="T56" fmla="*/ 4224766 w 5216"/>
              <a:gd name="T57" fmla="*/ 826333 h 762"/>
              <a:gd name="T58" fmla="*/ 4448017 w 5216"/>
              <a:gd name="T59" fmla="*/ 841967 h 762"/>
              <a:gd name="T60" fmla="*/ 4660637 w 5216"/>
              <a:gd name="T61" fmla="*/ 850900 h 762"/>
              <a:gd name="T62" fmla="*/ 4858374 w 5216"/>
              <a:gd name="T63" fmla="*/ 850900 h 762"/>
              <a:gd name="T64" fmla="*/ 5045480 w 5216"/>
              <a:gd name="T65" fmla="*/ 846433 h 762"/>
              <a:gd name="T66" fmla="*/ 5221955 w 5216"/>
              <a:gd name="T67" fmla="*/ 835267 h 762"/>
              <a:gd name="T68" fmla="*/ 5387799 w 5216"/>
              <a:gd name="T69" fmla="*/ 817400 h 762"/>
              <a:gd name="T70" fmla="*/ 5545138 w 5216"/>
              <a:gd name="T71" fmla="*/ 797300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8140 h 694"/>
              <a:gd name="T2" fmla="*/ 0 w 5144"/>
              <a:gd name="T3" fmla="*/ 78140 h 694"/>
              <a:gd name="T4" fmla="*/ 19131 w 5144"/>
              <a:gd name="T5" fmla="*/ 73675 h 694"/>
              <a:gd name="T6" fmla="*/ 76526 w 5144"/>
              <a:gd name="T7" fmla="*/ 62512 h 694"/>
              <a:gd name="T8" fmla="*/ 174309 w 5144"/>
              <a:gd name="T9" fmla="*/ 46884 h 694"/>
              <a:gd name="T10" fmla="*/ 238081 w 5144"/>
              <a:gd name="T11" fmla="*/ 37954 h 694"/>
              <a:gd name="T12" fmla="*/ 312481 w 5144"/>
              <a:gd name="T13" fmla="*/ 29023 h 694"/>
              <a:gd name="T14" fmla="*/ 395384 w 5144"/>
              <a:gd name="T15" fmla="*/ 22326 h 694"/>
              <a:gd name="T16" fmla="*/ 491041 w 5144"/>
              <a:gd name="T17" fmla="*/ 15628 h 694"/>
              <a:gd name="T18" fmla="*/ 595201 w 5144"/>
              <a:gd name="T19" fmla="*/ 8930 h 694"/>
              <a:gd name="T20" fmla="*/ 712116 w 5144"/>
              <a:gd name="T21" fmla="*/ 4465 h 694"/>
              <a:gd name="T22" fmla="*/ 839659 w 5144"/>
              <a:gd name="T23" fmla="*/ 2233 h 694"/>
              <a:gd name="T24" fmla="*/ 977831 w 5144"/>
              <a:gd name="T25" fmla="*/ 0 h 694"/>
              <a:gd name="T26" fmla="*/ 1126631 w 5144"/>
              <a:gd name="T27" fmla="*/ 2233 h 694"/>
              <a:gd name="T28" fmla="*/ 1286060 w 5144"/>
              <a:gd name="T29" fmla="*/ 6698 h 694"/>
              <a:gd name="T30" fmla="*/ 1458243 w 5144"/>
              <a:gd name="T31" fmla="*/ 15628 h 694"/>
              <a:gd name="T32" fmla="*/ 1641055 w 5144"/>
              <a:gd name="T33" fmla="*/ 26791 h 694"/>
              <a:gd name="T34" fmla="*/ 1834496 w 5144"/>
              <a:gd name="T35" fmla="*/ 44651 h 694"/>
              <a:gd name="T36" fmla="*/ 2040691 w 5144"/>
              <a:gd name="T37" fmla="*/ 64744 h 694"/>
              <a:gd name="T38" fmla="*/ 2259640 w 5144"/>
              <a:gd name="T39" fmla="*/ 89303 h 694"/>
              <a:gd name="T40" fmla="*/ 2489217 w 5144"/>
              <a:gd name="T41" fmla="*/ 118326 h 694"/>
              <a:gd name="T42" fmla="*/ 2731549 w 5144"/>
              <a:gd name="T43" fmla="*/ 154047 h 694"/>
              <a:gd name="T44" fmla="*/ 2984510 w 5144"/>
              <a:gd name="T45" fmla="*/ 194233 h 694"/>
              <a:gd name="T46" fmla="*/ 3250225 w 5144"/>
              <a:gd name="T47" fmla="*/ 241117 h 694"/>
              <a:gd name="T48" fmla="*/ 3528694 w 5144"/>
              <a:gd name="T49" fmla="*/ 296931 h 694"/>
              <a:gd name="T50" fmla="*/ 3819918 w 5144"/>
              <a:gd name="T51" fmla="*/ 357210 h 694"/>
              <a:gd name="T52" fmla="*/ 4123895 w 5144"/>
              <a:gd name="T53" fmla="*/ 424187 h 694"/>
              <a:gd name="T54" fmla="*/ 4440628 w 5144"/>
              <a:gd name="T55" fmla="*/ 500095 h 694"/>
              <a:gd name="T56" fmla="*/ 4770114 w 5144"/>
              <a:gd name="T57" fmla="*/ 582699 h 694"/>
              <a:gd name="T58" fmla="*/ 5112355 w 5144"/>
              <a:gd name="T59" fmla="*/ 674235 h 694"/>
              <a:gd name="T60" fmla="*/ 5467350 w 5144"/>
              <a:gd name="T61" fmla="*/ 774700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652463 h 584"/>
              <a:gd name="T2" fmla="*/ 0 w 3112"/>
              <a:gd name="T3" fmla="*/ 652463 h 584"/>
              <a:gd name="T4" fmla="*/ 95633 w 3112"/>
              <a:gd name="T5" fmla="*/ 625649 h 584"/>
              <a:gd name="T6" fmla="*/ 357028 w 3112"/>
              <a:gd name="T7" fmla="*/ 556381 h 584"/>
              <a:gd name="T8" fmla="*/ 537668 w 3112"/>
              <a:gd name="T9" fmla="*/ 509457 h 584"/>
              <a:gd name="T10" fmla="*/ 745934 w 3112"/>
              <a:gd name="T11" fmla="*/ 458065 h 584"/>
              <a:gd name="T12" fmla="*/ 977578 w 3112"/>
              <a:gd name="T13" fmla="*/ 402203 h 584"/>
              <a:gd name="T14" fmla="*/ 1226223 w 3112"/>
              <a:gd name="T15" fmla="*/ 341873 h 584"/>
              <a:gd name="T16" fmla="*/ 1489743 w 3112"/>
              <a:gd name="T17" fmla="*/ 283777 h 584"/>
              <a:gd name="T18" fmla="*/ 1759640 w 3112"/>
              <a:gd name="T19" fmla="*/ 225681 h 584"/>
              <a:gd name="T20" fmla="*/ 2035912 w 3112"/>
              <a:gd name="T21" fmla="*/ 172054 h 584"/>
              <a:gd name="T22" fmla="*/ 2310059 w 3112"/>
              <a:gd name="T23" fmla="*/ 120661 h 584"/>
              <a:gd name="T24" fmla="*/ 2446070 w 3112"/>
              <a:gd name="T25" fmla="*/ 98316 h 584"/>
              <a:gd name="T26" fmla="*/ 2577830 w 3112"/>
              <a:gd name="T27" fmla="*/ 75972 h 584"/>
              <a:gd name="T28" fmla="*/ 2709591 w 3112"/>
              <a:gd name="T29" fmla="*/ 58096 h 584"/>
              <a:gd name="T30" fmla="*/ 2837101 w 3112"/>
              <a:gd name="T31" fmla="*/ 40220 h 584"/>
              <a:gd name="T32" fmla="*/ 2962486 w 3112"/>
              <a:gd name="T33" fmla="*/ 26814 h 584"/>
              <a:gd name="T34" fmla="*/ 3081495 w 3112"/>
              <a:gd name="T35" fmla="*/ 15641 h 584"/>
              <a:gd name="T36" fmla="*/ 3196254 w 3112"/>
              <a:gd name="T37" fmla="*/ 6703 h 584"/>
              <a:gd name="T38" fmla="*/ 3306763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719055 w 8196"/>
              <a:gd name="T1" fmla="*/ 570733 h 1192"/>
              <a:gd name="T2" fmla="*/ 8557275 w 8196"/>
              <a:gd name="T3" fmla="*/ 635386 h 1192"/>
              <a:gd name="T4" fmla="*/ 8384853 w 8196"/>
              <a:gd name="T5" fmla="*/ 691122 h 1192"/>
              <a:gd name="T6" fmla="*/ 8201787 w 8196"/>
              <a:gd name="T7" fmla="*/ 742398 h 1192"/>
              <a:gd name="T8" fmla="*/ 8005948 w 8196"/>
              <a:gd name="T9" fmla="*/ 782528 h 1192"/>
              <a:gd name="T10" fmla="*/ 7793081 w 8196"/>
              <a:gd name="T11" fmla="*/ 813740 h 1192"/>
              <a:gd name="T12" fmla="*/ 7563184 w 8196"/>
              <a:gd name="T13" fmla="*/ 836034 h 1192"/>
              <a:gd name="T14" fmla="*/ 7314129 w 8196"/>
              <a:gd name="T15" fmla="*/ 849411 h 1192"/>
              <a:gd name="T16" fmla="*/ 7043787 w 8196"/>
              <a:gd name="T17" fmla="*/ 847181 h 1192"/>
              <a:gd name="T18" fmla="*/ 6750030 w 8196"/>
              <a:gd name="T19" fmla="*/ 836034 h 1192"/>
              <a:gd name="T20" fmla="*/ 6430729 w 8196"/>
              <a:gd name="T21" fmla="*/ 809281 h 1192"/>
              <a:gd name="T22" fmla="*/ 6083754 w 8196"/>
              <a:gd name="T23" fmla="*/ 769151 h 1192"/>
              <a:gd name="T24" fmla="*/ 5709108 w 8196"/>
              <a:gd name="T25" fmla="*/ 715645 h 1192"/>
              <a:gd name="T26" fmla="*/ 5302531 w 8196"/>
              <a:gd name="T27" fmla="*/ 644304 h 1192"/>
              <a:gd name="T28" fmla="*/ 4861895 w 8196"/>
              <a:gd name="T29" fmla="*/ 557356 h 1192"/>
              <a:gd name="T30" fmla="*/ 4387200 w 8196"/>
              <a:gd name="T31" fmla="*/ 452573 h 1192"/>
              <a:gd name="T32" fmla="*/ 3874189 w 8196"/>
              <a:gd name="T33" fmla="*/ 329955 h 1192"/>
              <a:gd name="T34" fmla="*/ 3614491 w 8196"/>
              <a:gd name="T35" fmla="*/ 267531 h 1192"/>
              <a:gd name="T36" fmla="*/ 3122767 w 8196"/>
              <a:gd name="T37" fmla="*/ 164977 h 1192"/>
              <a:gd name="T38" fmla="*/ 2673616 w 8196"/>
              <a:gd name="T39" fmla="*/ 91406 h 1192"/>
              <a:gd name="T40" fmla="*/ 2262782 w 8196"/>
              <a:gd name="T41" fmla="*/ 40130 h 1192"/>
              <a:gd name="T42" fmla="*/ 1890264 w 8196"/>
              <a:gd name="T43" fmla="*/ 11147 h 1192"/>
              <a:gd name="T44" fmla="*/ 1556062 w 8196"/>
              <a:gd name="T45" fmla="*/ 0 h 1192"/>
              <a:gd name="T46" fmla="*/ 1258047 w 8196"/>
              <a:gd name="T47" fmla="*/ 4459 h 1192"/>
              <a:gd name="T48" fmla="*/ 994091 w 8196"/>
              <a:gd name="T49" fmla="*/ 22294 h 1192"/>
              <a:gd name="T50" fmla="*/ 762066 w 8196"/>
              <a:gd name="T51" fmla="*/ 49047 h 1192"/>
              <a:gd name="T52" fmla="*/ 564099 w 8196"/>
              <a:gd name="T53" fmla="*/ 82489 h 1192"/>
              <a:gd name="T54" fmla="*/ 398062 w 8196"/>
              <a:gd name="T55" fmla="*/ 120389 h 1192"/>
              <a:gd name="T56" fmla="*/ 263956 w 8196"/>
              <a:gd name="T57" fmla="*/ 160519 h 1192"/>
              <a:gd name="T58" fmla="*/ 157522 w 8196"/>
              <a:gd name="T59" fmla="*/ 196189 h 1192"/>
              <a:gd name="T60" fmla="*/ 51088 w 8196"/>
              <a:gd name="T61" fmla="*/ 240778 h 1192"/>
              <a:gd name="T62" fmla="*/ 0 w 8196"/>
              <a:gd name="T63" fmla="*/ 267531 h 1192"/>
              <a:gd name="T64" fmla="*/ 8719055 w 8196"/>
              <a:gd name="T65" fmla="*/ 1328737 h 1192"/>
              <a:gd name="T66" fmla="*/ 8723312 w 8196"/>
              <a:gd name="T67" fmla="*/ 1322049 h 1192"/>
              <a:gd name="T68" fmla="*/ 8723312 w 8196"/>
              <a:gd name="T69" fmla="*/ 568503 h 1192"/>
              <a:gd name="T70" fmla="*/ 8719055 w 8196"/>
              <a:gd name="T71" fmla="*/ 570733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D5281-550D-4E96-BC67-4141B1366495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57AEC-D78B-4756-85A6-E516F5440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40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2B6D5-84A0-47D5-9F70-CB75E184D250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3DF1A-D9E2-499A-876B-D323431AB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7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EDC60-8E6C-42F8-B850-E4BB594946DD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45E3C-DEE4-41CA-A6A0-611391336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488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4DC97-D972-405F-BEBA-148B88C7F6F7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3C3F7-3E9D-436D-8608-9529BE461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40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13021481 w 8196"/>
                <a:gd name="T1" fmla="*/ 812800 h 1192"/>
                <a:gd name="T2" fmla="*/ 12779871 w 8196"/>
                <a:gd name="T3" fmla="*/ 904875 h 1192"/>
                <a:gd name="T4" fmla="*/ 12522366 w 8196"/>
                <a:gd name="T5" fmla="*/ 984250 h 1192"/>
                <a:gd name="T6" fmla="*/ 12248966 w 8196"/>
                <a:gd name="T7" fmla="*/ 1057275 h 1192"/>
                <a:gd name="T8" fmla="*/ 11956492 w 8196"/>
                <a:gd name="T9" fmla="*/ 1114425 h 1192"/>
                <a:gd name="T10" fmla="*/ 11638584 w 8196"/>
                <a:gd name="T11" fmla="*/ 1158875 h 1192"/>
                <a:gd name="T12" fmla="*/ 11295245 w 8196"/>
                <a:gd name="T13" fmla="*/ 1190625 h 1192"/>
                <a:gd name="T14" fmla="*/ 10923293 w 8196"/>
                <a:gd name="T15" fmla="*/ 1209675 h 1192"/>
                <a:gd name="T16" fmla="*/ 10519551 w 8196"/>
                <a:gd name="T17" fmla="*/ 1206500 h 1192"/>
                <a:gd name="T18" fmla="*/ 10080839 w 8196"/>
                <a:gd name="T19" fmla="*/ 1190625 h 1192"/>
                <a:gd name="T20" fmla="*/ 9603978 w 8196"/>
                <a:gd name="T21" fmla="*/ 1152525 h 1192"/>
                <a:gd name="T22" fmla="*/ 9085789 w 8196"/>
                <a:gd name="T23" fmla="*/ 1095375 h 1192"/>
                <a:gd name="T24" fmla="*/ 8526272 w 8196"/>
                <a:gd name="T25" fmla="*/ 1019175 h 1192"/>
                <a:gd name="T26" fmla="*/ 7919070 w 8196"/>
                <a:gd name="T27" fmla="*/ 917575 h 1192"/>
                <a:gd name="T28" fmla="*/ 7261002 w 8196"/>
                <a:gd name="T29" fmla="*/ 793750 h 1192"/>
                <a:gd name="T30" fmla="*/ 6552068 w 8196"/>
                <a:gd name="T31" fmla="*/ 644525 h 1192"/>
                <a:gd name="T32" fmla="*/ 5785912 w 8196"/>
                <a:gd name="T33" fmla="*/ 469900 h 1192"/>
                <a:gd name="T34" fmla="*/ 5398065 w 8196"/>
                <a:gd name="T35" fmla="*/ 381000 h 1192"/>
                <a:gd name="T36" fmla="*/ 4663699 w 8196"/>
                <a:gd name="T37" fmla="*/ 234950 h 1192"/>
                <a:gd name="T38" fmla="*/ 3992915 w 8196"/>
                <a:gd name="T39" fmla="*/ 130175 h 1192"/>
                <a:gd name="T40" fmla="*/ 3379354 w 8196"/>
                <a:gd name="T41" fmla="*/ 57150 h 1192"/>
                <a:gd name="T42" fmla="*/ 2823016 w 8196"/>
                <a:gd name="T43" fmla="*/ 15875 h 1192"/>
                <a:gd name="T44" fmla="*/ 2323902 w 8196"/>
                <a:gd name="T45" fmla="*/ 0 h 1192"/>
                <a:gd name="T46" fmla="*/ 1878832 w 8196"/>
                <a:gd name="T47" fmla="*/ 6350 h 1192"/>
                <a:gd name="T48" fmla="*/ 1484627 w 8196"/>
                <a:gd name="T49" fmla="*/ 31750 h 1192"/>
                <a:gd name="T50" fmla="*/ 1138108 w 8196"/>
                <a:gd name="T51" fmla="*/ 69850 h 1192"/>
                <a:gd name="T52" fmla="*/ 842454 w 8196"/>
                <a:gd name="T53" fmla="*/ 117475 h 1192"/>
                <a:gd name="T54" fmla="*/ 594487 w 8196"/>
                <a:gd name="T55" fmla="*/ 171450 h 1192"/>
                <a:gd name="T56" fmla="*/ 394205 w 8196"/>
                <a:gd name="T57" fmla="*/ 228600 h 1192"/>
                <a:gd name="T58" fmla="*/ 235251 w 8196"/>
                <a:gd name="T59" fmla="*/ 279400 h 1192"/>
                <a:gd name="T60" fmla="*/ 76298 w 8196"/>
                <a:gd name="T61" fmla="*/ 342900 h 1192"/>
                <a:gd name="T62" fmla="*/ 0 w 8196"/>
                <a:gd name="T63" fmla="*/ 381000 h 1192"/>
                <a:gd name="T64" fmla="*/ 13021481 w 8196"/>
                <a:gd name="T65" fmla="*/ 1892300 h 1192"/>
                <a:gd name="T66" fmla="*/ 13027839 w 8196"/>
                <a:gd name="T67" fmla="*/ 1882775 h 1192"/>
                <a:gd name="T68" fmla="*/ 13027839 w 8196"/>
                <a:gd name="T69" fmla="*/ 809625 h 1192"/>
                <a:gd name="T70" fmla="*/ 13021481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0DE02-5518-4A6A-8947-9F16354712BD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BA369-DD2B-4A78-8EAF-1A518EB6E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281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46EFF-7B98-4C0B-B4F3-93B20D8CC29F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CAF36-4E54-4426-993C-C4692C49A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57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CE053-FE46-4C00-9DD4-265C8E8F08C4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6C6CD-3F8A-4701-B2E2-B69BA1260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4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13021481 w 8196"/>
                <a:gd name="T1" fmla="*/ 812800 h 1192"/>
                <a:gd name="T2" fmla="*/ 12779871 w 8196"/>
                <a:gd name="T3" fmla="*/ 904875 h 1192"/>
                <a:gd name="T4" fmla="*/ 12522366 w 8196"/>
                <a:gd name="T5" fmla="*/ 984250 h 1192"/>
                <a:gd name="T6" fmla="*/ 12248966 w 8196"/>
                <a:gd name="T7" fmla="*/ 1057275 h 1192"/>
                <a:gd name="T8" fmla="*/ 11956492 w 8196"/>
                <a:gd name="T9" fmla="*/ 1114425 h 1192"/>
                <a:gd name="T10" fmla="*/ 11638584 w 8196"/>
                <a:gd name="T11" fmla="*/ 1158875 h 1192"/>
                <a:gd name="T12" fmla="*/ 11295245 w 8196"/>
                <a:gd name="T13" fmla="*/ 1190625 h 1192"/>
                <a:gd name="T14" fmla="*/ 10923293 w 8196"/>
                <a:gd name="T15" fmla="*/ 1209675 h 1192"/>
                <a:gd name="T16" fmla="*/ 10519551 w 8196"/>
                <a:gd name="T17" fmla="*/ 1206500 h 1192"/>
                <a:gd name="T18" fmla="*/ 10080839 w 8196"/>
                <a:gd name="T19" fmla="*/ 1190625 h 1192"/>
                <a:gd name="T20" fmla="*/ 9603978 w 8196"/>
                <a:gd name="T21" fmla="*/ 1152525 h 1192"/>
                <a:gd name="T22" fmla="*/ 9085789 w 8196"/>
                <a:gd name="T23" fmla="*/ 1095375 h 1192"/>
                <a:gd name="T24" fmla="*/ 8526272 w 8196"/>
                <a:gd name="T25" fmla="*/ 1019175 h 1192"/>
                <a:gd name="T26" fmla="*/ 7919070 w 8196"/>
                <a:gd name="T27" fmla="*/ 917575 h 1192"/>
                <a:gd name="T28" fmla="*/ 7261002 w 8196"/>
                <a:gd name="T29" fmla="*/ 793750 h 1192"/>
                <a:gd name="T30" fmla="*/ 6552068 w 8196"/>
                <a:gd name="T31" fmla="*/ 644525 h 1192"/>
                <a:gd name="T32" fmla="*/ 5785912 w 8196"/>
                <a:gd name="T33" fmla="*/ 469900 h 1192"/>
                <a:gd name="T34" fmla="*/ 5398065 w 8196"/>
                <a:gd name="T35" fmla="*/ 381000 h 1192"/>
                <a:gd name="T36" fmla="*/ 4663699 w 8196"/>
                <a:gd name="T37" fmla="*/ 234950 h 1192"/>
                <a:gd name="T38" fmla="*/ 3992915 w 8196"/>
                <a:gd name="T39" fmla="*/ 130175 h 1192"/>
                <a:gd name="T40" fmla="*/ 3379354 w 8196"/>
                <a:gd name="T41" fmla="*/ 57150 h 1192"/>
                <a:gd name="T42" fmla="*/ 2823016 w 8196"/>
                <a:gd name="T43" fmla="*/ 15875 h 1192"/>
                <a:gd name="T44" fmla="*/ 2323902 w 8196"/>
                <a:gd name="T45" fmla="*/ 0 h 1192"/>
                <a:gd name="T46" fmla="*/ 1878832 w 8196"/>
                <a:gd name="T47" fmla="*/ 6350 h 1192"/>
                <a:gd name="T48" fmla="*/ 1484627 w 8196"/>
                <a:gd name="T49" fmla="*/ 31750 h 1192"/>
                <a:gd name="T50" fmla="*/ 1138108 w 8196"/>
                <a:gd name="T51" fmla="*/ 69850 h 1192"/>
                <a:gd name="T52" fmla="*/ 842454 w 8196"/>
                <a:gd name="T53" fmla="*/ 117475 h 1192"/>
                <a:gd name="T54" fmla="*/ 594487 w 8196"/>
                <a:gd name="T55" fmla="*/ 171450 h 1192"/>
                <a:gd name="T56" fmla="*/ 394205 w 8196"/>
                <a:gd name="T57" fmla="*/ 228600 h 1192"/>
                <a:gd name="T58" fmla="*/ 235251 w 8196"/>
                <a:gd name="T59" fmla="*/ 279400 h 1192"/>
                <a:gd name="T60" fmla="*/ 76298 w 8196"/>
                <a:gd name="T61" fmla="*/ 342900 h 1192"/>
                <a:gd name="T62" fmla="*/ 0 w 8196"/>
                <a:gd name="T63" fmla="*/ 381000 h 1192"/>
                <a:gd name="T64" fmla="*/ 13021481 w 8196"/>
                <a:gd name="T65" fmla="*/ 1892300 h 1192"/>
                <a:gd name="T66" fmla="*/ 13027839 w 8196"/>
                <a:gd name="T67" fmla="*/ 1882775 h 1192"/>
                <a:gd name="T68" fmla="*/ 13027839 w 8196"/>
                <a:gd name="T69" fmla="*/ 809625 h 1192"/>
                <a:gd name="T70" fmla="*/ 13021481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5ED48FAD-3A0E-4289-AFA2-3A8E9EF13277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9DB14524-92A5-470E-AA85-679552D8E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1" r:id="rId2"/>
    <p:sldLayoutId id="2147483707" r:id="rId3"/>
    <p:sldLayoutId id="2147483702" r:id="rId4"/>
    <p:sldLayoutId id="2147483703" r:id="rId5"/>
    <p:sldLayoutId id="2147483704" r:id="rId6"/>
    <p:sldLayoutId id="2147483708" r:id="rId7"/>
    <p:sldLayoutId id="2147483709" r:id="rId8"/>
    <p:sldLayoutId id="2147483710" r:id="rId9"/>
    <p:sldLayoutId id="2147483705" r:id="rId10"/>
    <p:sldLayoutId id="2147483711" r:id="rId11"/>
    <p:sldLayoutId id="2147483712" r:id="rId12"/>
    <p:sldLayoutId id="214748371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1556792"/>
            <a:ext cx="7704137" cy="2592388"/>
          </a:xfrm>
          <a:solidFill>
            <a:schemeClr val="bg1"/>
          </a:solidFill>
        </p:spPr>
        <p:txBody>
          <a:bodyPr/>
          <a:lstStyle/>
          <a:p>
            <a:pPr algn="ctr" eaLnBrk="1" hangingPunct="1">
              <a:buFontTx/>
              <a:buNone/>
            </a:pPr>
            <a:endParaRPr lang="en-US" altLang="ru-RU" sz="4000" b="1" dirty="0" smtClean="0">
              <a:latin typeface="Monotype Corsiva" pitchFamily="66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4000" b="1" dirty="0" smtClean="0">
                <a:latin typeface="Monotype Corsiva" pitchFamily="66" charset="0"/>
              </a:rPr>
              <a:t>Урок литературного чтения</a:t>
            </a:r>
          </a:p>
          <a:p>
            <a:pPr algn="ctr" eaLnBrk="1" hangingPunct="1">
              <a:buFontTx/>
              <a:buNone/>
            </a:pPr>
            <a:r>
              <a:rPr lang="en-US" altLang="ru-RU" sz="4000" b="1" dirty="0" smtClean="0">
                <a:latin typeface="Monotype Corsiva" pitchFamily="66" charset="0"/>
              </a:rPr>
              <a:t>1</a:t>
            </a:r>
            <a:r>
              <a:rPr lang="ru-RU" altLang="ru-RU" sz="4000" b="1" dirty="0" smtClean="0">
                <a:latin typeface="Monotype Corsiva" pitchFamily="66" charset="0"/>
              </a:rPr>
              <a:t> класс</a:t>
            </a:r>
          </a:p>
          <a:p>
            <a:pPr eaLnBrk="1" hangingPunct="1">
              <a:buFontTx/>
              <a:buNone/>
            </a:pPr>
            <a:endParaRPr lang="ru-RU" altLang="ru-RU" dirty="0" smtClean="0">
              <a:latin typeface="Monotype Corsiva" pitchFamily="66" charset="0"/>
            </a:endParaRPr>
          </a:p>
          <a:p>
            <a:pPr eaLnBrk="1" hangingPunct="1">
              <a:buFontTx/>
              <a:buNone/>
            </a:pPr>
            <a:endParaRPr lang="ru-RU" altLang="ru-RU" dirty="0" smtClean="0"/>
          </a:p>
        </p:txBody>
      </p:sp>
      <p:pic>
        <p:nvPicPr>
          <p:cNvPr id="4" name="Picture 4" descr="89beaf6b615c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88" y="3861048"/>
            <a:ext cx="2782640" cy="238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57813" y="285750"/>
            <a:ext cx="3535362" cy="857250"/>
          </a:xfrm>
          <a:solidFill>
            <a:srgbClr val="FFFF99"/>
          </a:soli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000" b="1" smtClean="0"/>
              <a:t>Как разговаривал старик с золотой рыбкой?</a:t>
            </a:r>
          </a:p>
        </p:txBody>
      </p:sp>
      <p:sp>
        <p:nvSpPr>
          <p:cNvPr id="24582" name="File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651500" y="3214688"/>
            <a:ext cx="2879725" cy="1223962"/>
          </a:xfrm>
          <a:custGeom>
            <a:avLst/>
            <a:gdLst>
              <a:gd name="T0" fmla="*/ 195180561 w 21600"/>
              <a:gd name="T1" fmla="*/ 10403337 h 21600"/>
              <a:gd name="T2" fmla="*/ 0 w 21600"/>
              <a:gd name="T3" fmla="*/ 34677847 h 21600"/>
              <a:gd name="T4" fmla="*/ 191963402 w 21600"/>
              <a:gd name="T5" fmla="*/ 69355693 h 21600"/>
              <a:gd name="T6" fmla="*/ 383926670 w 21600"/>
              <a:gd name="T7" fmla="*/ 34677847 h 21600"/>
              <a:gd name="T8" fmla="*/ 0 w 21600"/>
              <a:gd name="T9" fmla="*/ 69355693 h 21600"/>
              <a:gd name="T10" fmla="*/ 383926670 w 21600"/>
              <a:gd name="T11" fmla="*/ 693556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b="1"/>
              <a:t>«Сжалься надо мной, государыня рыбка»</a:t>
            </a:r>
          </a:p>
          <a:p>
            <a:endParaRPr lang="ru-RU" sz="900" b="1"/>
          </a:p>
        </p:txBody>
      </p:sp>
      <p:sp>
        <p:nvSpPr>
          <p:cNvPr id="24583" name="File">
            <a:hlinkClick r:id="rId3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580063" y="1500188"/>
            <a:ext cx="2895600" cy="1223962"/>
          </a:xfrm>
          <a:custGeom>
            <a:avLst/>
            <a:gdLst>
              <a:gd name="T0" fmla="*/ 197338357 w 21600"/>
              <a:gd name="T1" fmla="*/ 10403337 h 21600"/>
              <a:gd name="T2" fmla="*/ 0 w 21600"/>
              <a:gd name="T3" fmla="*/ 34677847 h 21600"/>
              <a:gd name="T4" fmla="*/ 194085633 w 21600"/>
              <a:gd name="T5" fmla="*/ 69355693 h 21600"/>
              <a:gd name="T6" fmla="*/ 388171267 w 21600"/>
              <a:gd name="T7" fmla="*/ 34677847 h 21600"/>
              <a:gd name="T8" fmla="*/ 0 w 21600"/>
              <a:gd name="T9" fmla="*/ 69355693 h 21600"/>
              <a:gd name="T10" fmla="*/ 388171267 w 21600"/>
              <a:gd name="T11" fmla="*/ 693556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  <a:p>
            <a:r>
              <a:rPr lang="ru-RU" b="1"/>
              <a:t>«Смилуйся, государыня рыбка!»</a:t>
            </a:r>
          </a:p>
        </p:txBody>
      </p:sp>
      <p:sp>
        <p:nvSpPr>
          <p:cNvPr id="24584" name="File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651500" y="4941888"/>
            <a:ext cx="2895600" cy="1368425"/>
          </a:xfrm>
          <a:custGeom>
            <a:avLst/>
            <a:gdLst>
              <a:gd name="T0" fmla="*/ 197338357 w 21600"/>
              <a:gd name="T1" fmla="*/ 13004092 h 21600"/>
              <a:gd name="T2" fmla="*/ 0 w 21600"/>
              <a:gd name="T3" fmla="*/ 43346953 h 21600"/>
              <a:gd name="T4" fmla="*/ 194085633 w 21600"/>
              <a:gd name="T5" fmla="*/ 86693842 h 21600"/>
              <a:gd name="T6" fmla="*/ 388171267 w 21600"/>
              <a:gd name="T7" fmla="*/ 43346953 h 21600"/>
              <a:gd name="T8" fmla="*/ 0 w 21600"/>
              <a:gd name="T9" fmla="*/ 86693842 h 21600"/>
              <a:gd name="T10" fmla="*/ 388171267 w 21600"/>
              <a:gd name="T11" fmla="*/ 86693842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  <a:p>
            <a:r>
              <a:rPr lang="ru-RU" b="1"/>
              <a:t>«Смилуйся, дорогая рыбка!»</a:t>
            </a:r>
          </a:p>
        </p:txBody>
      </p:sp>
      <p:pic>
        <p:nvPicPr>
          <p:cNvPr id="24585" name="Picture 8" descr="3d58f71410a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6" y="1844824"/>
            <a:ext cx="3195850" cy="453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6357938" y="3786188"/>
            <a:ext cx="2730500" cy="2786062"/>
          </a:xfrm>
          <a:prstGeom prst="roundRect">
            <a:avLst>
              <a:gd name="adj" fmla="val 113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000125" y="142875"/>
            <a:ext cx="7402513" cy="1643063"/>
          </a:xfrm>
          <a:solidFill>
            <a:srgbClr val="FBF9A3"/>
          </a:solidFill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Про  кого Пушкин написал эти строки: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i="1" smtClean="0"/>
              <a:t>«Шевельнется, встрепенется,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i="1" smtClean="0"/>
              <a:t>К той сторонке обернется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i="1" smtClean="0"/>
              <a:t>И кричит «Кири-ку-ку».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i="1" smtClean="0"/>
              <a:t>Царствуй, лежа на боку!»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i="1" smtClean="0"/>
          </a:p>
        </p:txBody>
      </p:sp>
      <p:pic>
        <p:nvPicPr>
          <p:cNvPr id="25604" name="Рисунок 8" descr="belk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363" y="3860800"/>
            <a:ext cx="2071687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Рисунок 12" descr="pict00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2000250"/>
            <a:ext cx="39751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Рисунок 7" descr="99864.jpe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784600"/>
            <a:ext cx="3108325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000625" y="188913"/>
            <a:ext cx="3897313" cy="1454150"/>
          </a:xfrm>
          <a:solidFill>
            <a:srgbClr val="FFFF99"/>
          </a:soli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000" b="1" smtClean="0"/>
              <a:t>     В каком произведении Пушкина из моря выходили богатыри и сколько их было?</a:t>
            </a:r>
          </a:p>
        </p:txBody>
      </p:sp>
      <p:sp>
        <p:nvSpPr>
          <p:cNvPr id="26627" name="File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643563" y="3490913"/>
            <a:ext cx="2879725" cy="1223962"/>
          </a:xfrm>
          <a:custGeom>
            <a:avLst/>
            <a:gdLst>
              <a:gd name="T0" fmla="*/ 195180561 w 21600"/>
              <a:gd name="T1" fmla="*/ 10403337 h 21600"/>
              <a:gd name="T2" fmla="*/ 0 w 21600"/>
              <a:gd name="T3" fmla="*/ 34677847 h 21600"/>
              <a:gd name="T4" fmla="*/ 191963402 w 21600"/>
              <a:gd name="T5" fmla="*/ 69355693 h 21600"/>
              <a:gd name="T6" fmla="*/ 383926670 w 21600"/>
              <a:gd name="T7" fmla="*/ 34677847 h 21600"/>
              <a:gd name="T8" fmla="*/ 0 w 21600"/>
              <a:gd name="T9" fmla="*/ 69355693 h 21600"/>
              <a:gd name="T10" fmla="*/ 383926670 w 21600"/>
              <a:gd name="T11" fmla="*/ 693556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b="1"/>
              <a:t>«Сказка о царе Салтане» </a:t>
            </a:r>
          </a:p>
          <a:p>
            <a:r>
              <a:rPr lang="ru-RU" b="1"/>
              <a:t>33 богатыря</a:t>
            </a:r>
            <a:endParaRPr lang="ru-RU"/>
          </a:p>
          <a:p>
            <a:endParaRPr lang="ru-RU"/>
          </a:p>
        </p:txBody>
      </p:sp>
      <p:sp>
        <p:nvSpPr>
          <p:cNvPr id="26628" name="File">
            <a:hlinkClick r:id="rId3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651500" y="5062538"/>
            <a:ext cx="2895600" cy="1223962"/>
          </a:xfrm>
          <a:custGeom>
            <a:avLst/>
            <a:gdLst>
              <a:gd name="T0" fmla="*/ 197338357 w 21600"/>
              <a:gd name="T1" fmla="*/ 10403337 h 21600"/>
              <a:gd name="T2" fmla="*/ 0 w 21600"/>
              <a:gd name="T3" fmla="*/ 34677847 h 21600"/>
              <a:gd name="T4" fmla="*/ 194085633 w 21600"/>
              <a:gd name="T5" fmla="*/ 69355693 h 21600"/>
              <a:gd name="T6" fmla="*/ 388171267 w 21600"/>
              <a:gd name="T7" fmla="*/ 34677847 h 21600"/>
              <a:gd name="T8" fmla="*/ 0 w 21600"/>
              <a:gd name="T9" fmla="*/ 69355693 h 21600"/>
              <a:gd name="T10" fmla="*/ 388171267 w 21600"/>
              <a:gd name="T11" fmla="*/ 693556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b="1"/>
              <a:t>«Сказка о мертвой царевне»</a:t>
            </a:r>
          </a:p>
          <a:p>
            <a:r>
              <a:rPr lang="ru-RU" b="1"/>
              <a:t>7 богатырей</a:t>
            </a:r>
          </a:p>
          <a:p>
            <a:endParaRPr lang="ru-RU" b="1"/>
          </a:p>
        </p:txBody>
      </p:sp>
      <p:sp>
        <p:nvSpPr>
          <p:cNvPr id="26629" name="File">
            <a:hlinkClick r:id="rId3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605463" y="1774825"/>
            <a:ext cx="2895600" cy="1368425"/>
          </a:xfrm>
          <a:custGeom>
            <a:avLst/>
            <a:gdLst>
              <a:gd name="T0" fmla="*/ 197338357 w 21600"/>
              <a:gd name="T1" fmla="*/ 13004092 h 21600"/>
              <a:gd name="T2" fmla="*/ 0 w 21600"/>
              <a:gd name="T3" fmla="*/ 43346953 h 21600"/>
              <a:gd name="T4" fmla="*/ 194085633 w 21600"/>
              <a:gd name="T5" fmla="*/ 86693842 h 21600"/>
              <a:gd name="T6" fmla="*/ 388171267 w 21600"/>
              <a:gd name="T7" fmla="*/ 43346953 h 21600"/>
              <a:gd name="T8" fmla="*/ 0 w 21600"/>
              <a:gd name="T9" fmla="*/ 86693842 h 21600"/>
              <a:gd name="T10" fmla="*/ 388171267 w 21600"/>
              <a:gd name="T11" fmla="*/ 86693842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b="1"/>
              <a:t>Поэма «Руслан и Людмила»</a:t>
            </a:r>
          </a:p>
          <a:p>
            <a:r>
              <a:rPr lang="ru-RU" b="1"/>
              <a:t>30 витязей</a:t>
            </a:r>
          </a:p>
        </p:txBody>
      </p:sp>
      <p:pic>
        <p:nvPicPr>
          <p:cNvPr id="26630" name="Picture 9" descr="saltan0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42875"/>
            <a:ext cx="4975225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003800" y="404813"/>
            <a:ext cx="3673475" cy="1295400"/>
          </a:xfrm>
          <a:solidFill>
            <a:srgbClr val="FBF9A3"/>
          </a:solid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1000" b="1" smtClean="0"/>
          </a:p>
          <a:p>
            <a:pPr algn="ctr" eaLnBrk="1" hangingPunct="1">
              <a:buFontTx/>
              <a:buNone/>
            </a:pPr>
            <a:r>
              <a:rPr lang="ru-RU" b="1" smtClean="0"/>
              <a:t>В кого превратился  царь Гвидон?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755650" y="404813"/>
            <a:ext cx="777240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 sz="2000">
              <a:solidFill>
                <a:schemeClr val="tx2"/>
              </a:solidFill>
            </a:endParaRPr>
          </a:p>
        </p:txBody>
      </p:sp>
      <p:pic>
        <p:nvPicPr>
          <p:cNvPr id="27652" name="Рисунок 9" descr="7240-medium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751" y="4293096"/>
            <a:ext cx="2521099" cy="1930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Рисунок 11" descr="European_wasp_white_b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14656"/>
            <a:ext cx="2663527" cy="177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Рисунок 12" descr="1346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2737123" cy="19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60350"/>
            <a:ext cx="7889875" cy="1096963"/>
          </a:xfrm>
          <a:solidFill>
            <a:srgbClr val="FFFF99"/>
          </a:solidFill>
        </p:spPr>
        <p:txBody>
          <a:bodyPr rtlCol="0"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altLang="zh-CN" sz="2000" b="1" smtClean="0"/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zh-CN" sz="2000" b="1" smtClean="0"/>
              <a:t>Почему старуха осталась у разбитого корыта? </a:t>
            </a:r>
          </a:p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zh-CN" sz="2000" b="1" smtClean="0"/>
              <a:t>Потому что она была:</a:t>
            </a:r>
            <a:endParaRPr lang="ru-RU" sz="2000" b="1" smtClean="0"/>
          </a:p>
        </p:txBody>
      </p:sp>
      <p:sp>
        <p:nvSpPr>
          <p:cNvPr id="28675" name="File">
            <a:hlinkClick r:id="" action="ppaction://noaction"/>
          </p:cNvPr>
          <p:cNvSpPr>
            <a:spLocks noEditPoints="1" noChangeArrowheads="1"/>
          </p:cNvSpPr>
          <p:nvPr/>
        </p:nvSpPr>
        <p:spPr bwMode="auto">
          <a:xfrm>
            <a:off x="428625" y="3857625"/>
            <a:ext cx="2178050" cy="958850"/>
          </a:xfrm>
          <a:custGeom>
            <a:avLst/>
            <a:gdLst>
              <a:gd name="T0" fmla="*/ 111652893 w 21600"/>
              <a:gd name="T1" fmla="*/ 6384698 h 21600"/>
              <a:gd name="T2" fmla="*/ 0 w 21600"/>
              <a:gd name="T3" fmla="*/ 21282253 h 21600"/>
              <a:gd name="T4" fmla="*/ 109812542 w 21600"/>
              <a:gd name="T5" fmla="*/ 42564506 h 21600"/>
              <a:gd name="T6" fmla="*/ 219625083 w 21600"/>
              <a:gd name="T7" fmla="*/ 21282253 h 21600"/>
              <a:gd name="T8" fmla="*/ 0 w 21600"/>
              <a:gd name="T9" fmla="*/ 42564506 h 21600"/>
              <a:gd name="T10" fmla="*/ 219625083 w 21600"/>
              <a:gd name="T11" fmla="*/ 4256450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b="1" i="1"/>
          </a:p>
          <a:p>
            <a:r>
              <a:rPr lang="ru-RU" b="1"/>
              <a:t>Жадная </a:t>
            </a:r>
            <a:endParaRPr lang="ru-RU"/>
          </a:p>
        </p:txBody>
      </p:sp>
      <p:sp>
        <p:nvSpPr>
          <p:cNvPr id="28676" name="File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357188" y="5541963"/>
            <a:ext cx="2178050" cy="958850"/>
          </a:xfrm>
          <a:custGeom>
            <a:avLst/>
            <a:gdLst>
              <a:gd name="T0" fmla="*/ 111652893 w 21600"/>
              <a:gd name="T1" fmla="*/ 6384698 h 21600"/>
              <a:gd name="T2" fmla="*/ 0 w 21600"/>
              <a:gd name="T3" fmla="*/ 21282253 h 21600"/>
              <a:gd name="T4" fmla="*/ 109812542 w 21600"/>
              <a:gd name="T5" fmla="*/ 42564506 h 21600"/>
              <a:gd name="T6" fmla="*/ 219625083 w 21600"/>
              <a:gd name="T7" fmla="*/ 21282253 h 21600"/>
              <a:gd name="T8" fmla="*/ 0 w 21600"/>
              <a:gd name="T9" fmla="*/ 42564506 h 21600"/>
              <a:gd name="T10" fmla="*/ 219625083 w 21600"/>
              <a:gd name="T11" fmla="*/ 4256450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sz="900" b="1" i="1"/>
          </a:p>
          <a:p>
            <a:r>
              <a:rPr lang="ru-RU" b="1"/>
              <a:t>Ленивая </a:t>
            </a:r>
            <a:endParaRPr lang="ru-RU" b="1" i="1"/>
          </a:p>
        </p:txBody>
      </p:sp>
      <p:sp>
        <p:nvSpPr>
          <p:cNvPr id="28677" name="File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428625" y="2143125"/>
            <a:ext cx="2178050" cy="1071563"/>
          </a:xfrm>
          <a:custGeom>
            <a:avLst/>
            <a:gdLst>
              <a:gd name="T0" fmla="*/ 111652893 w 21600"/>
              <a:gd name="T1" fmla="*/ 7973917 h 21600"/>
              <a:gd name="T2" fmla="*/ 0 w 21600"/>
              <a:gd name="T3" fmla="*/ 26579823 h 21600"/>
              <a:gd name="T4" fmla="*/ 109812542 w 21600"/>
              <a:gd name="T5" fmla="*/ 53159596 h 21600"/>
              <a:gd name="T6" fmla="*/ 219625083 w 21600"/>
              <a:gd name="T7" fmla="*/ 26579823 h 21600"/>
              <a:gd name="T8" fmla="*/ 0 w 21600"/>
              <a:gd name="T9" fmla="*/ 53159596 h 21600"/>
              <a:gd name="T10" fmla="*/ 219625083 w 21600"/>
              <a:gd name="T11" fmla="*/ 5315959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b="1" i="1"/>
          </a:p>
          <a:p>
            <a:r>
              <a:rPr lang="ru-RU" b="1"/>
              <a:t>Злая </a:t>
            </a:r>
            <a:endParaRPr lang="ru-RU" b="1" i="1"/>
          </a:p>
          <a:p>
            <a:endParaRPr lang="ru-RU"/>
          </a:p>
        </p:txBody>
      </p:sp>
      <p:pic>
        <p:nvPicPr>
          <p:cNvPr id="52238" name="Picture 14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2263" y="2143125"/>
            <a:ext cx="6200775" cy="4464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00063" y="260350"/>
            <a:ext cx="8323262" cy="1223963"/>
          </a:xfrm>
          <a:solidFill>
            <a:srgbClr val="FFFF99"/>
          </a:soli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800" b="1" smtClean="0"/>
              <a:t>	</a:t>
            </a:r>
            <a:r>
              <a:rPr lang="ru-RU" sz="2000" b="1" smtClean="0"/>
              <a:t>Почему золотая рыбка была волшебной?</a:t>
            </a:r>
          </a:p>
          <a:p>
            <a:pPr algn="ctr" eaLnBrk="1" hangingPunct="1">
              <a:buFontTx/>
              <a:buNone/>
            </a:pPr>
            <a:r>
              <a:rPr lang="ru-RU" sz="2000" b="1" smtClean="0"/>
              <a:t>Потому что:</a:t>
            </a:r>
          </a:p>
        </p:txBody>
      </p:sp>
      <p:sp>
        <p:nvSpPr>
          <p:cNvPr id="33795" name="File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962650" y="4929188"/>
            <a:ext cx="2895600" cy="1008062"/>
          </a:xfrm>
          <a:custGeom>
            <a:avLst/>
            <a:gdLst>
              <a:gd name="T0" fmla="*/ 197338357 w 21600"/>
              <a:gd name="T1" fmla="*/ 7056854 h 21600"/>
              <a:gd name="T2" fmla="*/ 0 w 21600"/>
              <a:gd name="T3" fmla="*/ 23522893 h 21600"/>
              <a:gd name="T4" fmla="*/ 194085633 w 21600"/>
              <a:gd name="T5" fmla="*/ 47045787 h 21600"/>
              <a:gd name="T6" fmla="*/ 388171267 w 21600"/>
              <a:gd name="T7" fmla="*/ 23522893 h 21600"/>
              <a:gd name="T8" fmla="*/ 0 w 21600"/>
              <a:gd name="T9" fmla="*/ 47045787 h 21600"/>
              <a:gd name="T10" fmla="*/ 388171267 w 21600"/>
              <a:gd name="T11" fmla="*/ 4704578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1600" b="1"/>
              <a:t>Плавала в синем море</a:t>
            </a:r>
          </a:p>
        </p:txBody>
      </p:sp>
      <p:sp>
        <p:nvSpPr>
          <p:cNvPr id="33796" name="File">
            <a:hlinkClick r:id="" action="ppaction://noaction"/>
          </p:cNvPr>
          <p:cNvSpPr>
            <a:spLocks noEditPoints="1" noChangeArrowheads="1"/>
          </p:cNvSpPr>
          <p:nvPr/>
        </p:nvSpPr>
        <p:spPr bwMode="auto">
          <a:xfrm>
            <a:off x="5962650" y="2000250"/>
            <a:ext cx="2895600" cy="1079500"/>
          </a:xfrm>
          <a:custGeom>
            <a:avLst/>
            <a:gdLst>
              <a:gd name="T0" fmla="*/ 197338357 w 21600"/>
              <a:gd name="T1" fmla="*/ 8092502 h 21600"/>
              <a:gd name="T2" fmla="*/ 0 w 21600"/>
              <a:gd name="T3" fmla="*/ 26975006 h 21600"/>
              <a:gd name="T4" fmla="*/ 194085633 w 21600"/>
              <a:gd name="T5" fmla="*/ 53950012 h 21600"/>
              <a:gd name="T6" fmla="*/ 388171267 w 21600"/>
              <a:gd name="T7" fmla="*/ 26975006 h 21600"/>
              <a:gd name="T8" fmla="*/ 0 w 21600"/>
              <a:gd name="T9" fmla="*/ 53950012 h 21600"/>
              <a:gd name="T10" fmla="*/ 388171267 w 21600"/>
              <a:gd name="T11" fmla="*/ 53950012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sz="1000" b="1"/>
          </a:p>
          <a:p>
            <a:r>
              <a:rPr lang="ru-RU" b="1"/>
              <a:t>Умела исполнять желания</a:t>
            </a:r>
          </a:p>
        </p:txBody>
      </p:sp>
      <p:sp>
        <p:nvSpPr>
          <p:cNvPr id="33797" name="File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962650" y="3573463"/>
            <a:ext cx="2895600" cy="1081087"/>
          </a:xfrm>
          <a:custGeom>
            <a:avLst/>
            <a:gdLst>
              <a:gd name="T0" fmla="*/ 197338357 w 21600"/>
              <a:gd name="T1" fmla="*/ 8116311 h 21600"/>
              <a:gd name="T2" fmla="*/ 0 w 21600"/>
              <a:gd name="T3" fmla="*/ 27054402 h 21600"/>
              <a:gd name="T4" fmla="*/ 194085633 w 21600"/>
              <a:gd name="T5" fmla="*/ 54108755 h 21600"/>
              <a:gd name="T6" fmla="*/ 388171267 w 21600"/>
              <a:gd name="T7" fmla="*/ 27054402 h 21600"/>
              <a:gd name="T8" fmla="*/ 0 w 21600"/>
              <a:gd name="T9" fmla="*/ 54108755 h 21600"/>
              <a:gd name="T10" fmla="*/ 388171267 w 21600"/>
              <a:gd name="T11" fmla="*/ 54108755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ru-RU" b="1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b="1"/>
              <a:t>Была золотая</a:t>
            </a:r>
          </a:p>
          <a:p>
            <a:endParaRPr lang="ru-RU"/>
          </a:p>
        </p:txBody>
      </p:sp>
      <p:pic>
        <p:nvPicPr>
          <p:cNvPr id="33798" name="Рисунок 7" descr="pict00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40000"/>
            <a:ext cx="4752528" cy="358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9" descr="р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571625"/>
            <a:ext cx="8643937" cy="44291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–мо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пло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</a:t>
            </a:r>
          </a:p>
          <a:p>
            <a:pPr eaLnBrk="1" hangingPunct="1">
              <a:buFontTx/>
              <a:buNone/>
            </a:pP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 – ла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, ча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, га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eaLnBrk="1" hangingPunct="1">
              <a:buFontTx/>
              <a:buNone/>
            </a:pP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 – по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,  ко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, до</a:t>
            </a:r>
            <a:r>
              <a:rPr lang="ru-RU" alt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altLang="ru-RU" sz="4800" dirty="0" smtClean="0">
                <a:latin typeface="Times New Roman" pitchFamily="18" charset="0"/>
                <a:cs typeface="Times New Roman" pitchFamily="18" charset="0"/>
              </a:rPr>
              <a:t> …</a:t>
            </a:r>
          </a:p>
          <a:p>
            <a:pPr eaLnBrk="1" hangingPunct="1">
              <a:buFontTx/>
              <a:buNone/>
            </a:pPr>
            <a:endParaRPr lang="ru-RU" altLang="ru-RU" sz="6000" dirty="0" smtClean="0"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260648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>
                <a:solidFill>
                  <a:srgbClr val="FF0000"/>
                </a:solidFill>
              </a:rPr>
              <a:t>Рифма</a:t>
            </a:r>
            <a:r>
              <a:rPr lang="ru-RU" altLang="ru-RU" sz="3200" dirty="0">
                <a:solidFill>
                  <a:srgbClr val="FF0000"/>
                </a:solidFill>
              </a:rPr>
              <a:t> - это созвучие концов стихотворных строк.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68" y="4221088"/>
            <a:ext cx="64806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l" eaLnBrk="0" hangingPunct="0">
              <a:buFontTx/>
              <a:buAutoNum type="arabicPeriod"/>
            </a:pPr>
            <a:r>
              <a:rPr lang="ru-RU" alt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каким автором мы сегодня</a:t>
            </a:r>
            <a:r>
              <a:rPr lang="en-US" alt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познакомились? </a:t>
            </a:r>
          </a:p>
          <a:p>
            <a:pPr indent="228600" algn="l" eaLnBrk="0" hangingPunct="0">
              <a:buFontTx/>
              <a:buAutoNum type="arabicPeriod"/>
            </a:pPr>
            <a:r>
              <a:rPr lang="ru-RU" alt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Отрывки, из каких сказок читали? </a:t>
            </a:r>
          </a:p>
          <a:p>
            <a:pPr indent="228600" algn="l" eaLnBrk="0" hangingPunct="0">
              <a:buFontTx/>
              <a:buAutoNum type="arabicPeriod"/>
            </a:pPr>
            <a:r>
              <a:rPr lang="ru-RU" alt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пробовали сами?</a:t>
            </a:r>
          </a:p>
          <a:p>
            <a:pPr indent="228600" algn="l" eaLnBrk="0" hangingPunct="0">
              <a:buFontTx/>
              <a:buAutoNum type="arabicPeriod"/>
            </a:pPr>
            <a:r>
              <a:rPr lang="ru-RU" alt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вам понравилось в сегодняшнем уроке? </a:t>
            </a:r>
            <a:endParaRPr lang="ru-RU" altLang="ru-RU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405" y="1068392"/>
            <a:ext cx="3773488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 descr="р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285750"/>
            <a:ext cx="8555038" cy="62388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6000" smtClean="0">
                <a:latin typeface="Times New Roman" pitchFamily="18" charset="0"/>
              </a:rPr>
              <a:t>Сказки</a:t>
            </a:r>
          </a:p>
          <a:p>
            <a:pPr algn="ctr" eaLnBrk="1" hangingPunct="1">
              <a:buFontTx/>
              <a:buNone/>
            </a:pPr>
            <a:endParaRPr lang="ru-RU" altLang="ru-RU" sz="600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altLang="ru-RU" sz="6000" smtClean="0">
                <a:latin typeface="Times New Roman" pitchFamily="18" charset="0"/>
              </a:rPr>
              <a:t>Народные        Авторские</a:t>
            </a:r>
          </a:p>
        </p:txBody>
      </p:sp>
      <p:pic>
        <p:nvPicPr>
          <p:cNvPr id="12292" name="Picture 4" descr="89beaf6b615c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929063"/>
            <a:ext cx="300037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 rot="5400000">
            <a:off x="2571750" y="1571625"/>
            <a:ext cx="1428750" cy="8572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143500" y="1500188"/>
            <a:ext cx="1357313" cy="9286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Таблица 9" descr="i.jpg"/>
          <p:cNvPicPr>
            <a:picLocks noGrp="1" noChangeAspect="1"/>
          </p:cNvPicPr>
          <p:nvPr>
            <p:ph type="tbl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71688" y="3148013"/>
            <a:ext cx="4929187" cy="2924175"/>
          </a:xfrm>
        </p:spPr>
      </p:pic>
      <p:pic>
        <p:nvPicPr>
          <p:cNvPr id="13315" name="Picture 9" descr="р8"/>
          <p:cNvPicPr>
            <a:picLocks noChangeAspect="1"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38"/>
          <p:cNvSpPr>
            <a:spLocks noChangeArrowheads="1"/>
          </p:cNvSpPr>
          <p:nvPr/>
        </p:nvSpPr>
        <p:spPr bwMode="auto">
          <a:xfrm>
            <a:off x="285750" y="1531938"/>
            <a:ext cx="8858250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Ч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W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Q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И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U</a:t>
            </a:r>
            <a:r>
              <a:rPr lang="en-US" altLang="ru-RU" sz="36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Z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Т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Q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I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A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N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V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T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R Y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Ь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D</a:t>
            </a:r>
            <a:r>
              <a:rPr lang="ru-RU" altLang="ru-RU" sz="36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3600" b="1">
                <a:ea typeface="Calibri" pitchFamily="34" charset="0"/>
                <a:cs typeface="Times New Roman" pitchFamily="18" charset="0"/>
              </a:rPr>
              <a:t>W</a:t>
            </a:r>
            <a:endParaRPr lang="ru-RU" altLang="ru-RU" sz="36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altLang="ru-RU" sz="4000" b="1"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4000" b="1">
                <a:ea typeface="Calibri" pitchFamily="34" charset="0"/>
                <a:cs typeface="Times New Roman" pitchFamily="18" charset="0"/>
              </a:rPr>
              <a:t>Д</a:t>
            </a:r>
            <a:r>
              <a:rPr lang="en-US" altLang="ru-RU" sz="4000" b="1">
                <a:ea typeface="Calibri" pitchFamily="34" charset="0"/>
                <a:cs typeface="Times New Roman" pitchFamily="18" charset="0"/>
              </a:rPr>
              <a:t> J Z </a:t>
            </a:r>
            <a:r>
              <a:rPr lang="ru-RU" altLang="ru-RU" sz="4000" b="1">
                <a:ea typeface="Calibri" pitchFamily="34" charset="0"/>
                <a:cs typeface="Times New Roman" pitchFamily="18" charset="0"/>
              </a:rPr>
              <a:t>У</a:t>
            </a:r>
            <a:r>
              <a:rPr lang="en-US" altLang="ru-RU" sz="4000" b="1"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40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U R </a:t>
            </a:r>
            <a:r>
              <a:rPr lang="en-US" altLang="ru-RU" sz="4000" b="1">
                <a:ea typeface="Calibri" pitchFamily="34" charset="0"/>
                <a:cs typeface="Times New Roman" pitchFamily="18" charset="0"/>
              </a:rPr>
              <a:t>M Q</a:t>
            </a:r>
            <a:r>
              <a:rPr lang="en-US" altLang="ru-RU" sz="40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S</a:t>
            </a:r>
            <a:r>
              <a:rPr lang="en-US" altLang="ru-RU" sz="4000" b="1">
                <a:ea typeface="Calibri" pitchFamily="34" charset="0"/>
                <a:cs typeface="Times New Roman" pitchFamily="18" charset="0"/>
              </a:rPr>
              <a:t> A</a:t>
            </a:r>
            <a:r>
              <a:rPr lang="en-US" altLang="ru-RU" sz="4000" b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S J</a:t>
            </a:r>
            <a:r>
              <a:rPr lang="en-US" altLang="ru-RU" sz="4000" b="1">
                <a:ea typeface="Calibri" pitchFamily="34" charset="0"/>
                <a:cs typeface="Times New Roman" pitchFamily="18" charset="0"/>
              </a:rPr>
              <a:t> T I V </a:t>
            </a:r>
            <a:r>
              <a:rPr lang="ru-RU" altLang="ru-RU" sz="4000" b="1">
                <a:ea typeface="Calibri" pitchFamily="34" charset="0"/>
                <a:cs typeface="Times New Roman" pitchFamily="18" charset="0"/>
              </a:rPr>
              <a:t>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р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14349" y="1071546"/>
            <a:ext cx="7929618" cy="50167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Мало</a:t>
            </a:r>
            <a:r>
              <a:rPr lang="en-US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уметь читать,</a:t>
            </a:r>
          </a:p>
          <a:p>
            <a:pPr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надо уметь думать!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р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8"/>
            <a:ext cx="9144000" cy="682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43438" y="642938"/>
            <a:ext cx="4500562" cy="6215062"/>
          </a:xfrm>
          <a:noFill/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z="4400" b="1" smtClean="0">
                <a:latin typeface="Times New Roman" pitchFamily="18" charset="0"/>
              </a:rPr>
              <a:t>                                            А. С. Пушкин –                                          это бесценная                                     жемчужина русской и мировой  литературы</a:t>
            </a:r>
            <a:r>
              <a:rPr lang="ru-RU" altLang="ru-RU" sz="3900" b="1" smtClean="0">
                <a:latin typeface="Times New Roman" pitchFamily="18" charset="0"/>
              </a:rPr>
              <a:t>                             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0" t="4872" r="6982" b="20523"/>
          <a:stretch>
            <a:fillRect/>
          </a:stretch>
        </p:blipFill>
        <p:spPr bwMode="auto">
          <a:xfrm>
            <a:off x="395288" y="317500"/>
            <a:ext cx="4462462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1692275" y="5734050"/>
            <a:ext cx="3887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А. С. Пушкин </a:t>
            </a:r>
          </a:p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художник Василий Тропинин</a:t>
            </a:r>
            <a:endParaRPr lang="ru-RU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2124075" y="5373688"/>
            <a:ext cx="60499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ru-RU" altLang="ru-RU" sz="1400"/>
          </a:p>
        </p:txBody>
      </p:sp>
      <p:pic>
        <p:nvPicPr>
          <p:cNvPr id="16387" name="Picture 9" descr="р8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6" descr="pushkin_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698" y="332656"/>
            <a:ext cx="1995165" cy="239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Прямоугольник 7"/>
          <p:cNvSpPr>
            <a:spLocks noChangeArrowheads="1"/>
          </p:cNvSpPr>
          <p:nvPr/>
        </p:nvSpPr>
        <p:spPr bwMode="auto">
          <a:xfrm>
            <a:off x="5521920" y="839923"/>
            <a:ext cx="299695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2800" b="1" i="1" dirty="0" err="1"/>
              <a:t>А.С.Пушкин</a:t>
            </a:r>
            <a:r>
              <a:rPr lang="ru-RU" altLang="ru-RU" sz="2800" b="1" i="1" dirty="0"/>
              <a:t> родился 6 июня 1799 года </a:t>
            </a:r>
          </a:p>
        </p:txBody>
      </p:sp>
      <p:pic>
        <p:nvPicPr>
          <p:cNvPr id="6" name="Picture 2" descr="C:\Users\оксана\Desktop\mam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76" y="2007824"/>
            <a:ext cx="2539023" cy="284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оксана\Desktop\отец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299" y="2839393"/>
            <a:ext cx="2277638" cy="281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39438" y="839923"/>
            <a:ext cx="300634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ru-RU" altLang="ru-RU" sz="3200" b="1" dirty="0"/>
              <a:t>Родители </a:t>
            </a:r>
            <a:r>
              <a:rPr lang="ru-RU" altLang="ru-RU" sz="3200" b="1" dirty="0" err="1"/>
              <a:t>А.С.Пушкина</a:t>
            </a:r>
            <a:endParaRPr lang="ru-RU" altLang="ru-RU" sz="3200" b="1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7705" y="4624556"/>
            <a:ext cx="22581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Times New Roman" pitchFamily="18" charset="0"/>
              </a:rPr>
              <a:t>Надежда Осиповна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29421" y="5688796"/>
            <a:ext cx="21679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Times New Roman" pitchFamily="18" charset="0"/>
              </a:rPr>
              <a:t>Сергей Львович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364088" y="5136038"/>
            <a:ext cx="3641936" cy="88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Tx/>
              <a:buNone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Няня </a:t>
            </a:r>
          </a:p>
          <a:p>
            <a:pPr eaLnBrk="1" hangingPunct="1">
              <a:buFontTx/>
              <a:buNone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Арина Родионовна</a:t>
            </a:r>
            <a:endParaRPr lang="ru-RU" alt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5" descr="29545092_23255253_1208780965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919" y="2564904"/>
            <a:ext cx="2020953" cy="25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9" descr="р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1"/>
          <p:cNvSpPr>
            <a:spLocks noGrp="1" noChangeArrowheads="1"/>
          </p:cNvSpPr>
          <p:nvPr>
            <p:ph type="title"/>
          </p:nvPr>
        </p:nvSpPr>
        <p:spPr>
          <a:xfrm>
            <a:off x="214313" y="857250"/>
            <a:ext cx="8715375" cy="4200525"/>
          </a:xfrm>
          <a:noFill/>
        </p:spPr>
        <p:txBody>
          <a:bodyPr>
            <a:spAutoFit/>
          </a:bodyPr>
          <a:lstStyle/>
          <a:p>
            <a:pPr algn="l" eaLnBrk="1" hangingPunct="1"/>
            <a:r>
              <a:rPr lang="en-US" altLang="ru-RU" sz="54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altLang="ru-RU" sz="54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Речевая разминка.</a:t>
            </a:r>
            <a:r>
              <a:rPr lang="en-US" altLang="ru-RU" sz="54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altLang="ru-RU" sz="54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54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ru-RU" sz="160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altLang="ru-RU" sz="160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110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110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2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ОЙ – ОЙ – ОЙ – попрощались мы с зимой.</a:t>
            </a:r>
            <a:r>
              <a:rPr lang="en-US" altLang="ru-RU" sz="28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altLang="ru-RU" sz="28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8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8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ЕЛЬ – ЕЛЬ – ЕЛЬ – наступил теплый апрель. </a:t>
            </a:r>
            <a:r>
              <a:rPr lang="en-US" altLang="ru-RU" sz="28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altLang="ru-RU" sz="28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8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200" b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 – АЙ – АЙ – приходи скорее май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ubTitle" idx="4294967295"/>
          </p:nvPr>
        </p:nvSpPr>
        <p:spPr>
          <a:xfrm>
            <a:off x="357188" y="1714500"/>
            <a:ext cx="8391276" cy="4786313"/>
          </a:xfrm>
          <a:solidFill>
            <a:srgbClr val="FBF9A3"/>
          </a:solidFill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b="1" dirty="0" smtClean="0"/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sz="4000" b="1" dirty="0" smtClean="0">
              <a:solidFill>
                <a:srgbClr val="0070C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sz="4000" b="1" dirty="0" smtClean="0">
              <a:solidFill>
                <a:srgbClr val="0070C0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Викторина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00563" y="115888"/>
            <a:ext cx="4500562" cy="1584325"/>
          </a:xfrm>
          <a:solidFill>
            <a:srgbClr val="FFFF99"/>
          </a:solidFill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mtClean="0"/>
              <a:t>	</a:t>
            </a:r>
            <a:r>
              <a:rPr lang="ru-RU" sz="2000" b="1" smtClean="0"/>
              <a:t> Из какой сказки этот отрывок?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i="1" smtClean="0"/>
              <a:t>«В синем небе звезды блещут,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i="1" smtClean="0"/>
              <a:t>В синем море волны хлещут;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i="1" smtClean="0"/>
              <a:t>Туча по небу идет.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i="1" smtClean="0"/>
              <a:t>Бочка по морю плывет…»</a:t>
            </a:r>
          </a:p>
        </p:txBody>
      </p:sp>
      <p:sp>
        <p:nvSpPr>
          <p:cNvPr id="22531" name="Rectangle 8"/>
          <p:cNvSpPr>
            <a:spLocks noChangeArrowheads="1"/>
          </p:cNvSpPr>
          <p:nvPr/>
        </p:nvSpPr>
        <p:spPr bwMode="auto">
          <a:xfrm>
            <a:off x="755650" y="260350"/>
            <a:ext cx="7772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 sz="2000">
              <a:solidFill>
                <a:schemeClr val="tx2"/>
              </a:solidFill>
            </a:endParaRPr>
          </a:p>
        </p:txBody>
      </p:sp>
      <p:sp>
        <p:nvSpPr>
          <p:cNvPr id="22532" name="File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364163" y="3643313"/>
            <a:ext cx="2895600" cy="1223962"/>
          </a:xfrm>
          <a:custGeom>
            <a:avLst/>
            <a:gdLst>
              <a:gd name="T0" fmla="*/ 197338357 w 21600"/>
              <a:gd name="T1" fmla="*/ 10403337 h 21600"/>
              <a:gd name="T2" fmla="*/ 0 w 21600"/>
              <a:gd name="T3" fmla="*/ 34677847 h 21600"/>
              <a:gd name="T4" fmla="*/ 194085633 w 21600"/>
              <a:gd name="T5" fmla="*/ 69355693 h 21600"/>
              <a:gd name="T6" fmla="*/ 388171267 w 21600"/>
              <a:gd name="T7" fmla="*/ 34677847 h 21600"/>
              <a:gd name="T8" fmla="*/ 0 w 21600"/>
              <a:gd name="T9" fmla="*/ 69355693 h 21600"/>
              <a:gd name="T10" fmla="*/ 388171267 w 21600"/>
              <a:gd name="T11" fmla="*/ 693556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b="1"/>
          </a:p>
          <a:p>
            <a:r>
              <a:rPr lang="ru-RU" b="1"/>
              <a:t>«Сказка о рыбаке и рыбке»</a:t>
            </a:r>
          </a:p>
          <a:p>
            <a:endParaRPr lang="ru-RU"/>
          </a:p>
        </p:txBody>
      </p:sp>
      <p:sp>
        <p:nvSpPr>
          <p:cNvPr id="22533" name="File">
            <a:hlinkClick r:id="rId3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429250" y="5205413"/>
            <a:ext cx="2895600" cy="1223962"/>
          </a:xfrm>
          <a:custGeom>
            <a:avLst/>
            <a:gdLst>
              <a:gd name="T0" fmla="*/ 197338357 w 21600"/>
              <a:gd name="T1" fmla="*/ 10403337 h 21600"/>
              <a:gd name="T2" fmla="*/ 0 w 21600"/>
              <a:gd name="T3" fmla="*/ 34677847 h 21600"/>
              <a:gd name="T4" fmla="*/ 194085633 w 21600"/>
              <a:gd name="T5" fmla="*/ 69355693 h 21600"/>
              <a:gd name="T6" fmla="*/ 388171267 w 21600"/>
              <a:gd name="T7" fmla="*/ 34677847 h 21600"/>
              <a:gd name="T8" fmla="*/ 0 w 21600"/>
              <a:gd name="T9" fmla="*/ 69355693 h 21600"/>
              <a:gd name="T10" fmla="*/ 388171267 w 21600"/>
              <a:gd name="T11" fmla="*/ 6935569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sz="900" b="1"/>
          </a:p>
          <a:p>
            <a:r>
              <a:rPr lang="ru-RU" b="1"/>
              <a:t>«Сказка о царе Салтане…»</a:t>
            </a:r>
          </a:p>
        </p:txBody>
      </p:sp>
      <p:sp>
        <p:nvSpPr>
          <p:cNvPr id="22534" name="File">
            <a:hlinkClick r:id="rId2" action="ppaction://hlinksldjump"/>
          </p:cNvPr>
          <p:cNvSpPr>
            <a:spLocks noEditPoints="1" noChangeArrowheads="1"/>
          </p:cNvSpPr>
          <p:nvPr/>
        </p:nvSpPr>
        <p:spPr bwMode="auto">
          <a:xfrm>
            <a:off x="5364163" y="1857375"/>
            <a:ext cx="3095625" cy="1368425"/>
          </a:xfrm>
          <a:custGeom>
            <a:avLst/>
            <a:gdLst>
              <a:gd name="T0" fmla="*/ 225543941 w 21600"/>
              <a:gd name="T1" fmla="*/ 13004092 h 21600"/>
              <a:gd name="T2" fmla="*/ 0 w 21600"/>
              <a:gd name="T3" fmla="*/ 43346953 h 21600"/>
              <a:gd name="T4" fmla="*/ 221826325 w 21600"/>
              <a:gd name="T5" fmla="*/ 86693842 h 21600"/>
              <a:gd name="T6" fmla="*/ 443652507 w 21600"/>
              <a:gd name="T7" fmla="*/ 43346953 h 21600"/>
              <a:gd name="T8" fmla="*/ 0 w 21600"/>
              <a:gd name="T9" fmla="*/ 86693842 h 21600"/>
              <a:gd name="T10" fmla="*/ 443652507 w 21600"/>
              <a:gd name="T11" fmla="*/ 86693842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1086 w 21600"/>
              <a:gd name="T19" fmla="*/ 4628 h 21600"/>
              <a:gd name="T20" fmla="*/ 20635 w 21600"/>
              <a:gd name="T21" fmla="*/ 20289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lnTo>
                  <a:pt x="19790" y="3240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 b="1"/>
          </a:p>
          <a:p>
            <a:r>
              <a:rPr lang="ru-RU" b="1"/>
              <a:t>«Сказка о попе и о работнике его Балде»</a:t>
            </a:r>
          </a:p>
          <a:p>
            <a:endParaRPr lang="ru-RU"/>
          </a:p>
        </p:txBody>
      </p:sp>
      <p:pic>
        <p:nvPicPr>
          <p:cNvPr id="22535" name="Picture 14" descr="saltan0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298450"/>
            <a:ext cx="4786313" cy="6273800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774</TotalTime>
  <Words>294</Words>
  <Application>Microsoft Office PowerPoint</Application>
  <PresentationFormat>Экран (4:3)</PresentationFormat>
  <Paragraphs>80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Речевая разминка.    ОЙ – ОЙ – ОЙ – попрощались мы с зимой.   ЕЛЬ – ЕЛЬ – ЕЛЬ – наступил теплый апрель.   АЙ – АЙ – АЙ – приходи скорее май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</cp:lastModifiedBy>
  <cp:revision>95</cp:revision>
  <dcterms:created xsi:type="dcterms:W3CDTF">2008-10-16T16:26:05Z</dcterms:created>
  <dcterms:modified xsi:type="dcterms:W3CDTF">2018-06-22T16:00:01Z</dcterms:modified>
</cp:coreProperties>
</file>