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nstola.ru/large/201412/154098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95536" y="980728"/>
            <a:ext cx="5616624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508470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0033CC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Фон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</a:rPr>
              <a:t>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rgbClr val="0033CC"/>
                </a:solidFill>
                <a:latin typeface="Monotype Corsiva" pitchFamily="66" charset="0"/>
                <a:hlinkClick r:id="rId8"/>
              </a:rPr>
              <a:t>www.fonstola.ru/large/201412/154098.jpg</a:t>
            </a:r>
            <a:endParaRPr lang="ru-RU" u="sng" dirty="0" smtClean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rgbClr val="0033CC"/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52</cp:revision>
  <dcterms:created xsi:type="dcterms:W3CDTF">2014-07-06T18:18:01Z</dcterms:created>
  <dcterms:modified xsi:type="dcterms:W3CDTF">2017-10-22T08:27:25Z</dcterms:modified>
</cp:coreProperties>
</file>