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834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921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5219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650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215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418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6679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62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0069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31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287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37656-E7F2-42AD-82F4-9F94D4B4ED6C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EB2CA-9AFF-4E34-970C-E3A4EABDC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923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520" y="29928"/>
            <a:ext cx="9144000" cy="679814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636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Johnny Depp.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15140" y="214290"/>
            <a:ext cx="2696344" cy="1129680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Presented by </a:t>
            </a:r>
            <a: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students of</a:t>
            </a:r>
            <a: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/>
            </a:r>
            <a:b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</a:br>
            <a: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6A grade</a:t>
            </a:r>
            <a: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/>
            </a:r>
            <a:b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</a:br>
            <a:r>
              <a:rPr lang="en-US" sz="1800" dirty="0" err="1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Benderskii</a:t>
            </a:r>
            <a:r>
              <a:rPr lang="en-US" sz="18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/>
            </a:r>
            <a:br>
              <a:rPr lang="en-US" sz="1800" dirty="0">
                <a:solidFill>
                  <a:schemeClr val="bg1">
                    <a:lumMod val="95000"/>
                  </a:schemeClr>
                </a:solidFill>
                <a:latin typeface="+mj-lt"/>
              </a:rPr>
            </a:br>
            <a: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Victor</a:t>
            </a:r>
          </a:p>
          <a:p>
            <a:r>
              <a:rPr lang="en-US" sz="1800" dirty="0" err="1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Karapetyan</a:t>
            </a:r>
            <a: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 </a:t>
            </a:r>
            <a:r>
              <a:rPr lang="en-US" sz="1800" dirty="0" err="1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Nver</a:t>
            </a:r>
            <a:r>
              <a:rPr lang="en-US" sz="1800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.</a:t>
            </a:r>
            <a:endParaRPr lang="en-US" sz="1800" dirty="0" smtClean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0323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06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Childhood of Johnny Depp.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4697760"/>
            <a:ext cx="7200800" cy="216024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Johnny’s childhood was difficult.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But despite this he became a great actor and director.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141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214290"/>
            <a:ext cx="5143536" cy="1357322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Hobbies.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9256" y="0"/>
            <a:ext cx="3714744" cy="2928934"/>
          </a:xfrm>
        </p:spPr>
        <p:txBody>
          <a:bodyPr>
            <a:normAutofit lnSpcReduction="10000"/>
          </a:bodyPr>
          <a:lstStyle/>
          <a:p>
            <a:r>
              <a:rPr lang="en-US" sz="4800" dirty="0">
                <a:solidFill>
                  <a:srgbClr val="FFC000"/>
                </a:solidFill>
              </a:rPr>
              <a:t>Johnny </a:t>
            </a:r>
            <a:r>
              <a:rPr lang="en-US" sz="4800" dirty="0" err="1">
                <a:solidFill>
                  <a:srgbClr val="FFC000"/>
                </a:solidFill>
              </a:rPr>
              <a:t>Depp</a:t>
            </a:r>
            <a:r>
              <a:rPr lang="en-US" sz="4800" dirty="0">
                <a:solidFill>
                  <a:srgbClr val="FFC000"/>
                </a:solidFill>
              </a:rPr>
              <a:t> </a:t>
            </a:r>
            <a:r>
              <a:rPr lang="en-US" sz="4800" dirty="0" smtClean="0">
                <a:solidFill>
                  <a:srgbClr val="FFC000"/>
                </a:solidFill>
              </a:rPr>
              <a:t>is fond </a:t>
            </a:r>
            <a:r>
              <a:rPr lang="en-US" sz="4800" dirty="0">
                <a:solidFill>
                  <a:srgbClr val="FFC000"/>
                </a:solidFill>
              </a:rPr>
              <a:t>of: </a:t>
            </a:r>
            <a:r>
              <a:rPr lang="en-US" sz="4800" dirty="0" smtClean="0">
                <a:solidFill>
                  <a:srgbClr val="FFC000"/>
                </a:solidFill>
              </a:rPr>
              <a:t>music, collecting.</a:t>
            </a:r>
            <a:endParaRPr lang="ru-RU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230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9154" y="2767"/>
            <a:ext cx="916226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Achievements</a:t>
            </a:r>
            <a:r>
              <a:rPr lang="ru-RU" sz="6000" dirty="0">
                <a:solidFill>
                  <a:srgbClr val="C00000"/>
                </a:solidFill>
              </a:rPr>
              <a:t>.</a:t>
            </a:r>
            <a:r>
              <a:rPr lang="en-US" sz="4800" dirty="0"/>
              <a:t/>
            </a:r>
            <a:br>
              <a:rPr lang="en-US" sz="4800" dirty="0"/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In 2012, Johnny even got into the Guinness Book of Records as the highest-paid actor with a result of $ 75 million. Laureate of the Golden Globe Award for his role in the film Sweeney Todd, Demon Barber of Fleet Street. Three times nominated for an Oscar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6289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4" y="0"/>
            <a:ext cx="4693130" cy="2924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39" y="137623"/>
            <a:ext cx="6001041" cy="33755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3624166"/>
            <a:ext cx="5724128" cy="32205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Roles.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Johnny Depp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played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in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many famous roles, such as: Edward Scissorhands, Charlie and the chocolate factory, Pirates of the Caribbean, Alice in Wonderland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4" y="3724056"/>
            <a:ext cx="43815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198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58906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1" y="332656"/>
            <a:ext cx="9144000" cy="61206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</a:t>
            </a:r>
            <a:r>
              <a:rPr lang="en-US" sz="9600" dirty="0" smtClean="0">
                <a:solidFill>
                  <a:srgbClr val="FF0000"/>
                </a:solidFill>
              </a:rPr>
              <a:t>Thank</a:t>
            </a:r>
            <a:r>
              <a:rPr lang="en-US" dirty="0" smtClean="0"/>
              <a:t> </a:t>
            </a:r>
            <a:r>
              <a:rPr lang="en-US" sz="9600" dirty="0" smtClean="0">
                <a:solidFill>
                  <a:srgbClr val="FF0000"/>
                </a:solidFill>
              </a:rPr>
              <a:t>you for</a:t>
            </a: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en-US" sz="9600" dirty="0" smtClean="0">
                <a:solidFill>
                  <a:srgbClr val="FF0000"/>
                </a:solidFill>
              </a:rPr>
              <a:t>attention!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4212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114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Johnny Depp.</vt:lpstr>
      <vt:lpstr>Childhood of Johnny Depp.</vt:lpstr>
      <vt:lpstr>Hobbies.</vt:lpstr>
      <vt:lpstr>Achievements. </vt:lpstr>
      <vt:lpstr>Roles.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Johnny Depp.</dc:title>
  <dc:creator>Пользователь Windows</dc:creator>
  <cp:lastModifiedBy>user</cp:lastModifiedBy>
  <cp:revision>32</cp:revision>
  <dcterms:created xsi:type="dcterms:W3CDTF">2018-04-19T17:24:57Z</dcterms:created>
  <dcterms:modified xsi:type="dcterms:W3CDTF">2018-04-24T12:07:40Z</dcterms:modified>
</cp:coreProperties>
</file>