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72B16-7440-4831-8784-EA796427744F}" type="datetimeFigureOut">
              <a:rPr lang="ru-RU" smtClean="0"/>
              <a:t>22.06.2018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6A41-74FA-468D-9166-AB14F7C73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72B16-7440-4831-8784-EA796427744F}" type="datetimeFigureOut">
              <a:rPr lang="ru-RU" smtClean="0"/>
              <a:t>22.06.2018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6A41-74FA-468D-9166-AB14F7C73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72B16-7440-4831-8784-EA796427744F}" type="datetimeFigureOut">
              <a:rPr lang="ru-RU" smtClean="0"/>
              <a:t>22.06.2018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6A41-74FA-468D-9166-AB14F7C73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72B16-7440-4831-8784-EA796427744F}" type="datetimeFigureOut">
              <a:rPr lang="ru-RU" smtClean="0"/>
              <a:t>22.06.2018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6A41-74FA-468D-9166-AB14F7C73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72B16-7440-4831-8784-EA796427744F}" type="datetimeFigureOut">
              <a:rPr lang="ru-RU" smtClean="0"/>
              <a:t>22.06.2018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6A41-74FA-468D-9166-AB14F7C73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72B16-7440-4831-8784-EA796427744F}" type="datetimeFigureOut">
              <a:rPr lang="ru-RU" smtClean="0"/>
              <a:t>22.06.2018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6A41-74FA-468D-9166-AB14F7C73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72B16-7440-4831-8784-EA796427744F}" type="datetimeFigureOut">
              <a:rPr lang="ru-RU" smtClean="0"/>
              <a:t>22.06.2018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6A41-74FA-468D-9166-AB14F7C73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72B16-7440-4831-8784-EA796427744F}" type="datetimeFigureOut">
              <a:rPr lang="ru-RU" smtClean="0"/>
              <a:t>22.06.2018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6A41-74FA-468D-9166-AB14F7C73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72B16-7440-4831-8784-EA796427744F}" type="datetimeFigureOut">
              <a:rPr lang="ru-RU" smtClean="0"/>
              <a:t>22.06.2018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6A41-74FA-468D-9166-AB14F7C73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72B16-7440-4831-8784-EA796427744F}" type="datetimeFigureOut">
              <a:rPr lang="ru-RU" smtClean="0"/>
              <a:t>22.06.2018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6A41-74FA-468D-9166-AB14F7C73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72B16-7440-4831-8784-EA796427744F}" type="datetimeFigureOut">
              <a:rPr lang="ru-RU" smtClean="0"/>
              <a:t>22.06.2018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6A41-74FA-468D-9166-AB14F7C7310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72B16-7440-4831-8784-EA796427744F}" type="datetimeFigureOut">
              <a:rPr lang="ru-RU" smtClean="0"/>
              <a:t>22.06.2018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56A41-74FA-468D-9166-AB14F7C73108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zoozel.ru/gallery/images/319290_chistyi-list-knigi.jpg"/>
          <p:cNvPicPr>
            <a:picLocks noChangeAspect="1" noChangeArrowheads="1"/>
          </p:cNvPicPr>
          <p:nvPr/>
        </p:nvPicPr>
        <p:blipFill>
          <a:blip r:embed="rId2">
            <a:lum bright="10000" contrast="20000"/>
          </a:blip>
          <a:srcRect/>
          <a:stretch>
            <a:fillRect/>
          </a:stretch>
        </p:blipFill>
        <p:spPr bwMode="auto">
          <a:xfrm>
            <a:off x="1071538" y="0"/>
            <a:ext cx="7215206" cy="6728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85860"/>
            <a:ext cx="7839100" cy="3071834"/>
          </a:xfrm>
        </p:spPr>
        <p:txBody>
          <a:bodyPr>
            <a:normAutofit fontScale="90000"/>
          </a:bodyPr>
          <a:lstStyle/>
          <a:p>
            <a:r>
              <a:rPr lang="ru-RU" sz="6700" i="1" dirty="0" smtClean="0"/>
              <a:t>Календарь </a:t>
            </a:r>
            <a:br>
              <a:rPr lang="ru-RU" sz="6700" i="1" dirty="0" smtClean="0"/>
            </a:br>
            <a:r>
              <a:rPr lang="ru-RU" sz="6700" i="1" dirty="0" smtClean="0"/>
              <a:t>памятных дат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7800" dirty="0"/>
          </a:p>
        </p:txBody>
      </p:sp>
      <p:sp>
        <p:nvSpPr>
          <p:cNvPr id="3" name="TextBox 2"/>
          <p:cNvSpPr txBox="1"/>
          <p:nvPr/>
        </p:nvSpPr>
        <p:spPr>
          <a:xfrm>
            <a:off x="2058359" y="5433757"/>
            <a:ext cx="5433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©ученица 4-А класса ГБОУ СОЩ №307 Смоляк Софья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786710" cy="85723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</a:t>
            </a:r>
            <a:r>
              <a:rPr lang="ru-RU" b="1" dirty="0" smtClean="0"/>
              <a:t>ервый полет человека в космос: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5220072" cy="60722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/>
              <a:t>12 апреля 1961 </a:t>
            </a:r>
            <a:r>
              <a:rPr lang="ru-RU" b="1" i="1" dirty="0" smtClean="0"/>
              <a:t>года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впервые в истории </a:t>
            </a:r>
            <a:r>
              <a:rPr lang="ru-RU" dirty="0" smtClean="0"/>
              <a:t>человечества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Юрий Алексеевич Гагарин совершил полет в космос на космическом корабле «Восток».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Впервые </a:t>
            </a:r>
            <a:r>
              <a:rPr lang="ru-RU" dirty="0" smtClean="0"/>
              <a:t>человек </a:t>
            </a:r>
            <a:r>
              <a:rPr lang="ru-RU" dirty="0" smtClean="0"/>
              <a:t>побывал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в космическом пространстве, увидел, как прекрасна наша планета.</a:t>
            </a:r>
            <a:endParaRPr lang="ru-RU" b="1" i="1" dirty="0" smtClean="0"/>
          </a:p>
        </p:txBody>
      </p:sp>
      <p:pic>
        <p:nvPicPr>
          <p:cNvPr id="36870" name="Picture 6" descr="http://tayni.info/wp-content/uploads/2015/04/legenda-sovetskoj-kosmonavtiki-jurij-gagarin-v_1_1.jpg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125631" y="1214422"/>
            <a:ext cx="4018369" cy="5357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72066" cy="1000108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Правление Рюрика: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5429256" cy="592933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4500" dirty="0" smtClean="0"/>
              <a:t>(830 -879 )</a:t>
            </a:r>
          </a:p>
          <a:p>
            <a:pPr algn="ctr">
              <a:buNone/>
            </a:pPr>
            <a:r>
              <a:rPr lang="ru-RU" sz="4800" dirty="0"/>
              <a:t>Правил с 862 года</a:t>
            </a:r>
            <a:r>
              <a:rPr lang="ru-RU" sz="4800" dirty="0" smtClean="0"/>
              <a:t>.</a:t>
            </a:r>
            <a:endParaRPr lang="ru-RU" sz="4500" dirty="0" smtClean="0"/>
          </a:p>
          <a:p>
            <a:pPr algn="ctr">
              <a:buNone/>
            </a:pPr>
            <a:r>
              <a:rPr lang="ru-RU" sz="4500" dirty="0" smtClean="0"/>
              <a:t>Рюрика, </a:t>
            </a:r>
            <a:r>
              <a:rPr lang="ru-RU" sz="4500" dirty="0" smtClean="0"/>
              <a:t>князь </a:t>
            </a:r>
          </a:p>
          <a:p>
            <a:pPr algn="ctr">
              <a:buNone/>
            </a:pPr>
            <a:r>
              <a:rPr lang="ru-RU" sz="4500" dirty="0" smtClean="0"/>
              <a:t>и </a:t>
            </a:r>
            <a:r>
              <a:rPr lang="ru-RU" sz="4500" dirty="0" smtClean="0"/>
              <a:t>летописный </a:t>
            </a:r>
            <a:r>
              <a:rPr lang="ru-RU" sz="4500" dirty="0"/>
              <a:t>варяг, </a:t>
            </a:r>
            <a:endParaRPr lang="ru-RU" sz="4500" dirty="0" smtClean="0"/>
          </a:p>
          <a:p>
            <a:pPr algn="ctr">
              <a:buNone/>
            </a:pPr>
            <a:r>
              <a:rPr lang="ru-RU" sz="4500" dirty="0" smtClean="0"/>
              <a:t>первый </a:t>
            </a:r>
            <a:r>
              <a:rPr lang="ru-RU" sz="4500" dirty="0"/>
              <a:t>новгородский князь и родоначальник княжеской, ставшей впоследствии царской, династии Рюриковичей на Руси. Нередко рассматривается как основатель Древнерусского государства. </a:t>
            </a:r>
          </a:p>
          <a:p>
            <a:pPr algn="just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14340" name="Picture 4" descr="http://www.rv.ru/photos/2012-25/f28-cv.jpg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334000" y="928670"/>
            <a:ext cx="3810000" cy="5462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3829048" cy="9286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Крещение Руси: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5072066" cy="600076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Крещение Руси было произведено в 988 году , крестил князь Владимир. Историки называли его великим ,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Церковь - равноапостольным, люди -Красное </a:t>
            </a:r>
            <a:r>
              <a:rPr lang="ru-RU" dirty="0" smtClean="0"/>
              <a:t>Солнышко. Владимир отправил своих соратников в </a:t>
            </a:r>
            <a:r>
              <a:rPr lang="ru-RU" dirty="0" smtClean="0"/>
              <a:t>разные страны,</a:t>
            </a:r>
          </a:p>
          <a:p>
            <a:pPr algn="ctr">
              <a:buNone/>
            </a:pPr>
            <a:r>
              <a:rPr lang="ru-RU" dirty="0" smtClean="0"/>
              <a:t>они </a:t>
            </a:r>
            <a:r>
              <a:rPr lang="ru-RU" dirty="0" smtClean="0"/>
              <a:t>вернулись и стали рассказывать о </a:t>
            </a:r>
            <a:r>
              <a:rPr lang="ru-RU" dirty="0" smtClean="0"/>
              <a:t>разных религиях. </a:t>
            </a:r>
            <a:r>
              <a:rPr lang="ru-RU" dirty="0" smtClean="0"/>
              <a:t>После этого Владимир решил крестить Русь.</a:t>
            </a:r>
            <a:endParaRPr lang="ru-RU" dirty="0"/>
          </a:p>
        </p:txBody>
      </p:sp>
      <p:pic>
        <p:nvPicPr>
          <p:cNvPr id="27650" name="Picture 2" descr="http://fs1.uclg.ru/images/5244d1ea37ffeaa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500042"/>
            <a:ext cx="4214810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ru-RU" b="1" dirty="0" smtClean="0"/>
              <a:t>Ледовое </a:t>
            </a:r>
            <a:r>
              <a:rPr lang="ru-RU" b="1" dirty="0" smtClean="0"/>
              <a:t>побоище</a:t>
            </a:r>
            <a:r>
              <a:rPr lang="ru-RU" dirty="0"/>
              <a:t> </a:t>
            </a:r>
            <a:r>
              <a:rPr lang="ru-RU" b="1" dirty="0"/>
              <a:t>(1242 год)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5572132" cy="607220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одно </a:t>
            </a:r>
            <a:r>
              <a:rPr lang="ru-RU" dirty="0" smtClean="0"/>
              <a:t>из важнейших </a:t>
            </a:r>
            <a:r>
              <a:rPr lang="ru-RU" dirty="0" smtClean="0"/>
              <a:t>сражений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в истории Киевской Руси. Русскими войсками командовал Александр Невский, получивший своё прозвище после победы в битве.</a:t>
            </a:r>
            <a:r>
              <a:rPr lang="ru-RU" dirty="0"/>
              <a:t> Русская армия приняла бой с Ливонским орденом, вторгшимся в русские земли</a:t>
            </a:r>
            <a:r>
              <a:rPr lang="ru-RU" dirty="0" smtClean="0"/>
              <a:t>. Ледовое побоище считается первым сражением, в котором пешее войско победило тяжёлую конницу. Благодаря этой победе Новгород устранил угрозу  от Ордена.</a:t>
            </a:r>
            <a:endParaRPr lang="ru-RU" dirty="0"/>
          </a:p>
        </p:txBody>
      </p:sp>
      <p:pic>
        <p:nvPicPr>
          <p:cNvPr id="28676" name="Picture 4" descr="https://fs00.infourok.ru/images/doc/159/183720/img4.jpg"/>
          <p:cNvPicPr>
            <a:picLocks noChangeAspect="1" noChangeArrowheads="1"/>
          </p:cNvPicPr>
          <p:nvPr/>
        </p:nvPicPr>
        <p:blipFill>
          <a:blip r:embed="rId2" cstate="email">
            <a:lum bright="10000" contrast="-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836712"/>
            <a:ext cx="3320680" cy="5711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r>
              <a:rPr lang="ru-RU" b="1" dirty="0"/>
              <a:t>К</a:t>
            </a:r>
            <a:r>
              <a:rPr lang="ru-RU" b="1" dirty="0" smtClean="0"/>
              <a:t>уликовская </a:t>
            </a:r>
            <a:r>
              <a:rPr lang="ru-RU" b="1" dirty="0" smtClean="0"/>
              <a:t>битва </a:t>
            </a:r>
            <a:r>
              <a:rPr lang="ru-RU" b="1" dirty="0" smtClean="0"/>
              <a:t>(</a:t>
            </a:r>
            <a:r>
              <a:rPr lang="ru-RU" b="1" dirty="0"/>
              <a:t>1380 год)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5580112" cy="60007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Решающее </a:t>
            </a:r>
            <a:r>
              <a:rPr lang="ru-RU" dirty="0"/>
              <a:t>сражение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между </a:t>
            </a:r>
            <a:r>
              <a:rPr lang="ru-RU" dirty="0"/>
              <a:t>объединённым русским войском во главе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с </a:t>
            </a:r>
            <a:r>
              <a:rPr lang="ru-RU" dirty="0"/>
              <a:t>московским великим князем Дмитрием </a:t>
            </a:r>
            <a:r>
              <a:rPr lang="ru-RU" dirty="0" smtClean="0"/>
              <a:t>Донским, </a:t>
            </a:r>
            <a:r>
              <a:rPr lang="ru-RU" dirty="0" smtClean="0"/>
              <a:t>состоявшееся </a:t>
            </a:r>
            <a:r>
              <a:rPr lang="ru-RU" dirty="0"/>
              <a:t>8 сентября 1380 года в районе южнее впадения реки Непрядва в реку Дон, на Куликовом поле - исторической </a:t>
            </a:r>
            <a:r>
              <a:rPr lang="ru-RU" dirty="0" smtClean="0"/>
              <a:t>местности.</a:t>
            </a:r>
            <a:endParaRPr lang="ru-RU" dirty="0"/>
          </a:p>
          <a:p>
            <a:pPr algn="ctr">
              <a:buNone/>
            </a:pPr>
            <a:endParaRPr lang="ru-RU" dirty="0"/>
          </a:p>
        </p:txBody>
      </p:sp>
      <p:pic>
        <p:nvPicPr>
          <p:cNvPr id="29700" name="Picture 4" descr="http://xn--1-jtbp2acd.xn--p1ai/uploads/images/k/l/i/klim_zhukov_o_kulikovskoj_bitve_i_zolotoj_orde.jpg"/>
          <p:cNvPicPr>
            <a:picLocks noChangeAspect="1" noChangeArrowheads="1"/>
          </p:cNvPicPr>
          <p:nvPr/>
        </p:nvPicPr>
        <p:blipFill>
          <a:blip r:embed="rId2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705977"/>
            <a:ext cx="3635896" cy="5804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</a:t>
            </a:r>
            <a:r>
              <a:rPr lang="ru-RU" b="1" dirty="0" smtClean="0"/>
              <a:t>свобождение Москвы от поляков:  (1612 г)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5143504" cy="571501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000" dirty="0" smtClean="0"/>
              <a:t>Когда на территорию Москвы вторглись чужие войска, наш народ не растерялся и уже</a:t>
            </a:r>
          </a:p>
          <a:p>
            <a:pPr algn="ctr">
              <a:buNone/>
            </a:pPr>
            <a:r>
              <a:rPr lang="ru-RU" sz="3000" dirty="0" smtClean="0"/>
              <a:t>В августе 1612г. Ополчение подошло к Москве. А 24 </a:t>
            </a:r>
            <a:r>
              <a:rPr lang="ru-RU" sz="3000" dirty="0" smtClean="0"/>
              <a:t>августа </a:t>
            </a:r>
            <a:r>
              <a:rPr lang="ru-RU" sz="3000" dirty="0" smtClean="0"/>
              <a:t>1612г. Произошло сражение с поляками.</a:t>
            </a:r>
          </a:p>
          <a:p>
            <a:pPr algn="ctr">
              <a:buNone/>
            </a:pPr>
            <a:r>
              <a:rPr lang="ru-RU" sz="3000" dirty="0" smtClean="0"/>
              <a:t>Ополченцы  не дали чужим войскам соединиться с </a:t>
            </a:r>
            <a:r>
              <a:rPr lang="ru-RU" sz="3000" dirty="0" smtClean="0"/>
              <a:t>поляками </a:t>
            </a:r>
            <a:r>
              <a:rPr lang="ru-RU" sz="3000" dirty="0" smtClean="0"/>
              <a:t>в Кремле.</a:t>
            </a:r>
          </a:p>
          <a:p>
            <a:pPr algn="ctr">
              <a:buNone/>
            </a:pPr>
            <a:endParaRPr lang="ru-RU" sz="3000" dirty="0" smtClean="0"/>
          </a:p>
          <a:p>
            <a:pPr algn="ctr">
              <a:buNone/>
            </a:pPr>
            <a:endParaRPr lang="ru-RU" sz="3000" dirty="0" smtClean="0"/>
          </a:p>
        </p:txBody>
      </p:sp>
      <p:pic>
        <p:nvPicPr>
          <p:cNvPr id="31750" name="Picture 6" descr="http://mypresentation.ru/documents/1f73ed5871cee32bebed4eb924a2d48d/img3.jpg"/>
          <p:cNvPicPr>
            <a:picLocks noChangeAspect="1" noChangeArrowheads="1"/>
          </p:cNvPicPr>
          <p:nvPr/>
        </p:nvPicPr>
        <p:blipFill>
          <a:blip r:embed="rId2" cstate="email">
            <a:lum bright="20000" contrast="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88143" y="857232"/>
            <a:ext cx="4055857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48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</a:t>
            </a:r>
            <a:r>
              <a:rPr lang="ru-RU" b="1" dirty="0" smtClean="0"/>
              <a:t>течественная </a:t>
            </a:r>
            <a:r>
              <a:rPr lang="ru-RU" b="1" dirty="0" smtClean="0"/>
              <a:t>война</a:t>
            </a:r>
            <a:r>
              <a:rPr lang="ru-RU" b="1" i="1" dirty="0"/>
              <a:t> </a:t>
            </a:r>
            <a:r>
              <a:rPr lang="ru-RU" b="1" dirty="0" smtClean="0"/>
              <a:t>(1812 года)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0130"/>
            <a:ext cx="5357818" cy="635795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300" dirty="0" smtClean="0"/>
              <a:t>стала </a:t>
            </a:r>
            <a:r>
              <a:rPr lang="ru-RU" sz="4300" dirty="0" smtClean="0"/>
              <a:t>для Российской империи самым тяжелым и важным событием. </a:t>
            </a:r>
            <a:endParaRPr lang="ru-RU" sz="4300" dirty="0" smtClean="0"/>
          </a:p>
          <a:p>
            <a:pPr algn="ctr">
              <a:buNone/>
            </a:pPr>
            <a:r>
              <a:rPr lang="ru-RU" sz="4300" dirty="0" smtClean="0"/>
              <a:t>В </a:t>
            </a:r>
            <a:r>
              <a:rPr lang="ru-RU" sz="4300" dirty="0" smtClean="0"/>
              <a:t>российской истории она получила название Отечественная война.</a:t>
            </a:r>
            <a:r>
              <a:rPr lang="ru-RU" sz="4300" dirty="0"/>
              <a:t> </a:t>
            </a:r>
            <a:r>
              <a:rPr lang="ru-RU" sz="4300" dirty="0" smtClean="0"/>
              <a:t>Получилось</a:t>
            </a:r>
            <a:r>
              <a:rPr lang="ru-RU" sz="4300" dirty="0"/>
              <a:t>, что Франция и Россия, которые были связаны дружественными отношениями и являлись союзниками на протяжении многих лет, стали противниками и начали военные </a:t>
            </a:r>
            <a:r>
              <a:rPr lang="ru-RU" sz="4300" dirty="0" smtClean="0"/>
              <a:t>действия.</a:t>
            </a:r>
            <a:endParaRPr lang="ru-RU" sz="4300" dirty="0"/>
          </a:p>
        </p:txBody>
      </p:sp>
      <p:pic>
        <p:nvPicPr>
          <p:cNvPr id="33798" name="Picture 6" descr="http://mtdata.ru/u23/photo357F/20692533422-0/original.jpg"/>
          <p:cNvPicPr>
            <a:picLocks noChangeAspect="1" noChangeArrowheads="1"/>
          </p:cNvPicPr>
          <p:nvPr/>
        </p:nvPicPr>
        <p:blipFill>
          <a:blip r:embed="rId2" cstate="email">
            <a:lum bright="10000" contras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570130"/>
            <a:ext cx="3929058" cy="5930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r>
              <a:rPr lang="ru-RU" b="1" dirty="0" smtClean="0"/>
              <a:t>Русская революция 1917 год: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5286380" cy="585789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Февральская революция 1917 года в России- массовые антиправительственные выступления Петроградских рабочих и солдат приведшие к свержению российского самодержавия и создания временного правительства, сосредоточившего в своих </a:t>
            </a:r>
            <a:r>
              <a:rPr lang="ru-RU" dirty="0"/>
              <a:t>р</a:t>
            </a:r>
            <a:r>
              <a:rPr lang="ru-RU" dirty="0" smtClean="0"/>
              <a:t>уках всю законодательную власть в России.</a:t>
            </a:r>
            <a:endParaRPr lang="ru-RU" dirty="0"/>
          </a:p>
        </p:txBody>
      </p:sp>
      <p:pic>
        <p:nvPicPr>
          <p:cNvPr id="6" name="Picture 4" descr="http://www.lensmena.ru/wp-content/uploads/2017/04/%D0%98%D1%81%D1%82%D0%BE%D1%80%D0%B8%D1%8F.jp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6099" y="571480"/>
            <a:ext cx="3797901" cy="6024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0"/>
            <a:ext cx="9396536" cy="1143000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Великая отечественная </a:t>
            </a:r>
            <a:r>
              <a:rPr lang="ru-RU" b="1" dirty="0" smtClean="0">
                <a:solidFill>
                  <a:schemeClr val="tx1"/>
                </a:solidFill>
              </a:rPr>
              <a:t>война</a:t>
            </a:r>
            <a:r>
              <a:rPr lang="ru-RU" b="1" i="1" dirty="0" smtClean="0"/>
              <a:t>(1941-1945)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5429256" cy="5857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/>
              <a:t>1941 году война пришла и на нашу землю. Рано утром 22 июня </a:t>
            </a:r>
            <a:r>
              <a:rPr lang="ru-RU" dirty="0" smtClean="0"/>
              <a:t>гитлеровские </a:t>
            </a:r>
            <a:r>
              <a:rPr lang="ru-RU" dirty="0" smtClean="0"/>
              <a:t>войска перешли границу СССР. Фашистские главари хотели поработить наш народ. Захватить природные богатства нашей страны, разграбить или уничтожить ее культурные ценности.</a:t>
            </a:r>
          </a:p>
        </p:txBody>
      </p:sp>
      <p:pic>
        <p:nvPicPr>
          <p:cNvPr id="35844" name="Picture 4" descr="http://ursa-tm.ru/forum/uploads/gallery/album_206/med_gallery_6_206_1158311.jpg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162550" y="761999"/>
            <a:ext cx="3981450" cy="6096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447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Календарь  памятных дат  </vt:lpstr>
      <vt:lpstr>Правление Рюрика:</vt:lpstr>
      <vt:lpstr>Крещение Руси:</vt:lpstr>
      <vt:lpstr>Ледовое побоище (1242 год) </vt:lpstr>
      <vt:lpstr>Куликовская битва (1380 год)</vt:lpstr>
      <vt:lpstr>Освобождение Москвы от поляков:  (1612 г)</vt:lpstr>
      <vt:lpstr>Отечественная война (1812 года)</vt:lpstr>
      <vt:lpstr>Русская революция 1917 год:</vt:lpstr>
      <vt:lpstr>Великая отечественная война(1941-1945)</vt:lpstr>
      <vt:lpstr>Первый полет человека в космос: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Календарь  памятных дат</dc:title>
  <dc:creator>User</dc:creator>
  <cp:lastModifiedBy>ГЕРМАН</cp:lastModifiedBy>
  <cp:revision>33</cp:revision>
  <dcterms:created xsi:type="dcterms:W3CDTF">2017-05-14T11:32:21Z</dcterms:created>
  <dcterms:modified xsi:type="dcterms:W3CDTF">2018-06-22T05:20:15Z</dcterms:modified>
</cp:coreProperties>
</file>