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9" r:id="rId3"/>
    <p:sldId id="257" r:id="rId4"/>
    <p:sldId id="263" r:id="rId5"/>
    <p:sldId id="264" r:id="rId6"/>
    <p:sldId id="258" r:id="rId7"/>
    <p:sldId id="262" r:id="rId8"/>
    <p:sldId id="260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71" autoAdjust="0"/>
  </p:normalViewPr>
  <p:slideViewPr>
    <p:cSldViewPr>
      <p:cViewPr varScale="1">
        <p:scale>
          <a:sx n="86" d="100"/>
          <a:sy n="86" d="100"/>
        </p:scale>
        <p:origin x="152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5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58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8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7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30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86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57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94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02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28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93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DFDD5-1E25-4490-A13A-B9FE5EBCDCB8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9AEA2-187C-4D85-B306-6AC0DDED9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31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ion\Desktop\Новая папка (3)\8-geek-masco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73724"/>
            <a:ext cx="7620000" cy="610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9835" y="3284984"/>
            <a:ext cx="6305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математика в профессии программист?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Kalimba (mp3cut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out="7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36296" y="55503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25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8000">
        <p:fade/>
      </p:transition>
    </mc:Choice>
    <mc:Fallback xmlns=""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«Математика в профессии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программист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80928"/>
            <a:ext cx="8219256" cy="3345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группы 21-Ц: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Томайлы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Владимир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Чернышова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Варвара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Фролов Артём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41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ion\Desktop\Новая папка (3)\1345125745_se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0"/>
            <a:ext cx="39959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60648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Программист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492896"/>
            <a:ext cx="5004048" cy="4247975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Программист — одна из самых востребованных и высокооплачиваемых профессий в России. Выбор карьеры программиста — короткий путь в Европу и Америку, ведь наши специалисты пользуются хорошим спросом на мировом рынке.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бы вуз вы ни выбрали, учиться на программиста будет сложно. Предстоит получить серьезную математическую подготовку, изучить алгоритмические языки и программирование, методы и средства защиты компьютерной информации. 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7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ion\Desktop\Новая папка (3)\pregati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-4959"/>
            <a:ext cx="6876256" cy="686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" y="4365104"/>
            <a:ext cx="49320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 время невозможно стать высокопрофессиональным программистом без серьезной математической подготовки. Он должен владеть формальными методами исследований, которые включают в себя: определение формальных моделей и теорий, доказательство теорем, интерпретацию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79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Sion\Pictures\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6570" y="2719521"/>
            <a:ext cx="4003051" cy="322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Sion\Pictures\25830_html_m411ea15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70" y="2179082"/>
            <a:ext cx="4270355" cy="427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92" y="548680"/>
            <a:ext cx="8922156" cy="138611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Естественно-научное направление образовательного базиса развивает такие умения, как сбор данных и выработку гипотез, математическое моделирование, умение получать и грамотно интерпретировать полученные данные.</a:t>
            </a:r>
          </a:p>
          <a:p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08040" y="2195572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атематическое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2010906"/>
            <a:ext cx="2063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75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Sion\Downloads\16940_html_5dd7e9b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844824"/>
            <a:ext cx="3851920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математического моделирования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5472608" cy="547031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основано на явлении изоморфизма - сходстве форм при качественном различии явлений. Благодаря изоморфизму мы можем моделировать одну систему с помощью другой, вместо одного явления изучать другое. При математическом моделировании вместо изучения и исследования оригинала исследуются математические зависимости, описывающие оригинал.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общем виде математическая модель объекта представляется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уравнением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F(X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Y)= </a:t>
            </a: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const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X, Y - векторы управляемых и неуправляемых параметров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математическом моделировании факторы отображаются в виде математических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таких, как параметры состояния объекта и среды, ограничения па область совместного и согласованного изменения этих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параметров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75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Sion\Desktop\Новая папка (3)\741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19" y="0"/>
            <a:ext cx="9160369" cy="452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ion\Desktop\Новая папка (3)\inf16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19" y="4528878"/>
            <a:ext cx="3051324" cy="231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44152" y="5365215"/>
            <a:ext cx="5901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	символ и вообще все на компьютере использует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математику и без нее он был бы просто железкой.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17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8053281"/>
              </p:ext>
            </p:extLst>
          </p:nvPr>
        </p:nvGraphicFramePr>
        <p:xfrm>
          <a:off x="1140319" y="1268760"/>
          <a:ext cx="6734004" cy="509629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160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3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8630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ABS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модуль (абсолют­ную величину) 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ACOS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арккосинус 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ACOSH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гиперболический арккосинус 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ASIN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арксинус 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ASINH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гиперболический арксинус 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ATAN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арктангенс 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ATAN2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арктангенс для заданных координат х и у.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ATANH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гиперболический арктангенс 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косинус заданного угла.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COSH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гиперболический косинус 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число е возведен­ное в указанную степень.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натуральный ло­гарифм 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логарифм числа по заданному основанию.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 10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десятичный лога­рифм 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синус заданного угла.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3864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SINH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гиперболический синус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тангенс заданного угла.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TANH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гиперболический тангенс числа.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ГРАДУСЫ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Преобразует радианы в градусы.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1703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Определяет знак числа. Воз­вращает 1, если число поло­жительное, 0, если число рав­но 0 и -1, если число отрицательное.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КОРЕНЬ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положительное значение квадратного корня.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2229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МОБР</a:t>
                      </a:r>
                    </a:p>
                  </a:txBody>
                  <a:tcPr marL="9151" marR="9151" marT="0" marB="0" anchor="ctr"/>
                </a:tc>
                <a:tc>
                  <a:txBody>
                    <a:bodyPr/>
                    <a:lstStyle/>
                    <a:p>
                      <a:pPr marR="114300" indent="88900" algn="l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Возвращает обратную матрицу для матрицы, хранящейся в массиве.</a:t>
                      </a:r>
                    </a:p>
                  </a:txBody>
                  <a:tcPr marL="9151" marR="9151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21" y="0"/>
            <a:ext cx="9001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88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88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kumimoji="0" lang="ru-RU" altLang="ru-RU" sz="2400" b="1" i="0" u="none" strike="noStrike" cap="none" normalizeH="0" baseline="0" dirty="0" smtClean="0" bmk="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атематические функции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имеется широкий выбор математических функций, по­зволяющий выполнять действия из различных областей математи­ки: арифметики, алгебры, комбинаторики.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18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ion\Desktop\Новая папка (3)\105_html_2707a76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20472" cy="6251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363741"/>
            <a:ext cx="9144000" cy="260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решения математической задачи в программе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Microsoft Excel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69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Sion\Downloads\01лорппапві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7018" y="3573016"/>
            <a:ext cx="3876982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Фрактальная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графика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6140" y="906147"/>
            <a:ext cx="8970628" cy="3087849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Фрактальная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одним из самых быстро развивающихся и перспективных видов компьютерной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графики.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фрактальной графики является фрактальная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Фракталом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структура, состоящая из частей, которые в каком-то смысле подобны целому. Одним из основных свойств фракталов является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самоподобие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Объект называют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самоподобным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увеличенные части объекта походят на сам объект и друг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3861048"/>
            <a:ext cx="5267018" cy="2708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фрактальной фигуры находится её простейший элемент  равносторонний треугольник, который получил название «фрактальный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мелкие элементы фрактального объекта повторяют свойства всего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наследования можно продолжать до бесконечности. Таким образом можно описать и такой графический элемент как прямая. </a:t>
            </a:r>
          </a:p>
        </p:txBody>
      </p:sp>
    </p:spTree>
    <p:extLst>
      <p:ext uri="{BB962C8B-B14F-4D97-AF65-F5344CB8AC3E}">
        <p14:creationId xmlns:p14="http://schemas.microsoft.com/office/powerpoint/2010/main" val="357675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>
        <p:fade/>
      </p:transition>
    </mc:Choice>
    <mc:Fallback xmlns="">
      <p:transition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411</Words>
  <Application>Microsoft Office PowerPoint</Application>
  <PresentationFormat>Экран (4:3)</PresentationFormat>
  <Paragraphs>75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Программист</vt:lpstr>
      <vt:lpstr>Презентация PowerPoint</vt:lpstr>
      <vt:lpstr>Презентация PowerPoint</vt:lpstr>
      <vt:lpstr>Понятие математического моделирования </vt:lpstr>
      <vt:lpstr>Презентация PowerPoint</vt:lpstr>
      <vt:lpstr>Презентация PowerPoint</vt:lpstr>
      <vt:lpstr>Презентация PowerPoint</vt:lpstr>
      <vt:lpstr>Фрактальная графика</vt:lpstr>
      <vt:lpstr>Презентацию «Математика в профессии программистa» подготовили: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Sion</dc:creator>
  <cp:lastModifiedBy>Ирина Игоревна Егорова</cp:lastModifiedBy>
  <cp:revision>35</cp:revision>
  <dcterms:created xsi:type="dcterms:W3CDTF">2015-03-07T08:33:24Z</dcterms:created>
  <dcterms:modified xsi:type="dcterms:W3CDTF">2018-06-22T06:12:18Z</dcterms:modified>
</cp:coreProperties>
</file>