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048000"/>
            <a:ext cx="8305800" cy="1447800"/>
          </a:xfrm>
        </p:spPr>
        <p:txBody>
          <a:bodyPr/>
          <a:lstStyle/>
          <a:p>
            <a:r>
              <a:rPr lang="ru-RU" sz="3600" dirty="0" smtClean="0"/>
              <a:t>«Фалес Милетский»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828800"/>
            <a:ext cx="8305800" cy="1524000"/>
          </a:xfrm>
        </p:spPr>
        <p:txBody>
          <a:bodyPr/>
          <a:lstStyle/>
          <a:p>
            <a:r>
              <a:rPr lang="ru-RU" dirty="0" smtClean="0"/>
              <a:t>Презентация по теме: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810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3200" dirty="0" smtClean="0"/>
              <a:t>ГБПОУ «1-й МОК»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9144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Государственное бюджетное профессиональное образовательное учреждение</a:t>
            </a:r>
            <a:br>
              <a:rPr lang="ru-RU" dirty="0" smtClean="0"/>
            </a:br>
            <a:r>
              <a:rPr lang="ru-RU" dirty="0" smtClean="0"/>
              <a:t>                        Первый Московский Образовательный Комплекс</a:t>
            </a:r>
            <a:endParaRPr lang="ru-RU" dirty="0"/>
          </a:p>
        </p:txBody>
      </p:sp>
      <p:pic>
        <p:nvPicPr>
          <p:cNvPr id="6" name="Picture 2" descr="https://yt3.ggpht.com/-NtNM6BZRKNU/AAAAAAAAAAI/AAAAAAAAAAA/jQkuYURc2sc/s900-c-k-no-rj-c0xffffff/photo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90600" y="4191000"/>
            <a:ext cx="1981200" cy="1981200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791200" y="47244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выполнила студентка группы 11ГС:</a:t>
            </a:r>
          </a:p>
          <a:p>
            <a:r>
              <a:rPr lang="ru-RU" dirty="0" smtClean="0"/>
              <a:t>Сорокина Ольга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86200" y="5791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21.03.2017 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038600" y="6172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Москва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524000"/>
            <a:ext cx="4114800" cy="4800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+mj-lt"/>
              </a:rPr>
              <a:t>Фалес Милетский (Фалес) –древнегреческий философ и математик, основатель милетской (ионийской) школы, с которой начинается история европейской науки. Считается основоположником греческой философии (и науки) — неизменно открывал список «семи мудрецов», заложивших основы греческой культуры и государственности.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6" name="Picture 2" descr="http://www.ideayayinevi.com/2014/on_sokratikler/grafik_thales/tha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600200"/>
            <a:ext cx="3171825" cy="415522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0" y="5867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+mj-lt"/>
              </a:rPr>
              <a:t>625-547 гг. н.э.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+mj-lt"/>
              </a:rPr>
              <a:t>Фалес был из зажиточной семьи, которая обеспечила ему хорошее образование.</a:t>
            </a:r>
          </a:p>
          <a:p>
            <a:r>
              <a:rPr lang="ru-RU" dirty="0" smtClean="0">
                <a:latin typeface="+mj-lt"/>
              </a:rPr>
              <a:t> Некоторые историки утверждают, что его родиной был город </a:t>
            </a:r>
            <a:r>
              <a:rPr lang="ru-RU" dirty="0" err="1" smtClean="0">
                <a:latin typeface="+mj-lt"/>
              </a:rPr>
              <a:t>Милет</a:t>
            </a:r>
            <a:r>
              <a:rPr lang="ru-RU" dirty="0" smtClean="0">
                <a:latin typeface="+mj-lt"/>
              </a:rPr>
              <a:t> в Малой Азии, но доподлинно это не известно. </a:t>
            </a:r>
          </a:p>
          <a:p>
            <a:r>
              <a:rPr lang="ru-RU" dirty="0" smtClean="0">
                <a:latin typeface="+mj-lt"/>
              </a:rPr>
              <a:t>Он много странствовал и занимался торговлей, изучал различные науки в Египте и Вавилоне. </a:t>
            </a:r>
          </a:p>
          <a:p>
            <a:r>
              <a:rPr lang="ru-RU" dirty="0" smtClean="0">
                <a:latin typeface="+mj-lt"/>
              </a:rPr>
              <a:t>Точное предсказание солнечного затмения 585 года до н.э. является самым знаменитым фактом из его биографии. Именно после предсказанного им затмения он получил широкую известность. </a:t>
            </a:r>
          </a:p>
          <a:p>
            <a:r>
              <a:rPr lang="ru-RU" dirty="0" smtClean="0">
                <a:latin typeface="+mj-lt"/>
              </a:rPr>
              <a:t>Главной его заслугой считается то, что он принес основы геометрии из Египта в Грецию. Помимо этого он сооружал различные инженерные сооружения для армии.</a:t>
            </a:r>
            <a:endParaRPr lang="ru-RU" dirty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Факты биографии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4267200" cy="4876800"/>
          </a:xfrm>
        </p:spPr>
        <p:txBody>
          <a:bodyPr>
            <a:normAutofit fontScale="92500"/>
          </a:bodyPr>
          <a:lstStyle/>
          <a:p>
            <a:r>
              <a:rPr lang="ru-RU" sz="3500" dirty="0" smtClean="0">
                <a:latin typeface="+mj-lt"/>
              </a:rPr>
              <a:t>1) </a:t>
            </a:r>
            <a:r>
              <a:rPr lang="ru-RU" sz="3500" b="1" dirty="0" smtClean="0">
                <a:latin typeface="+mj-lt"/>
              </a:rPr>
              <a:t>Теорема Фалеса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   «Если на одной из двух прямых отложить последовательно несколько равных отрезков и через их концы провести параллельные прямые, пересекающие вторую прямую, то они отсекут на второй прямой равные отрезки».</a:t>
            </a:r>
            <a:endParaRPr lang="ru-RU" dirty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Заслуги Фалеса в области математики </a:t>
            </a:r>
            <a:endParaRPr lang="ru-RU" dirty="0"/>
          </a:p>
        </p:txBody>
      </p:sp>
      <p:pic>
        <p:nvPicPr>
          <p:cNvPr id="19460" name="Picture 4" descr="http://www.webmath.ru/poleznoe/images/theorem/formules_493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981200"/>
            <a:ext cx="2732353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077200" cy="5257800"/>
          </a:xfrm>
        </p:spPr>
        <p:txBody>
          <a:bodyPr>
            <a:normAutofit fontScale="92500" lnSpcReduction="20000"/>
          </a:bodyPr>
          <a:lstStyle/>
          <a:p>
            <a:r>
              <a:rPr lang="ru-RU" sz="3500" dirty="0" smtClean="0">
                <a:latin typeface="+mj-lt"/>
              </a:rPr>
              <a:t>2) Фалес первым сформулировал и доказал несколько геометрических теорем, а именно:</a:t>
            </a:r>
          </a:p>
          <a:p>
            <a:r>
              <a:rPr lang="ru-RU" dirty="0" smtClean="0">
                <a:latin typeface="+mj-lt"/>
              </a:rPr>
              <a:t>вертикальные углы равны;</a:t>
            </a:r>
          </a:p>
          <a:p>
            <a:r>
              <a:rPr lang="ru-RU" dirty="0" smtClean="0">
                <a:latin typeface="+mj-lt"/>
              </a:rPr>
              <a:t>имеет место равенство треугольников по одной стороне и двум прилегающим к ней углам;</a:t>
            </a:r>
          </a:p>
          <a:p>
            <a:r>
              <a:rPr lang="ru-RU" dirty="0" smtClean="0">
                <a:latin typeface="+mj-lt"/>
              </a:rPr>
              <a:t>углы при основании равнобедренного треугольника равны;</a:t>
            </a:r>
          </a:p>
          <a:p>
            <a:r>
              <a:rPr lang="ru-RU" dirty="0" smtClean="0">
                <a:latin typeface="+mj-lt"/>
              </a:rPr>
              <a:t>диаметр делит круг на две равные части;</a:t>
            </a:r>
          </a:p>
          <a:p>
            <a:r>
              <a:rPr lang="ru-RU" dirty="0" smtClean="0">
                <a:latin typeface="+mj-lt"/>
              </a:rPr>
              <a:t>вписанный угол, опирающийся на диаметр, является прямым.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4400" dirty="0" smtClean="0"/>
              <a:t>Все полно богов.</a:t>
            </a:r>
          </a:p>
          <a:p>
            <a:r>
              <a:rPr lang="ru-RU" sz="4400" dirty="0" smtClean="0"/>
              <a:t>Все есть во всем.</a:t>
            </a:r>
          </a:p>
          <a:p>
            <a:r>
              <a:rPr lang="ru-RU" sz="4400" dirty="0" smtClean="0"/>
              <a:t>Поручись и пострадаешь.</a:t>
            </a:r>
          </a:p>
          <a:p>
            <a:r>
              <a:rPr lang="ru-RU" sz="4400" dirty="0" smtClean="0"/>
              <a:t>Всегда и у всех учись лучшему.</a:t>
            </a:r>
          </a:p>
          <a:p>
            <a:r>
              <a:rPr lang="ru-RU" sz="4400" dirty="0" smtClean="0"/>
              <a:t>Мудрее всего - время, ибо оно раскрывает все.</a:t>
            </a:r>
          </a:p>
          <a:p>
            <a:r>
              <a:rPr lang="ru-RU" sz="4400" dirty="0" smtClean="0"/>
              <a:t>Сильнее всего — неизбежность, ибо она властвует надо всем.</a:t>
            </a:r>
          </a:p>
          <a:p>
            <a:r>
              <a:rPr lang="ru-RU" sz="4400" dirty="0" smtClean="0"/>
              <a:t>Вселенная находится внутри человека - в его умственном творчестве.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Цитаты Фалеса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Теорема Фалеса до сих пор используется в морской навигации в качестве правила о том, что столкновение судов, двигающихся с постоянной скоростью, неизбежно, если сохраняется курс судов друг на друга.</a:t>
            </a:r>
          </a:p>
          <a:p>
            <a:r>
              <a:rPr lang="ru-RU" dirty="0" smtClean="0"/>
              <a:t>Вне русскоязычной литературы теоремой Фалеса иногда называют другую теорему планиметрии, а именно, утверждение о том, что вписанный угол, опирающийся на диаметр окружности, является прямым. Открытие этой теоремы действительно приписывается Фалесу, о чём есть свидетельство </a:t>
            </a:r>
            <a:r>
              <a:rPr lang="ru-RU" dirty="0" err="1" smtClean="0"/>
              <a:t>Прокла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</TotalTime>
  <Words>389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Презентация по теме:  </vt:lpstr>
      <vt:lpstr>Презентация PowerPoint</vt:lpstr>
      <vt:lpstr>Факты биографии</vt:lpstr>
      <vt:lpstr>Заслуги Фалеса в области математики </vt:lpstr>
      <vt:lpstr>Презентация PowerPoint</vt:lpstr>
      <vt:lpstr>Цитаты Фалеса</vt:lpstr>
      <vt:lpstr>Интересные факты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Ирина Игоревна Егорова</cp:lastModifiedBy>
  <cp:revision>8</cp:revision>
  <dcterms:created xsi:type="dcterms:W3CDTF">2017-03-21T16:14:49Z</dcterms:created>
  <dcterms:modified xsi:type="dcterms:W3CDTF">2017-04-04T07:16:19Z</dcterms:modified>
</cp:coreProperties>
</file>