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6" r:id="rId4"/>
    <p:sldId id="275" r:id="rId5"/>
    <p:sldId id="277" r:id="rId6"/>
    <p:sldId id="280" r:id="rId7"/>
    <p:sldId id="282" r:id="rId8"/>
    <p:sldId id="274" r:id="rId9"/>
    <p:sldId id="266" r:id="rId10"/>
    <p:sldId id="258" r:id="rId11"/>
    <p:sldId id="259" r:id="rId12"/>
    <p:sldId id="260" r:id="rId13"/>
    <p:sldId id="261" r:id="rId14"/>
    <p:sldId id="268" r:id="rId15"/>
    <p:sldId id="262" r:id="rId16"/>
    <p:sldId id="263" r:id="rId17"/>
    <p:sldId id="264" r:id="rId18"/>
    <p:sldId id="26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8262-D240-4D34-BBA5-78E4567C2245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C8587-9C3D-4183-ABE4-31C180360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758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8262-D240-4D34-BBA5-78E4567C2245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C8587-9C3D-4183-ABE4-31C180360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49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8262-D240-4D34-BBA5-78E4567C2245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C8587-9C3D-4183-ABE4-31C180360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06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8262-D240-4D34-BBA5-78E4567C2245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C8587-9C3D-4183-ABE4-31C180360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98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8262-D240-4D34-BBA5-78E4567C2245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C8587-9C3D-4183-ABE4-31C180360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548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8262-D240-4D34-BBA5-78E4567C2245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C8587-9C3D-4183-ABE4-31C180360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277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8262-D240-4D34-BBA5-78E4567C2245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C8587-9C3D-4183-ABE4-31C180360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546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8262-D240-4D34-BBA5-78E4567C2245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C8587-9C3D-4183-ABE4-31C180360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13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8262-D240-4D34-BBA5-78E4567C2245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C8587-9C3D-4183-ABE4-31C180360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386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8262-D240-4D34-BBA5-78E4567C2245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C8587-9C3D-4183-ABE4-31C180360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28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8262-D240-4D34-BBA5-78E4567C2245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C8587-9C3D-4183-ABE4-31C180360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237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88262-D240-4D34-BBA5-78E4567C2245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C8587-9C3D-4183-ABE4-31C180360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104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images.myshared.ru/4/272734/slide_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2" y="-23339"/>
            <a:ext cx="91133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575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ндрей\Documents\IMG-987e2f45698c9ef8ba3a45bc4547e88a-V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-1143000"/>
            <a:ext cx="12192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094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ндрей\Documents\IMG-7761544df3969a300ba1f86a8a353c90-V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486219"/>
            <a:ext cx="10003731" cy="919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4851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ндрей\Documents\IMG-ae9f0a41d2d6f7a8b94ac04a5cfdc6fc-V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8277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ндрей\Documents\IMG-c03d602915c6ea7fa4d905e3dabc3abd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-623888"/>
            <a:ext cx="12192000" cy="810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986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i.ytimg.com/vi/_0_kD871KCU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62" y="-1"/>
            <a:ext cx="916826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567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андрей\Documents\IMG-e23687ae8e39d3b33b593c23acfd1879-V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9352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C:\Users\андрей\Documents\ежов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410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андрей\Documents\лезин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" y="-1467544"/>
            <a:ext cx="9550647" cy="1180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53815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s://ds02.infourok.ru/uploads/ex/0220/00035d7f-de79e268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517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www.artsides.ru/big/item_27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2639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www.artsides.ru/big/item_27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андрей\Documents\дедуш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790" y="2060848"/>
            <a:ext cx="122916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291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www.artsides.ru/big/item_27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C:\Users\андрей\Documents\дедуш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790" y="2060848"/>
            <a:ext cx="122916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андрей\Documents\бабушк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32856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401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www.artsides.ru/big/item_27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C:\Users\андрей\Documents\пап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365105"/>
            <a:ext cx="1296144" cy="108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андрей\Documents\дедушк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790" y="2060848"/>
            <a:ext cx="122916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андрей\Documents\бабушк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32856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554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www.artsides.ru/big/item_27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андрей\Documents\мам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063" y="4392880"/>
            <a:ext cx="1155041" cy="119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андрей\Documents\дедушк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790" y="2060848"/>
            <a:ext cx="122916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андрей\Documents\бабушк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32856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андрей\Documents\папа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365105"/>
            <a:ext cx="1296144" cy="108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554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www.artsides.ru/big/item_27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андрей\Documents\дит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293096"/>
            <a:ext cx="1368152" cy="1161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андрей\Documents\дедушк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790" y="2060848"/>
            <a:ext cx="122916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андрей\Documents\бабушк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32856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андрей\Documents\папа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365105"/>
            <a:ext cx="1296144" cy="108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андрей\Documents\мама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063" y="4392880"/>
            <a:ext cx="1155041" cy="119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001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8liski.detkin-club.ru/images/custom_2/_59e717c53919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" y="0"/>
            <a:ext cx="91368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1368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ндрей\Documents\IMG-935be191170e3e77692e382b730a3896-V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72185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Экран (4:3)</PresentationFormat>
  <Paragraphs>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3</cp:revision>
  <dcterms:created xsi:type="dcterms:W3CDTF">2018-04-04T06:01:43Z</dcterms:created>
  <dcterms:modified xsi:type="dcterms:W3CDTF">2018-04-04T06:25:23Z</dcterms:modified>
</cp:coreProperties>
</file>