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1" r:id="rId4"/>
    <p:sldId id="259" r:id="rId5"/>
    <p:sldId id="270" r:id="rId6"/>
    <p:sldId id="273" r:id="rId7"/>
    <p:sldId id="260" r:id="rId8"/>
    <p:sldId id="261" r:id="rId9"/>
    <p:sldId id="262" r:id="rId10"/>
    <p:sldId id="264" r:id="rId11"/>
    <p:sldId id="265" r:id="rId12"/>
    <p:sldId id="267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496944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а-ребенка-стр4-300x2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7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а-ребенка-стр6-300x2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7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а-ребенка-стр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5"/>
            <a:ext cx="8352928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05-005-Deti-imejut-pravo-na-dostatochnoe-pitanie-i-dostatochnoe-kolichestv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7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1008112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ГЛАВНАЯ КНИГА, ГДЕ ЗАПИСАНЫ ПРАВА ВСЕХ ДЕТЕЙ.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24349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476672"/>
            <a:ext cx="2759650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11521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4886889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40960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496944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именно права мы имеем?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prava_r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96944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4346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712968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40960" cy="61926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83880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ребенок имеет право на имя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62068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Дети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332656"/>
            <a:ext cx="930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Дети имеют право на семью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" name="Содержимое 9" descr="phpThumb_generated_thumbnail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68952" cy="6192688"/>
          </a:xfrm>
        </p:spPr>
      </p:pic>
      <p:sp>
        <p:nvSpPr>
          <p:cNvPr id="11" name="TextBox 10"/>
          <p:cNvSpPr txBox="1"/>
          <p:nvPr/>
        </p:nvSpPr>
        <p:spPr>
          <a:xfrm>
            <a:off x="971600" y="6021288"/>
            <a:ext cx="7766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имеют право на семью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а-ребенка-стр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8" cy="60486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rava-det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568952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</TotalTime>
  <Words>32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ГЛАВНАЯ КНИГА, ГДЕ ЗАПИСАНЫ ПРАВА ВСЕХ ДЕТЕЙ.</vt:lpstr>
      <vt:lpstr>Слайд 3</vt:lpstr>
      <vt:lpstr>Какие именно права мы имеем?</vt:lpstr>
      <vt:lpstr>Слайд 5</vt:lpstr>
      <vt:lpstr>Каждый ребенок имеет право на имя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1</cp:lastModifiedBy>
  <cp:revision>12</cp:revision>
  <dcterms:created xsi:type="dcterms:W3CDTF">2014-10-11T22:09:05Z</dcterms:created>
  <dcterms:modified xsi:type="dcterms:W3CDTF">2017-11-20T04:51:30Z</dcterms:modified>
</cp:coreProperties>
</file>