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175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920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2552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339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9139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916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909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663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26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002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321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38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149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55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049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181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7748D-7427-463D-AE5A-1F30080D2E4D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1FB1F2A-2FE9-4395-996C-CD8142FEF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541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2797"/>
          </a:xfrm>
        </p:spPr>
        <p:txBody>
          <a:bodyPr>
            <a:noAutofit/>
          </a:bodyPr>
          <a:lstStyle/>
          <a:p>
            <a:pPr algn="ctr"/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час</a:t>
            </a:r>
            <a:endParaRPr lang="ru-RU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77922"/>
            <a:ext cx="10515600" cy="53990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«Правила общения в коллективе»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560" y="1499600"/>
            <a:ext cx="6786880" cy="509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9486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32764"/>
          </a:xfrm>
        </p:spPr>
        <p:txBody>
          <a:bodyPr>
            <a:normAutofit/>
          </a:bodyPr>
          <a:lstStyle/>
          <a:p>
            <a:pPr algn="ctr"/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«С тобой приятно общаться»</a:t>
            </a:r>
            <a:endParaRPr lang="ru-RU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96036"/>
            <a:ext cx="10515600" cy="5480927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+2- с тобой приятно общаться;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+1- ты не самый общительный человек;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0 - не знаю, я мало с тобой общаюсь;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 – с тобой иногда неприятно общаться;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-2- с тобой очень тяжело общаться.</a:t>
            </a:r>
          </a:p>
          <a:p>
            <a:pPr marL="0" indent="0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Принимали участие 21 человек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275" y="2558529"/>
            <a:ext cx="5704764" cy="429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05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641445"/>
            <a:ext cx="10312021" cy="1883391"/>
          </a:xfrm>
        </p:spPr>
        <p:txBody>
          <a:bodyPr>
            <a:normAutofit/>
          </a:bodyPr>
          <a:lstStyle/>
          <a:p>
            <a:pPr algn="ctr"/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</a:t>
            </a:r>
            <a:endParaRPr lang="ru-RU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86854"/>
            <a:ext cx="10515600" cy="5590109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Полезно ли было для вас сегодняшнее общение?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нового вы узнали о себе, о других?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работа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961" y="1856095"/>
            <a:ext cx="6469039" cy="483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5569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63773"/>
            <a:ext cx="10515600" cy="832513"/>
          </a:xfrm>
        </p:spPr>
        <p:txBody>
          <a:bodyPr>
            <a:normAutofit/>
          </a:bodyPr>
          <a:lstStyle/>
          <a:p>
            <a:pPr algn="ctr"/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«Ступеньки к добру»</a:t>
            </a:r>
            <a:endParaRPr lang="ru-RU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2666" y="570031"/>
            <a:ext cx="10515600" cy="5980894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коллективе преобладают подавленное настроение, конфликтность, агрессивность, ненависть детей друг к другу, присутствует соперничество; критические замечания носят характер явных или скрытых выпадов, дети позволяют себе принижать личность другого, каждый считает свою точку зрения главной и нетерпим к мнению остальных.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коллективе царит дух доброжелательности, взаимопомощи и сотрудничества; членам коллектива нравится участвовать в совместных делах, вместе проводить свободное время; в отношениях преобладают одобрение и поддержка, критика высказывается с добрыми пожеланиями.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коллективе уважают всех его членов, здесь всегда поддерживают слабых, выступают в их защиту, помогают новичкам.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коллективе отсутствуют нормы справедливости и равенства во взаимоотношениях, он заметно разделяется на «избранных» и «отверженных», здесь презрительно относятся к слабым, нередко высмеивают их, проявляют враждебность к новичкам.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отношениях между группировками внутри коллектива существуют взаимное расположение, понимание, сотрудничество.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Успехи или неудачи одного оставляют равнодушными остальных членов коллектива, а иногда вызывают нездоровую зависть или злорадство.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искренне радуются чужим успехам и переживают за неудачи членов коллектива.</a:t>
            </a: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84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767" y="0"/>
            <a:ext cx="10515600" cy="159678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«Ступеньки к добру»</a:t>
            </a:r>
            <a:endParaRPr lang="ru-RU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73206"/>
            <a:ext cx="10503090" cy="56037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коллективе высоко ценят такие черты личности, как принципиальность, честность, трудолюбие и бескорыстие.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черты личности, как честность, трудолюбие, бескорыстие, в этом коллективе не в почете.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Члены коллектива безразличны, пассивны, некоторые стремятся обособиться от остальных, коллектив невозможно организовать на выполнение общего дела.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Члены коллектива активны, полны энергии, они быстро откликаются, если нужно сделать полезное для всех дело, и всегда добиваются успеха.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коллективе возникают конфликтующие между собой группировки, отказывающиеся от участия в совместной деятельности. </a:t>
            </a:r>
          </a:p>
          <a:p>
            <a:pPr marL="0" indent="0">
              <a:buNone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245" y="4053385"/>
            <a:ext cx="4590624" cy="280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5202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3773"/>
            <a:ext cx="10515600" cy="532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создать хороший климат»</a:t>
            </a:r>
            <a:endParaRPr lang="ru-RU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96036"/>
            <a:ext cx="10515600" cy="5480927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нужно относиться к общим делам?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нужно относиться друг к другу?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черты нужно ценить в людях?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относиться к чужим успехам и неудачам?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отношения должны быть между различными группировками в классе?</a:t>
            </a:r>
          </a:p>
          <a:p>
            <a:pPr marL="0" indent="0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815" y="2947916"/>
            <a:ext cx="4967785" cy="350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89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459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«Упражнения на отношения»</a:t>
            </a:r>
            <a:endParaRPr lang="ru-RU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45910"/>
            <a:ext cx="10515600" cy="563105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Слушать и слышать;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Уважать чужое мнение;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себя.</a:t>
            </a:r>
          </a:p>
          <a:p>
            <a:pPr marL="0" indent="0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147" y="1568143"/>
            <a:ext cx="7547212" cy="528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995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09182"/>
            <a:ext cx="10515600" cy="62779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«Уважать чужое мнение»</a:t>
            </a:r>
            <a:endParaRPr lang="ru-RU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95785"/>
            <a:ext cx="10515600" cy="5781178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Самостоятельный человек - так можно сказать о…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находчивый...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разведку я взял бы с собой...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надежный в нашем классе - это...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Ему лучше не попадаться на язык: остроумие и острословие - его главные качества. Это...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Самая яркая личность в нашем классе - это...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Своими бедами всегда можно поделиться с…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поймет вас 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классе скучно, значит, в нем отсутствует...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классе неуютно, значит, в нем не хватает...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классе вспыхнет ссора, врагов всегда помирит...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побоится дать отпор любому хаму и грубияну...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блистает смекалкой...</a:t>
            </a: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167" y="2988860"/>
            <a:ext cx="4135272" cy="353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9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732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«Уважать чужое мнение»</a:t>
            </a:r>
            <a:endParaRPr lang="ru-RU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73207"/>
            <a:ext cx="10515600" cy="5603756"/>
          </a:xfrm>
        </p:spPr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Возможно, станет крупным государственным деятелем...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Самым добрым человеком в классе можно назвать...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Скромность - это редкое качество украшает...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добросовестный в нашем классе- это…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Самая одаренная личность в нашем классе- это…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изобретательный 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посочувствует...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блистает умом ...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910" y="2523249"/>
            <a:ext cx="6566090" cy="422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58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0598"/>
            <a:ext cx="10515600" cy="1078173"/>
          </a:xfrm>
        </p:spPr>
        <p:txBody>
          <a:bodyPr>
            <a:normAutofit/>
          </a:bodyPr>
          <a:lstStyle/>
          <a:p>
            <a:pPr algn="ctr"/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«Узнать себя»</a:t>
            </a:r>
            <a:endParaRPr lang="ru-RU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18615"/>
            <a:ext cx="10515600" cy="5658348"/>
          </a:xfrm>
        </p:spPr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руки все…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руки только...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руки только те, кто любит...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руки только те, кто любит поспать...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руки только те, кто обожает...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руки только те, кто не любит...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руки только...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руки только те, кто жить не может без...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руки только те, кому нравится...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руки только те, кто ценит …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руки только те, у кого прекрасное…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646" y="3057100"/>
            <a:ext cx="4135270" cy="324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00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36478"/>
            <a:ext cx="10515600" cy="1214651"/>
          </a:xfrm>
        </p:spPr>
        <p:txBody>
          <a:bodyPr>
            <a:normAutofit/>
          </a:bodyPr>
          <a:lstStyle/>
          <a:p>
            <a:pPr algn="ctr"/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«Какой климат в нашем классе?»</a:t>
            </a:r>
            <a:endParaRPr lang="ru-RU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18615"/>
            <a:ext cx="10515600" cy="5658348"/>
          </a:xfrm>
        </p:spPr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считаете, можно ли сказать, что климат в нашем классе хороший, благоприятный, что у нас здоровая атмосфера в классе?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 чем это проявляется?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сделать, чтобы климат в нашем классе не портился, а становился все лучше и лучше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552" y="2210937"/>
            <a:ext cx="6305266" cy="427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8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740</Words>
  <Application>Microsoft Office PowerPoint</Application>
  <PresentationFormat>Широкоэкранный</PresentationFormat>
  <Paragraphs>81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Грань</vt:lpstr>
      <vt:lpstr>Классный час</vt:lpstr>
      <vt:lpstr>«Ступеньки к добру»</vt:lpstr>
      <vt:lpstr>«Ступеньки к добру»</vt:lpstr>
      <vt:lpstr>«Как создать хороший климат»</vt:lpstr>
      <vt:lpstr>«Упражнения на отношения»</vt:lpstr>
      <vt:lpstr>«Уважать чужое мнение»</vt:lpstr>
      <vt:lpstr>«Уважать чужое мнение»</vt:lpstr>
      <vt:lpstr>«Узнать себя»</vt:lpstr>
      <vt:lpstr>«Какой климат в нашем классе?»</vt:lpstr>
      <vt:lpstr>Тест «С тобой приятно общаться»</vt:lpstr>
      <vt:lpstr> Подведение итогов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час:</dc:title>
  <dc:creator>Admin</dc:creator>
  <cp:lastModifiedBy>Admin</cp:lastModifiedBy>
  <cp:revision>14</cp:revision>
  <dcterms:created xsi:type="dcterms:W3CDTF">2016-12-14T04:38:57Z</dcterms:created>
  <dcterms:modified xsi:type="dcterms:W3CDTF">2016-12-16T13:43:47Z</dcterms:modified>
</cp:coreProperties>
</file>