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7" r:id="rId2"/>
    <p:sldId id="258" r:id="rId3"/>
    <p:sldId id="259" r:id="rId4"/>
    <p:sldId id="270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770688" cy="99028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709-3FDB-4023-87D7-4D63063B66F3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CF2F3-82A3-4B17-AD4C-DA904F573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97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709-3FDB-4023-87D7-4D63063B66F3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CF2F3-82A3-4B17-AD4C-DA904F573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979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709-3FDB-4023-87D7-4D63063B66F3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CF2F3-82A3-4B17-AD4C-DA904F573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222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709-3FDB-4023-87D7-4D63063B66F3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CF2F3-82A3-4B17-AD4C-DA904F573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231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709-3FDB-4023-87D7-4D63063B66F3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CF2F3-82A3-4B17-AD4C-DA904F573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4886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709-3FDB-4023-87D7-4D63063B66F3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CF2F3-82A3-4B17-AD4C-DA904F573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723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709-3FDB-4023-87D7-4D63063B66F3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CF2F3-82A3-4B17-AD4C-DA904F573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9088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709-3FDB-4023-87D7-4D63063B66F3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CF2F3-82A3-4B17-AD4C-DA904F573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9160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709-3FDB-4023-87D7-4D63063B66F3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CF2F3-82A3-4B17-AD4C-DA904F573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918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709-3FDB-4023-87D7-4D63063B66F3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D3CF2F3-82A3-4B17-AD4C-DA904F573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140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709-3FDB-4023-87D7-4D63063B66F3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CF2F3-82A3-4B17-AD4C-DA904F573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433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709-3FDB-4023-87D7-4D63063B66F3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CF2F3-82A3-4B17-AD4C-DA904F573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726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709-3FDB-4023-87D7-4D63063B66F3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CF2F3-82A3-4B17-AD4C-DA904F573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559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709-3FDB-4023-87D7-4D63063B66F3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CF2F3-82A3-4B17-AD4C-DA904F573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118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709-3FDB-4023-87D7-4D63063B66F3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CF2F3-82A3-4B17-AD4C-DA904F573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147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709-3FDB-4023-87D7-4D63063B66F3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CF2F3-82A3-4B17-AD4C-DA904F573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79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709-3FDB-4023-87D7-4D63063B66F3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CF2F3-82A3-4B17-AD4C-DA904F573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935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0270709-3FDB-4023-87D7-4D63063B66F3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D3CF2F3-82A3-4B17-AD4C-DA904F573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961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профессиональное учреждение Ханты- Мансийского автономного округа- Югры «Колледж- интернат Центр искусств для одаренных детей Севера»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2634016"/>
            <a:ext cx="10980761" cy="4223983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«Ярмарка увлечений» </a:t>
            </a:r>
          </a:p>
          <a:p>
            <a:pPr marL="0" indent="0" algn="ctr">
              <a:buNone/>
            </a:pP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(семинар)</a:t>
            </a:r>
          </a:p>
          <a:p>
            <a:pPr marL="0" indent="0" algn="ctr">
              <a:buNone/>
            </a:pP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Телегина Л.Ю.</a:t>
            </a:r>
          </a:p>
          <a:p>
            <a:pPr marL="0" indent="0" algn="ctr">
              <a:buNone/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Ханты- Мансийск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</a:p>
          <a:p>
            <a:pPr marL="0" indent="0" algn="ctr">
              <a:buNone/>
            </a:pP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88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2512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Разгадывайте кроссворды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9645" y="1"/>
            <a:ext cx="10515600" cy="576253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Немецкие учёные наблюдали за пожилыми людьми. Исследователи пытались отыскать факторы, которые способствуют продлению жизни. Оказалось, что пожилые люди, которые не ленятся постоянно давать работу мозгу, имеют больше шансов стать долгожителями.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установлено, что у тех,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увлекается решением кроссвордов,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шансов дожить до 75 лет на 30% больше,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 у тех, кто не любит подобных занятий.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293" y="2456597"/>
            <a:ext cx="3725839" cy="3916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67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18865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Разводите цветы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2322" y="818867"/>
            <a:ext cx="9661478" cy="155584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Шведские учёные обнаружили, что пожилые люди, которые любят возиться в саду или огороде, примерно на 30% реже страдают от инсультов или сердечно-сосудистых заболеваний, чем их ровесники.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654" y="2374711"/>
            <a:ext cx="4312692" cy="444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91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7421"/>
            <a:ext cx="10515600" cy="641445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Танцуйте!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1128" y="0"/>
            <a:ext cx="11108140" cy="588218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весёлое занятие благотворно сказывается на организме. Учёные проводили эксперименты на больных-сердечниках. Одни танцевали, другие тренировались.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танцоров количество кислорода в крови увеличилось на 18%, а у физкультурников – только на 16%! Кроме того, многие танцевальные па снимают нервное напряжение и головные боли. Интересные результаты получились в ходе другого исследования. Женщины после удаления злокачественной опухоли выздоравливают быстрее, если к обычной терапии добавить танцы. Мастэктомия может привести к потере подвижности плеча,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женщины, которые танцевали,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сохранили гибкость.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840" y="3657600"/>
            <a:ext cx="3950175" cy="2859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73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23330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 иностранный язык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5718" y="818866"/>
            <a:ext cx="9948081" cy="305709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Учёные из Великобритании выяснили, что изучение иностранного языка положительно влияет на мозг человека даже в преклонном возрасте. Исследователи сравнили результаты тестов, проведённых у участников эксперимента, когда им было по 11 лет, с их показателями в 70‑летнем возрасте. И пришли к выводу, что работа мозга улучшалась благодаря изучению иностранного языка. Благотворное воздействие второго языка заметно, даже если его начать изучать в преклонном возрасте.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542" y="3534770"/>
            <a:ext cx="4050258" cy="332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67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14148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Увлечённые жизнью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5970" y="614148"/>
            <a:ext cx="9647830" cy="391690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Помните, сколько бы вам  ни было лет, никогда не поздно найти  интересное увлечение и начать новую жизнь в неизведанном мире.  Главное - верить в свой успех. И всё у вас обязательно получится!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Хобби играет очень важную роль в жизни человека, внося в нее элемент творчества и изюминку. Недаром, самый первый вопрос, который задает англичанин во время знакомства, звучит следующим образом: "Какое у вас хобби? ". Не работа, а именно, ведь нашу работу, в отличие от увлечений, мы выбираем из меркантильных соображений.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214" y="4087505"/>
            <a:ext cx="4585648" cy="277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41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6479"/>
            <a:ext cx="10515600" cy="750625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Хо́бби, увлечение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87104"/>
            <a:ext cx="10515600" cy="5841242"/>
          </a:xfrm>
        </p:spPr>
        <p:txBody>
          <a:bodyPr/>
          <a:lstStyle/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Хо́бби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(от англ. hobby — увлечение, любимое дело) или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увлечение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вид человеческой деятельности, некое занятие, которым занимаются на досуге, для наслаждения. Увлечение — то, чем человек любит и с радостью готов заниматься в своё свободное время. Увлечение является хорошим способом борьбы со стрессом, гневом. Кроме того, увлечения зачастую помогают развить кругозор. </a:t>
            </a:r>
          </a:p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цель увлечений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помочь само реализоваться.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08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5535"/>
            <a:ext cx="10515600" cy="859808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"хобби" 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0436" y="832513"/>
            <a:ext cx="9743364" cy="534445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"хобби" возник в XVIII веке с легкой руки британского писателя Лоренса Стерна, который опубликовал в 1759 году роман "Жизнь и мнения Тристана Шенди". В этом романе он первый раз применил слово "hobby", которым до этого именовали маленькую крестьянскую рабочую лошадь в значении "конек", "увлечение".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это не покажется странным, но первоначально поиском своего хобби, занятия, приносившего бы удовольствие для души, стали заниматься женщины, раньше мужчин овладевшие с одной стороны бесценным, а с другой сомнительным даром - свободным временем. Женщины, ограниченные четырьмя стенами в длительные годы патриархата, развлекали себя, как могли. Именно этой исторической эпохе мы обязаны появлением различных техник вышивания и плетения гобеленов.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2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8739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данным опроса 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0436" y="764276"/>
            <a:ext cx="9743364" cy="59777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данным опроса  (2013 год) — 17 % населения в целом не имеют досугового времени, среди работающих россиян — 21 %. Среди оставшихся 83 %, имеющих свободное время, тратят его на: самое популярное занятие — просмотр ТВ, общение с друзьями, домашние дела, игры с детьми, внуками, чтение, сближение с природой, «ничегонеделание», «посиделки» в Интернете, за «компом», спорт, рукоделие, садоводство, огородничество, посещение театра, кино, музеев, выставок, рыбалку, охоту, танцы в клубах, на дискотеках, занятие творчеством, прослушивание музыки, разгадывание кроссвордов, походы по магазинам, тюнинг авто, реставрацию, ремонт квартиры, дома, обучение чему-нибудь, улучшение состояния здоровья, 3 % — занимаются непонятным хобби, 3 % затруднились дать название своему досуговому занятию.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01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2831"/>
            <a:ext cx="10515600" cy="627796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Хо́бби, увлечение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6788" y="750627"/>
            <a:ext cx="9757012" cy="357571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Учёные установили, что наличие любимого дела способно прибавить несколько лет жизни. Специалисты из Великобритании на протяжении 8,5 года наблюдали группу пожилых британцев, которым к началу исследования было около 65 лет. Исследователи опросили всех испытуемых о том, есть ли у них какие-либо увлечения. Выяснилось, что наличие хобби значительно повышало уровень оптимизма. Но главным было то, что в течение 8,5 года умерли 29% участников, не имевших хобби, и только 9% испытуемых – из подгруппы увлечённых.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825" y="3944203"/>
            <a:ext cx="3092213" cy="277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67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27797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Заведите домашнего питомца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627797"/>
            <a:ext cx="10515600" cy="375313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статистике, владельцы собак и кошек живут в среднем на 5 лет дольше. В США, к примеру, лечение животными применяется в домах престарелых. А австралийские учёные установили, что при общении с собакой или котом снижается уровень холестерина в крови. Ну а тем, кому не хочется обзаводиться пушистым другом, специалисты советуют обратить внимание на рыбок. Учёные из США провели ряд экспериментов и установили: повышенное артериальное давление снижается в течение 15–20 минут при таком безмятежном занятии, как созерцание жизни аквариумных рыбок.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55864"/>
            <a:ext cx="3188529" cy="26067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5768" y="3943211"/>
            <a:ext cx="1743075" cy="26193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614" y="3981669"/>
            <a:ext cx="2983172" cy="2606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63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5534"/>
            <a:ext cx="10515600" cy="586854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рогулка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1504" y="682388"/>
            <a:ext cx="9552296" cy="61756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быстрым шагом по 25 минут в день может прибавить 7 лет жизни, выяснили учёные из Германии. Исследователи проследили за показателями здоровья мужчин и женщин в возрасте 30–60 лет, которые до этого не занимались спортом. Участникам предложили ежедневно гулять. На протяжении 6 месяцев занятий у добровольцев брали анализы крови для отслеживания маркеров процесса старения. За это время у всех участников замедлилось старение практически всех органов и систем.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исследования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учёные сделали вывод,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всего 25 минут ежедневной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ходьбы могут подарить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несколько лет жизни.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320" y="3562066"/>
            <a:ext cx="3977471" cy="329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64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1069"/>
            <a:ext cx="10515600" cy="614149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Путешествуйте!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1379" y="805219"/>
            <a:ext cx="9702420" cy="31935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поможет укрепить иммунитет. Благодаря путешествиям вы постоянно подвергаетесь воздействию разной окружающей среды, что тренирует иммунную систему.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доказано, что путешествия помогают лучше справляться со стрессами, поэтому у любителей поездок реже случаются инфаркты и инсульты.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704" y="3083044"/>
            <a:ext cx="4366182" cy="347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80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5535"/>
            <a:ext cx="10515600" cy="504966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Ходите в церковь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9492" y="873457"/>
            <a:ext cx="9784307" cy="22518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активной веры прибавит к человеческой жизни 7 лет, подсчитали, специалисты из американского Университета штата Айовы. Они установили, что еженедельное посещение службы в храме или другого религиозного обряда благотворно влияет на продолжительность жизни.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705" y="2647666"/>
            <a:ext cx="4080681" cy="4210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96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214</TotalTime>
  <Words>1134</Words>
  <Application>Microsoft Office PowerPoint</Application>
  <PresentationFormat>Широкоэкранный</PresentationFormat>
  <Paragraphs>52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Corbel</vt:lpstr>
      <vt:lpstr>Times New Roman</vt:lpstr>
      <vt:lpstr>Параллакс</vt:lpstr>
      <vt:lpstr>Бюджетное профессиональное учреждение Ханты- Мансийского автономного округа- Югры «Колледж- интернат Центр искусств для одаренных детей Севера» </vt:lpstr>
      <vt:lpstr>Хо́бби, увлечение</vt:lpstr>
      <vt:lpstr>Термин "хобби" </vt:lpstr>
      <vt:lpstr>Согласно данным опроса </vt:lpstr>
      <vt:lpstr>Хо́бби, увлечение</vt:lpstr>
      <vt:lpstr>Заведите домашнего питомца</vt:lpstr>
      <vt:lpstr>Прогулка</vt:lpstr>
      <vt:lpstr>Путешествуйте!</vt:lpstr>
      <vt:lpstr>Ходите в церковь</vt:lpstr>
      <vt:lpstr>Разгадывайте кроссворды</vt:lpstr>
      <vt:lpstr>Разводите цветы</vt:lpstr>
      <vt:lpstr>Танцуйте!</vt:lpstr>
      <vt:lpstr>Учите иностранный язык</vt:lpstr>
      <vt:lpstr>Увлечённые жизнью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Ярмарка увлечений </dc:title>
  <dc:creator>Admin</dc:creator>
  <cp:lastModifiedBy>Admin</cp:lastModifiedBy>
  <cp:revision>13</cp:revision>
  <cp:lastPrinted>2018-01-17T04:57:05Z</cp:lastPrinted>
  <dcterms:created xsi:type="dcterms:W3CDTF">2017-12-18T14:20:12Z</dcterms:created>
  <dcterms:modified xsi:type="dcterms:W3CDTF">2018-01-17T04:57:31Z</dcterms:modified>
</cp:coreProperties>
</file>