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8" r:id="rId4"/>
    <p:sldId id="276" r:id="rId5"/>
    <p:sldId id="266" r:id="rId6"/>
    <p:sldId id="265" r:id="rId7"/>
    <p:sldId id="267" r:id="rId8"/>
    <p:sldId id="268" r:id="rId9"/>
    <p:sldId id="260" r:id="rId10"/>
    <p:sldId id="261" r:id="rId11"/>
    <p:sldId id="258" r:id="rId12"/>
    <p:sldId id="273" r:id="rId13"/>
    <p:sldId id="262" r:id="rId14"/>
    <p:sldId id="263" r:id="rId15"/>
    <p:sldId id="269" r:id="rId16"/>
    <p:sldId id="275" r:id="rId17"/>
    <p:sldId id="270" r:id="rId18"/>
    <p:sldId id="271" r:id="rId19"/>
    <p:sldId id="277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4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2000"/>
            <a:lum/>
          </a:blip>
          <a:srcRect/>
          <a:stretch>
            <a:fillRect l="-32000" t="8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36A08-986E-4654-B88A-ADC8C503AB6C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BBB19-2E7C-44F9-A4E7-8779E5F4E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pesochnizza.ru/wp-content/uploads/2012/04/pisanka.jp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ru-RU" sz="66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br>
              <a:rPr lang="ru-RU" sz="6600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6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2132856"/>
            <a:ext cx="4744616" cy="1224136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5400" b="1" smtClean="0">
                <a:solidFill>
                  <a:srgbClr val="FF0000"/>
                </a:solidFill>
                <a:latin typeface="Monotype Corsiva" pitchFamily="66" charset="0"/>
              </a:rPr>
              <a:t>Светлая Пасха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ПАСХА</a:t>
            </a:r>
            <a:endParaRPr lang="ru-RU" sz="3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i="1" dirty="0" smtClean="0"/>
              <a:t>На землю сходит светлый праздник Пасхи,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Волшебнее любой волшебной сказки,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Чудеснее любых земных чудес: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Христос воскрес!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Воистину воскрес! 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Пасхальный звон, и яйца с куличами.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Берёзки встали белыми свечами.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И над землёй несётся благовест: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Христос воскрес!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Воистину воскрес! 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И верба в честь Святого Воскрешенья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Весенние надела украшенья…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И словно храм, наполнен пеньем лес: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Христос воскрес!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Воистину воскрес!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(А. Усачев)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2400" i="1" dirty="0" smtClean="0"/>
              <a:t>     В пасхальное воскресенье люди посещают церковь, где батюшка освящает куличи, яйца. Лишь после церкви семья собирается за богатым праздничным столом, угощаются пасхальными куличами (</a:t>
            </a:r>
            <a:r>
              <a:rPr lang="ru-RU" sz="2400" i="1" dirty="0" err="1" smtClean="0"/>
              <a:t>пасочками</a:t>
            </a:r>
            <a:r>
              <a:rPr lang="ru-RU" sz="2400" i="1" dirty="0" smtClean="0"/>
              <a:t>), а дети играют с крашеными яичками. Все поздравляют друг друга, целуют, говорят: «Христос воскрес» и слышат в ответ: «Воистину воскрес!».</a:t>
            </a:r>
          </a:p>
          <a:p>
            <a:pPr>
              <a:buNone/>
            </a:pPr>
            <a:endParaRPr lang="ru-RU" sz="2400" i="1" dirty="0"/>
          </a:p>
        </p:txBody>
      </p:sp>
      <p:pic>
        <p:nvPicPr>
          <p:cNvPr id="2051" name="Picture 3" descr="C:\Users\Полин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140968"/>
            <a:ext cx="4680520" cy="3168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206647"/>
            <a:ext cx="835292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традиция пошла вот откуда: на Пасху к римскому императору Тиберию пришла Мария Магдалина с благой вестью: « Христос воскрес!»- сообщила она и преподнесла в дар императору куриное яйцо.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Император рассмеялся и сказал, что скорее яйцо станет красным, чем он поверит в это. И на глазах у изумленной публики белое яйцо в руках Марии Магдалины стало красным! Когда Тиберий это увидел, он был поражен и ответил: «Воистину воскрес!».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тех самых пор возникла традиция красить яйца в красный цвет и приветствовать друг друга.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ПАСХАЛЬНЫЙ БЛАГОВЕСТ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i="1" dirty="0" smtClean="0"/>
              <a:t>Колокол дремавший</a:t>
            </a:r>
            <a:endParaRPr lang="ru-RU" sz="2400" dirty="0" smtClean="0"/>
          </a:p>
          <a:p>
            <a:pPr algn="ctr">
              <a:buNone/>
            </a:pPr>
            <a:r>
              <a:rPr lang="ru-RU" sz="2400" i="1" dirty="0" smtClean="0"/>
              <a:t>Разбудил поля,</a:t>
            </a:r>
            <a:endParaRPr lang="ru-RU" sz="2400" dirty="0" smtClean="0"/>
          </a:p>
          <a:p>
            <a:pPr algn="ctr">
              <a:buNone/>
            </a:pPr>
            <a:r>
              <a:rPr lang="ru-RU" sz="2400" i="1" dirty="0" smtClean="0"/>
              <a:t>Улыбнулась солнцу</a:t>
            </a:r>
            <a:endParaRPr lang="ru-RU" sz="2400" dirty="0" smtClean="0"/>
          </a:p>
          <a:p>
            <a:pPr algn="ctr">
              <a:buNone/>
            </a:pPr>
            <a:r>
              <a:rPr lang="ru-RU" sz="2400" i="1" dirty="0" smtClean="0"/>
              <a:t>Сонная земля. </a:t>
            </a:r>
            <a:endParaRPr lang="ru-RU" sz="2400" dirty="0" smtClean="0"/>
          </a:p>
          <a:p>
            <a:pPr algn="ctr">
              <a:buNone/>
            </a:pPr>
            <a:r>
              <a:rPr lang="ru-RU" sz="2400" i="1" dirty="0" smtClean="0"/>
              <a:t>Понеслись удары</a:t>
            </a:r>
            <a:endParaRPr lang="ru-RU" sz="2400" dirty="0" smtClean="0"/>
          </a:p>
          <a:p>
            <a:pPr algn="ctr">
              <a:buNone/>
            </a:pPr>
            <a:r>
              <a:rPr lang="ru-RU" sz="2400" i="1" dirty="0" smtClean="0"/>
              <a:t>К синим небесам,</a:t>
            </a:r>
            <a:endParaRPr lang="ru-RU" sz="2400" dirty="0" smtClean="0"/>
          </a:p>
          <a:p>
            <a:pPr algn="ctr">
              <a:buNone/>
            </a:pPr>
            <a:r>
              <a:rPr lang="ru-RU" sz="2400" i="1" dirty="0" smtClean="0"/>
              <a:t>Звонко раздаётся</a:t>
            </a:r>
            <a:endParaRPr lang="ru-RU" sz="2400" dirty="0" smtClean="0"/>
          </a:p>
          <a:p>
            <a:pPr algn="ctr">
              <a:buNone/>
            </a:pPr>
            <a:r>
              <a:rPr lang="ru-RU" sz="2400" i="1" dirty="0" smtClean="0"/>
              <a:t>Голос по лесам. 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ина\Desktop\пасха для презентации\2024800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89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Символ- яичко.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Яичко стало символом Пасхи, потому что Иисус Христос возродился к новой жизни из гробницы. А из скорлупы яйца рождается новая жизнь.</a:t>
            </a:r>
            <a:br>
              <a:rPr lang="ru-RU" sz="2400" i="1" dirty="0" smtClean="0"/>
            </a:br>
            <a:r>
              <a:rPr lang="ru-RU" sz="2400" i="1" dirty="0" smtClean="0"/>
              <a:t>Яйца раньше красили только в красный цвет, так как красный цвет означает кровь, которую пролил Иисус Христос на кресте, отстаивая жизнь людей.</a:t>
            </a:r>
            <a:endParaRPr lang="ru-RU" sz="2400" i="1" dirty="0"/>
          </a:p>
        </p:txBody>
      </p:sp>
      <p:pic>
        <p:nvPicPr>
          <p:cNvPr id="1026" name="Picture 2" descr="C:\Users\Полин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96952"/>
            <a:ext cx="5256584" cy="3337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11052720" y="2492896"/>
            <a:ext cx="72008" cy="45719"/>
          </a:xfrm>
          <a:prstGeom prst="ellipse">
            <a:avLst/>
          </a:prstGeom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67544" y="313125"/>
            <a:ext cx="83529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Позже яички на Пасху стали раскрашивать разными цветами и назвали их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крашенки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яйца, на которых рисуют различные рисунки, зовут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писанки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400" i="1" dirty="0" smtClean="0">
                <a:solidFill>
                  <a:srgbClr val="008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бывает, что яйца покрывают воском, красят, потом иголочкой выцарапывают различные узоры. Такие яйца зовут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драпанки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400" i="1" dirty="0" smtClean="0">
                <a:solidFill>
                  <a:srgbClr val="008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18722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797152"/>
            <a:ext cx="18002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339752" y="3429000"/>
            <a:ext cx="1447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err="1" smtClean="0">
                <a:solidFill>
                  <a:srgbClr val="008000"/>
                </a:solidFill>
              </a:rPr>
              <a:t>драпанки</a:t>
            </a:r>
            <a:endParaRPr lang="ru-RU" sz="2400" i="1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5445224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err="1" smtClean="0">
                <a:solidFill>
                  <a:srgbClr val="008000"/>
                </a:solidFill>
              </a:rPr>
              <a:t>крашенки</a:t>
            </a:r>
            <a:endParaRPr lang="ru-RU" sz="2400" i="1" dirty="0">
              <a:solidFill>
                <a:srgbClr val="008000"/>
              </a:solidFill>
            </a:endParaRPr>
          </a:p>
        </p:txBody>
      </p:sp>
      <p:pic>
        <p:nvPicPr>
          <p:cNvPr id="11" name="Рисунок 10" descr="pisanka">
            <a:hlinkClick r:id="rId4" tgtFrame="&quot;_blank&quot;" tooltip="&quot;пасхальные традиции, история праздника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2708920"/>
            <a:ext cx="1728192" cy="166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508104" y="3429000"/>
            <a:ext cx="13681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err="1" smtClean="0">
                <a:solidFill>
                  <a:srgbClr val="008000"/>
                </a:solidFill>
              </a:rPr>
              <a:t>писанки</a:t>
            </a:r>
            <a:endParaRPr lang="ru-RU" sz="2400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Символ – кулич.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Куличи пекут на Пасху, потому что всегда хлеб считался самым главным блюдом на столе. Поэтому, с момента как Иисус Христос воскрес, ему на стол подавали специальный хлеб.</a:t>
            </a:r>
            <a:br>
              <a:rPr lang="ru-RU" sz="2400" i="1" dirty="0" smtClean="0"/>
            </a:br>
            <a:r>
              <a:rPr lang="ru-RU" sz="2400" i="1" dirty="0" smtClean="0"/>
              <a:t>В наше время этот хлеб называется куличом. И его всегда пекут на Пасху, чтобы он был на столе.</a:t>
            </a:r>
            <a:endParaRPr lang="ru-RU" sz="2400" i="1" dirty="0"/>
          </a:p>
        </p:txBody>
      </p:sp>
      <p:pic>
        <p:nvPicPr>
          <p:cNvPr id="3074" name="Picture 2" descr="C:\Users\Полина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140969"/>
            <a:ext cx="5400600" cy="35283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797"/>
            <a:ext cx="8147248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Символ </a:t>
            </a:r>
            <a:r>
              <a:rPr lang="ru-RU" b="1" i="1" dirty="0" smtClean="0">
                <a:solidFill>
                  <a:srgbClr val="FF0000"/>
                </a:solidFill>
              </a:rPr>
              <a:t>– творожная </a:t>
            </a:r>
            <a:r>
              <a:rPr lang="ru-RU" b="1" i="1" dirty="0" smtClean="0">
                <a:solidFill>
                  <a:srgbClr val="FF0000"/>
                </a:solidFill>
              </a:rPr>
              <a:t>пасха.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Также подавалась на стол, её помещали в специальную деревянную посуду – пасочницу. Наверху пасочницы должны быть буквы ХВ (Христос воскрес), а по бокам - изображения креста, копья и трости, также ростков и цветов, символизирующих страдания и воскресение Иисуса Христа.</a:t>
            </a:r>
            <a:endParaRPr lang="ru-RU" sz="2400" i="1" dirty="0"/>
          </a:p>
        </p:txBody>
      </p:sp>
      <p:pic>
        <p:nvPicPr>
          <p:cNvPr id="4098" name="Picture 2" descr="C:\Users\Полин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140968"/>
            <a:ext cx="5040559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</p:spPr>
        <p:txBody>
          <a:bodyPr>
            <a:normAutofit fontScale="40000" lnSpcReduction="20000"/>
          </a:bodyPr>
          <a:lstStyle/>
          <a:p>
            <a:pPr fontAlgn="base">
              <a:buNone/>
            </a:pPr>
            <a:r>
              <a:rPr lang="ru-RU" sz="6700" b="1" i="1" dirty="0" smtClean="0">
                <a:solidFill>
                  <a:srgbClr val="FF0000"/>
                </a:solidFill>
              </a:rPr>
              <a:t>Игры на </a:t>
            </a:r>
            <a:r>
              <a:rPr lang="ru-RU" sz="6700" b="1" i="1" dirty="0" smtClean="0">
                <a:solidFill>
                  <a:srgbClr val="FF0000"/>
                </a:solidFill>
              </a:rPr>
              <a:t>Пасху.</a:t>
            </a:r>
            <a:endParaRPr lang="ru-RU" sz="6700" b="1" i="1" dirty="0" smtClean="0">
              <a:solidFill>
                <a:srgbClr val="FF0000"/>
              </a:solidFill>
            </a:endParaRPr>
          </a:p>
          <a:p>
            <a:pPr fontAlgn="base">
              <a:buNone/>
            </a:pPr>
            <a:r>
              <a:rPr lang="ru-RU" sz="4200" b="1" i="1" dirty="0" smtClean="0">
                <a:solidFill>
                  <a:srgbClr val="008000"/>
                </a:solidFill>
              </a:rPr>
              <a:t>       </a:t>
            </a:r>
            <a:r>
              <a:rPr lang="ru-RU" sz="5000" b="1" i="1" dirty="0" smtClean="0">
                <a:solidFill>
                  <a:srgbClr val="008000"/>
                </a:solidFill>
              </a:rPr>
              <a:t>Катание </a:t>
            </a:r>
            <a:r>
              <a:rPr lang="ru-RU" sz="5000" b="1" i="1" dirty="0" smtClean="0">
                <a:solidFill>
                  <a:srgbClr val="008000"/>
                </a:solidFill>
              </a:rPr>
              <a:t>яиц.</a:t>
            </a:r>
          </a:p>
          <a:p>
            <a:pPr fontAlgn="base">
              <a:buNone/>
            </a:pPr>
            <a:r>
              <a:rPr lang="ru-RU" sz="5000" dirty="0" smtClean="0"/>
              <a:t>       На </a:t>
            </a:r>
            <a:r>
              <a:rPr lang="ru-RU" sz="5000" dirty="0" smtClean="0"/>
              <a:t>полу освобождают пространство. Устанавливают желобки деревянные, с которых запускали яйца. на пути ставили разные сувениры, маленькие игрушки. Дети по очереди катали яйца и забирали ту игрушку, которая сталкивалась с их яйцом.</a:t>
            </a:r>
          </a:p>
          <a:p>
            <a:pPr fontAlgn="base">
              <a:buNone/>
            </a:pPr>
            <a:r>
              <a:rPr lang="ru-RU" sz="5000" b="1" i="1" dirty="0" smtClean="0">
                <a:solidFill>
                  <a:srgbClr val="008000"/>
                </a:solidFill>
              </a:rPr>
              <a:t>       Найди </a:t>
            </a:r>
            <a:r>
              <a:rPr lang="ru-RU" sz="5000" b="1" i="1" dirty="0" smtClean="0">
                <a:solidFill>
                  <a:srgbClr val="008000"/>
                </a:solidFill>
              </a:rPr>
              <a:t>яйцо.</a:t>
            </a:r>
          </a:p>
          <a:p>
            <a:pPr fontAlgn="base">
              <a:buNone/>
            </a:pPr>
            <a:r>
              <a:rPr lang="ru-RU" sz="5000" dirty="0" smtClean="0"/>
              <a:t>       Дети </a:t>
            </a:r>
            <a:r>
              <a:rPr lang="ru-RU" sz="5000" dirty="0" smtClean="0"/>
              <a:t>очень любят сюрпризы. Заранее можно спрятать шоколадные яйца и попросить их найти их. Это можно сделать в доме или на улице.</a:t>
            </a:r>
          </a:p>
          <a:p>
            <a:pPr fontAlgn="base">
              <a:buNone/>
            </a:pPr>
            <a:r>
              <a:rPr lang="ru-RU" sz="5000" b="1" i="1" dirty="0" smtClean="0">
                <a:solidFill>
                  <a:srgbClr val="008000"/>
                </a:solidFill>
              </a:rPr>
              <a:t>       Крепкое </a:t>
            </a:r>
            <a:r>
              <a:rPr lang="ru-RU" sz="5000" b="1" i="1" dirty="0" smtClean="0">
                <a:solidFill>
                  <a:srgbClr val="008000"/>
                </a:solidFill>
              </a:rPr>
              <a:t>яйцо.</a:t>
            </a:r>
          </a:p>
          <a:p>
            <a:pPr fontAlgn="base">
              <a:buNone/>
            </a:pPr>
            <a:r>
              <a:rPr lang="ru-RU" sz="5000" dirty="0" smtClean="0"/>
              <a:t>      Существует </a:t>
            </a:r>
            <a:r>
              <a:rPr lang="ru-RU" sz="5000" dirty="0" smtClean="0"/>
              <a:t>на праздник традиция »чокаться»  яйцами. берут в руки яйцо и ударяют им яйцо соперника. Выигрывает тот, чье яйцо останется целым.</a:t>
            </a:r>
          </a:p>
          <a:p>
            <a:pPr algn="ctr" fontAlgn="base">
              <a:buNone/>
            </a:pPr>
            <a:r>
              <a:rPr lang="ru-RU" sz="5000" dirty="0" smtClean="0"/>
              <a:t> </a:t>
            </a:r>
            <a:r>
              <a:rPr lang="ru-RU" sz="5000" dirty="0" smtClean="0"/>
              <a:t>  </a:t>
            </a:r>
          </a:p>
          <a:p>
            <a:pPr algn="ctr" fontAlgn="base">
              <a:buNone/>
            </a:pPr>
            <a:r>
              <a:rPr lang="ru-RU" sz="5000" dirty="0" smtClean="0"/>
              <a:t>  </a:t>
            </a:r>
            <a:r>
              <a:rPr lang="ru-RU" sz="5000" i="1" dirty="0" smtClean="0"/>
              <a:t>Христос </a:t>
            </a:r>
            <a:r>
              <a:rPr lang="ru-RU" sz="5000" i="1" dirty="0" smtClean="0"/>
              <a:t>воскрес! Христос воскрес!</a:t>
            </a:r>
          </a:p>
          <a:p>
            <a:pPr algn="ctr" fontAlgn="base">
              <a:buNone/>
            </a:pPr>
            <a:r>
              <a:rPr lang="ru-RU" sz="5000" i="1" dirty="0" smtClean="0"/>
              <a:t>Сияет солнышко с небес!</a:t>
            </a:r>
          </a:p>
          <a:p>
            <a:pPr algn="ctr" fontAlgn="base">
              <a:buNone/>
            </a:pPr>
            <a:r>
              <a:rPr lang="ru-RU" sz="5000" i="1" dirty="0" smtClean="0"/>
              <a:t>Зазеленел уж темный лес,</a:t>
            </a:r>
          </a:p>
          <a:p>
            <a:pPr algn="ctr" fontAlgn="base">
              <a:buNone/>
            </a:pPr>
            <a:r>
              <a:rPr lang="ru-RU" sz="5000" i="1" dirty="0" smtClean="0"/>
              <a:t>Христос воистину воскрес!</a:t>
            </a:r>
          </a:p>
          <a:p>
            <a:pPr algn="ctr" fontAlgn="base">
              <a:buNone/>
            </a:pPr>
            <a:r>
              <a:rPr lang="ru-RU" sz="5000" i="1" dirty="0" smtClean="0"/>
              <a:t>Пришла весна-пора чудес!</a:t>
            </a:r>
          </a:p>
          <a:p>
            <a:pPr algn="ctr" fontAlgn="base">
              <a:buNone/>
            </a:pPr>
            <a:r>
              <a:rPr lang="ru-RU" sz="5000" i="1" dirty="0" smtClean="0"/>
              <a:t>Журчит родник-Христос воскрес!</a:t>
            </a:r>
          </a:p>
          <a:p>
            <a:pPr algn="ctr" fontAlgn="base">
              <a:buNone/>
            </a:pPr>
            <a:r>
              <a:rPr lang="ru-RU" sz="5000" i="1" dirty="0" smtClean="0"/>
              <a:t>Светлее в мире нет словес-</a:t>
            </a:r>
          </a:p>
          <a:p>
            <a:pPr algn="ctr" fontAlgn="base">
              <a:buNone/>
            </a:pPr>
            <a:r>
              <a:rPr lang="ru-RU" sz="5000" i="1" dirty="0" smtClean="0"/>
              <a:t>Воистину Христос воскрес!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2646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/>
              <a:t>   </a:t>
            </a:r>
            <a:r>
              <a:rPr lang="ru-RU" sz="2400" i="1" dirty="0" smtClean="0"/>
              <a:t>  </a:t>
            </a:r>
            <a:r>
              <a:rPr lang="ru-RU" sz="2400" i="1" dirty="0" smtClean="0"/>
              <a:t>В христианском календаре самый главный праздник – </a:t>
            </a:r>
            <a:r>
              <a:rPr lang="ru-RU" sz="2800" i="1" dirty="0" smtClean="0">
                <a:solidFill>
                  <a:srgbClr val="FF0000"/>
                </a:solidFill>
              </a:rPr>
              <a:t>Пасха.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400" i="1" dirty="0" smtClean="0"/>
              <a:t>Вообще Пасха </a:t>
            </a:r>
            <a:r>
              <a:rPr lang="ru-RU" sz="2400" i="1" dirty="0" smtClean="0"/>
              <a:t>– это </a:t>
            </a:r>
            <a:r>
              <a:rPr lang="ru-RU" sz="2400" i="1" smtClean="0"/>
              <a:t>не только весенний</a:t>
            </a:r>
            <a:r>
              <a:rPr lang="ru-RU" sz="2400" i="1" dirty="0" smtClean="0"/>
              <a:t>, радостный и самый душевный праздник</a:t>
            </a:r>
            <a:r>
              <a:rPr lang="ru-RU" sz="2400" i="1" dirty="0" smtClean="0"/>
              <a:t>, но </a:t>
            </a:r>
            <a:r>
              <a:rPr lang="ru-RU" sz="2400" i="1" dirty="0" smtClean="0"/>
              <a:t>и очень </a:t>
            </a:r>
            <a:r>
              <a:rPr lang="ru-RU" sz="2400" i="1" err="1" smtClean="0"/>
              <a:t>древний</a:t>
            </a:r>
            <a:r>
              <a:rPr lang="ru-RU" sz="2400" i="1" smtClean="0"/>
              <a:t>. Пасха </a:t>
            </a:r>
            <a:r>
              <a:rPr lang="ru-RU" sz="2400" i="1" dirty="0" smtClean="0"/>
              <a:t>по-другому называется - Воскресение Христа.</a:t>
            </a:r>
          </a:p>
          <a:p>
            <a:pPr fontAlgn="base">
              <a:buNone/>
            </a:pPr>
            <a:r>
              <a:rPr lang="ru-RU" sz="2400" i="1" dirty="0" smtClean="0"/>
              <a:t>     Этот праздник считается самым главным праздником для всех верующих в Бога. Он - самый торжественный и самый радостный из всех праздников. Потому что в этот день случилось самое великое чудо на земле, которое дало людям надежду на вечную </a:t>
            </a:r>
            <a:r>
              <a:rPr lang="ru-RU" sz="2400" i="1" dirty="0" smtClean="0"/>
              <a:t>жизнь. 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611" y="260648"/>
            <a:ext cx="8229600" cy="586747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Полина\Desktop\0_17c36f_b4c76964_X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091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ина\Desktop\11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964488" cy="61926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/>
              <a:t>   </a:t>
            </a:r>
            <a:r>
              <a:rPr lang="ru-RU" sz="2400" i="1" dirty="0" smtClean="0"/>
              <a:t>  </a:t>
            </a:r>
            <a:r>
              <a:rPr lang="ru-RU" sz="2400" i="1" dirty="0" smtClean="0"/>
              <a:t>Это </a:t>
            </a:r>
            <a:r>
              <a:rPr lang="ru-RU" sz="2400" i="1" dirty="0" smtClean="0"/>
              <a:t>история о матери Иисуса </a:t>
            </a:r>
            <a:r>
              <a:rPr lang="ru-RU" sz="2400" i="1" dirty="0" smtClean="0"/>
              <a:t>Христа -Марии. </a:t>
            </a:r>
            <a:r>
              <a:rPr lang="ru-RU" sz="2400" dirty="0" smtClean="0"/>
              <a:t>Она началась </a:t>
            </a:r>
            <a:r>
              <a:rPr lang="ru-RU" sz="2400" dirty="0" smtClean="0"/>
              <a:t>более 2ооо лет назад, в Вифлееме.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      Мария </a:t>
            </a:r>
            <a:r>
              <a:rPr lang="ru-RU" sz="2400" i="1" dirty="0" smtClean="0"/>
              <a:t>и Иосиф ждали рождения сына</a:t>
            </a:r>
            <a:r>
              <a:rPr lang="ru-RU" sz="2400" i="1" dirty="0" smtClean="0"/>
              <a:t>.</a:t>
            </a:r>
            <a:r>
              <a:rPr lang="ru-RU" sz="2400" i="1" dirty="0" smtClean="0"/>
              <a:t> И вот однажды Марии явился Архангел и сказал ей, что к ней придет Дух святой и у нее родится ребенок-Сын Божий, который спасет мир от греха и зла.</a:t>
            </a:r>
            <a:r>
              <a:rPr lang="ru-RU" sz="2400" i="1" dirty="0" smtClean="0"/>
              <a:t> </a:t>
            </a:r>
            <a:r>
              <a:rPr lang="ru-RU" sz="2400" i="1" dirty="0" smtClean="0"/>
              <a:t>В этот год император </a:t>
            </a:r>
            <a:r>
              <a:rPr lang="ru-RU" sz="2400" i="1" dirty="0" smtClean="0"/>
              <a:t> </a:t>
            </a:r>
            <a:r>
              <a:rPr lang="ru-RU" sz="2400" i="1" dirty="0" smtClean="0"/>
              <a:t>решил устроить перепись населения. Все должны были явиться в </a:t>
            </a:r>
            <a:r>
              <a:rPr lang="ru-RU" sz="2400" i="1" dirty="0" smtClean="0"/>
              <a:t>город </a:t>
            </a:r>
            <a:r>
              <a:rPr lang="ru-RU" sz="2400" i="1" dirty="0" err="1" smtClean="0"/>
              <a:t>Вифлием</a:t>
            </a:r>
            <a:r>
              <a:rPr lang="ru-RU" sz="2400" i="1" dirty="0" smtClean="0"/>
              <a:t>. </a:t>
            </a:r>
            <a:r>
              <a:rPr lang="ru-RU" sz="2400" i="1" dirty="0" smtClean="0"/>
              <a:t>Мария и ее </a:t>
            </a:r>
            <a:r>
              <a:rPr lang="ru-RU" sz="2400" i="1" dirty="0" smtClean="0"/>
              <a:t>муж шли  долго, </a:t>
            </a:r>
            <a:r>
              <a:rPr lang="ru-RU" sz="2400" i="1" dirty="0" smtClean="0"/>
              <a:t> </a:t>
            </a:r>
            <a:r>
              <a:rPr lang="ru-RU" sz="2400" i="1" dirty="0" smtClean="0"/>
              <a:t>а когда </a:t>
            </a:r>
            <a:r>
              <a:rPr lang="ru-RU" sz="2400" i="1" dirty="0" smtClean="0"/>
              <a:t>пришли, мест для ночлега уже не было. </a:t>
            </a:r>
            <a:r>
              <a:rPr lang="ru-RU" sz="2400" i="1" dirty="0" smtClean="0"/>
              <a:t>Марии </a:t>
            </a:r>
            <a:r>
              <a:rPr lang="ru-RU" sz="2400" i="1" dirty="0" smtClean="0"/>
              <a:t>пришел срок родить. Они нашли пещеру, в которой пастухи прятались от непогоды. В эту ночь Мария родила сына, завернула его в подол и положила в ясли, куда сыпали корм для животных.</a:t>
            </a:r>
            <a:r>
              <a:rPr lang="ru-RU" sz="2400" i="1" dirty="0" smtClean="0"/>
              <a:t> </a:t>
            </a:r>
            <a:r>
              <a:rPr lang="ru-RU" sz="2400" i="1" dirty="0" smtClean="0"/>
              <a:t>И пришёл Иисус </a:t>
            </a:r>
            <a:r>
              <a:rPr lang="ru-RU" sz="2400" i="1" dirty="0" smtClean="0"/>
              <a:t>Христос- сын Бога </a:t>
            </a:r>
            <a:r>
              <a:rPr lang="ru-RU" sz="2400" i="1" dirty="0" smtClean="0"/>
              <a:t>на землю, помочь людям и спасти их от смерти, чтобы их души не попали в ад. Ад - это другой мир.</a:t>
            </a:r>
          </a:p>
          <a:p>
            <a:pPr>
              <a:buNone/>
            </a:pPr>
            <a:r>
              <a:rPr lang="ru-RU" sz="2400" i="1" dirty="0" smtClean="0"/>
              <a:t>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Полина\Desktop\пасха для презентации\Rozhdenie_IIsusa_Hris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8739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593752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1" dirty="0" smtClean="0"/>
              <a:t>     Иисус Христос говорил людям, что, если они перестанут грешить, тогда Бог их простит. И после смерти их душа будет попадать в Рай, к Богу.</a:t>
            </a:r>
          </a:p>
          <a:p>
            <a:pPr>
              <a:buNone/>
            </a:pPr>
            <a:r>
              <a:rPr lang="ru-RU" sz="2400" i="1" dirty="0" smtClean="0"/>
              <a:t>     Иисус Христос объяснял всем людям, что для того, чтобы не грешить, нельзя делать плохих поступков, нельзя никого обижать, никогда нельзя обманывать, нужно всегда говорить только правду. Так всегда делал и сам Иисус Христос.</a:t>
            </a:r>
          </a:p>
          <a:p>
            <a:pPr>
              <a:buNone/>
            </a:pPr>
            <a:r>
              <a:rPr lang="ru-RU" sz="2400" i="1" dirty="0" smtClean="0"/>
              <a:t>     Многим людям, и Царю, который правил в то время, это не нравилось. Царь не хотел, чтобы все люди становились лучше и знали правду, ведь тогда он не сможет править  и поэтому Царь приказал убить Иисуса. Распять на кресте. А через три дня и три ночи Иисус Христос воскрес из мёртвых. Тем самым доказал людям, что всё, что он говорил правда и, что если не грешить, то Бог откроет для них Рай. И после смерти их душа сможет там жить ещё лучше. У всех людей появилась уверенность, что их душа может быть бессмертна, если они станут лучше..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ина\Desktop\пасха для презентации\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ина\Desktop\пасха для презентации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833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/>
              <a:t>       С тех пор мы каждый год празднуем Светлое Воскресенье! Кстати, седьмой день недели был назван «Воскресеньем» именно поэтому.  Пасхе предшествует строгий 40 - </a:t>
            </a:r>
            <a:r>
              <a:rPr lang="ru-RU" sz="2400" i="1" dirty="0" err="1" smtClean="0"/>
              <a:t>дневный</a:t>
            </a:r>
            <a:r>
              <a:rPr lang="ru-RU" sz="2400" i="1" dirty="0" smtClean="0"/>
              <a:t> пост, во время которого взрослые кушают только постную пищу, молятся, каются, таким образом, происходит духовное очищение. Даже все семейные праздники, выпадающие на пост,  переносят на Пасху - день, когда Иисус Христос воскрес. И он стал самым радостным и счастливым днём для всех людей.</a:t>
            </a:r>
            <a:br>
              <a:rPr lang="ru-RU" sz="2400" i="1" dirty="0" smtClean="0"/>
            </a:br>
            <a:r>
              <a:rPr lang="ru-RU" sz="2400" b="1" i="1" dirty="0" smtClean="0"/>
              <a:t>Символами Пасхи стали </a:t>
            </a:r>
            <a:r>
              <a:rPr lang="ru-RU" sz="2400" b="1" i="1" dirty="0" smtClean="0">
                <a:solidFill>
                  <a:srgbClr val="008000"/>
                </a:solidFill>
              </a:rPr>
              <a:t>Яички, кулич и творожная пасха.</a:t>
            </a:r>
            <a:endParaRPr lang="ru-RU" sz="2400" i="1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008000"/>
                </a:solidFill>
              </a:rPr>
              <a:t> </a:t>
            </a:r>
            <a:endParaRPr lang="ru-RU" sz="2400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747</Words>
  <Application>Microsoft Office PowerPoint</Application>
  <PresentationFormat>Экран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Полина</cp:lastModifiedBy>
  <cp:revision>42</cp:revision>
  <dcterms:created xsi:type="dcterms:W3CDTF">2015-03-09T19:39:10Z</dcterms:created>
  <dcterms:modified xsi:type="dcterms:W3CDTF">2018-04-17T21:30:12Z</dcterms:modified>
</cp:coreProperties>
</file>