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1" r:id="rId2"/>
    <p:sldId id="256" r:id="rId3"/>
    <p:sldId id="263" r:id="rId4"/>
    <p:sldId id="264" r:id="rId5"/>
    <p:sldId id="265" r:id="rId6"/>
    <p:sldId id="259" r:id="rId7"/>
    <p:sldId id="260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FF99FF"/>
    <a:srgbClr val="00FFFF"/>
    <a:srgbClr val="66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6BCEFE-A97B-4A0E-968F-DF5E48227561}" type="doc">
      <dgm:prSet loTypeId="urn:microsoft.com/office/officeart/2005/8/layout/matrix1" loCatId="matrix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43063C2-CAAB-4E9C-8267-C2EE69C3376A}">
      <dgm:prSet phldrT="[Текст]" custT="1"/>
      <dgm:spPr>
        <a:solidFill>
          <a:srgbClr val="FF0000"/>
        </a:solidFill>
        <a:ln w="25400">
          <a:solidFill>
            <a:schemeClr val="tx1"/>
          </a:solidFill>
        </a:ln>
      </dgm:spPr>
      <dgm:t>
        <a:bodyPr/>
        <a:lstStyle/>
        <a:p>
          <a:r>
            <a:rPr lang="ru-RU" sz="4000" dirty="0" smtClean="0">
              <a:latin typeface="Arial Black" pitchFamily="34" charset="0"/>
            </a:rPr>
            <a:t>ТЕАТР</a:t>
          </a:r>
          <a:endParaRPr lang="ru-RU" sz="4000" dirty="0">
            <a:latin typeface="Arial Black" pitchFamily="34" charset="0"/>
          </a:endParaRPr>
        </a:p>
      </dgm:t>
    </dgm:pt>
    <dgm:pt modelId="{004FA8AF-6C8D-46F4-B7EB-6365A68B159E}" type="parTrans" cxnId="{73C32565-4C44-49C8-AF49-4A1E637CB9BD}">
      <dgm:prSet/>
      <dgm:spPr/>
      <dgm:t>
        <a:bodyPr/>
        <a:lstStyle/>
        <a:p>
          <a:endParaRPr lang="ru-RU"/>
        </a:p>
      </dgm:t>
    </dgm:pt>
    <dgm:pt modelId="{E4405EB9-1BA7-4A84-89FA-5033617BF2AB}" type="sibTrans" cxnId="{73C32565-4C44-49C8-AF49-4A1E637CB9BD}">
      <dgm:prSet/>
      <dgm:spPr/>
      <dgm:t>
        <a:bodyPr/>
        <a:lstStyle/>
        <a:p>
          <a:endParaRPr lang="ru-RU"/>
        </a:p>
      </dgm:t>
    </dgm:pt>
    <dgm:pt modelId="{61F285A3-3B01-4191-B9B2-FB59E1CEFF83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1600" b="1" smtClean="0">
              <a:solidFill>
                <a:schemeClr val="tx1"/>
              </a:solidFill>
              <a:latin typeface="Arial Black" pitchFamily="34" charset="0"/>
            </a:rPr>
            <a:t>ХУДОЖЕСТВЕННАЯ ЛИТЕРАТУРА</a:t>
          </a:r>
          <a:endParaRPr lang="ru-RU" sz="1600" b="1" dirty="0">
            <a:solidFill>
              <a:schemeClr val="tx1"/>
            </a:solidFill>
            <a:latin typeface="Arial Black" pitchFamily="34" charset="0"/>
          </a:endParaRPr>
        </a:p>
      </dgm:t>
    </dgm:pt>
    <dgm:pt modelId="{A2CDF223-CAC8-4B7C-BD5C-7743D0DBCEEF}" type="parTrans" cxnId="{82BD2787-3504-48F5-89BD-8D302F6F5E0B}">
      <dgm:prSet/>
      <dgm:spPr/>
      <dgm:t>
        <a:bodyPr/>
        <a:lstStyle/>
        <a:p>
          <a:endParaRPr lang="ru-RU"/>
        </a:p>
      </dgm:t>
    </dgm:pt>
    <dgm:pt modelId="{F2E3E0F2-0623-4C7F-9B98-0946F3E069E6}" type="sibTrans" cxnId="{82BD2787-3504-48F5-89BD-8D302F6F5E0B}">
      <dgm:prSet/>
      <dgm:spPr/>
      <dgm:t>
        <a:bodyPr/>
        <a:lstStyle/>
        <a:p>
          <a:endParaRPr lang="ru-RU"/>
        </a:p>
      </dgm:t>
    </dgm:pt>
    <dgm:pt modelId="{19A63B4B-BEA1-4B19-8D88-59E459B0FCBB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2000" smtClean="0">
              <a:solidFill>
                <a:schemeClr val="tx1"/>
              </a:solidFill>
              <a:latin typeface="Arial Black" pitchFamily="34" charset="0"/>
            </a:rPr>
            <a:t>МУЗЫКА</a:t>
          </a:r>
          <a:endParaRPr lang="ru-RU" sz="2000" dirty="0">
            <a:solidFill>
              <a:schemeClr val="tx1"/>
            </a:solidFill>
            <a:latin typeface="Arial Black" pitchFamily="34" charset="0"/>
          </a:endParaRPr>
        </a:p>
      </dgm:t>
    </dgm:pt>
    <dgm:pt modelId="{9D42D4BC-34B8-4A74-B568-4CDD947F7216}" type="parTrans" cxnId="{2CA095C8-7D52-4065-ABC9-454CE29FDB25}">
      <dgm:prSet/>
      <dgm:spPr/>
      <dgm:t>
        <a:bodyPr/>
        <a:lstStyle/>
        <a:p>
          <a:endParaRPr lang="ru-RU"/>
        </a:p>
      </dgm:t>
    </dgm:pt>
    <dgm:pt modelId="{AEC6E666-A31A-4749-B53A-85AA49D9153C}" type="sibTrans" cxnId="{2CA095C8-7D52-4065-ABC9-454CE29FDB25}">
      <dgm:prSet/>
      <dgm:spPr/>
      <dgm:t>
        <a:bodyPr/>
        <a:lstStyle/>
        <a:p>
          <a:endParaRPr lang="ru-RU"/>
        </a:p>
      </dgm:t>
    </dgm:pt>
    <dgm:pt modelId="{D52C6FD2-2376-4273-8AA9-58AD9B502646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2000" b="1" smtClean="0">
              <a:solidFill>
                <a:schemeClr val="tx1"/>
              </a:solidFill>
              <a:latin typeface="Arial Black" pitchFamily="34" charset="0"/>
            </a:rPr>
            <a:t>ЖИВОПИСЬ</a:t>
          </a:r>
          <a:endParaRPr lang="ru-RU" sz="2000" b="1" dirty="0">
            <a:solidFill>
              <a:schemeClr val="tx1"/>
            </a:solidFill>
            <a:latin typeface="Arial Black" pitchFamily="34" charset="0"/>
          </a:endParaRPr>
        </a:p>
      </dgm:t>
    </dgm:pt>
    <dgm:pt modelId="{50CBC374-4421-4A3C-A7DF-F6A1C20FD29F}" type="parTrans" cxnId="{EE1A5696-0D2F-4914-A41C-57FB1EFD2A69}">
      <dgm:prSet/>
      <dgm:spPr/>
      <dgm:t>
        <a:bodyPr/>
        <a:lstStyle/>
        <a:p>
          <a:endParaRPr lang="ru-RU"/>
        </a:p>
      </dgm:t>
    </dgm:pt>
    <dgm:pt modelId="{CF1AF8D0-3258-43D4-9397-DC33F7736D5B}" type="sibTrans" cxnId="{EE1A5696-0D2F-4914-A41C-57FB1EFD2A69}">
      <dgm:prSet/>
      <dgm:spPr/>
      <dgm:t>
        <a:bodyPr/>
        <a:lstStyle/>
        <a:p>
          <a:endParaRPr lang="ru-RU"/>
        </a:p>
      </dgm:t>
    </dgm:pt>
    <dgm:pt modelId="{93E75F70-AEF5-4E8A-9CCE-BF8C7EC4FD15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2000" smtClean="0">
              <a:solidFill>
                <a:schemeClr val="tx1"/>
              </a:solidFill>
              <a:latin typeface="Arial Black" pitchFamily="34" charset="0"/>
            </a:rPr>
            <a:t>ХОРЕОГРАФИЯ</a:t>
          </a:r>
          <a:endParaRPr lang="ru-RU" sz="2000" dirty="0">
            <a:solidFill>
              <a:schemeClr val="tx1"/>
            </a:solidFill>
            <a:latin typeface="Arial Black" pitchFamily="34" charset="0"/>
          </a:endParaRPr>
        </a:p>
      </dgm:t>
    </dgm:pt>
    <dgm:pt modelId="{1B8408AE-66B3-4889-93AC-547A2BA30BA8}" type="parTrans" cxnId="{F5447C98-F99C-4027-B3E5-084AC53E018D}">
      <dgm:prSet/>
      <dgm:spPr/>
      <dgm:t>
        <a:bodyPr/>
        <a:lstStyle/>
        <a:p>
          <a:endParaRPr lang="ru-RU"/>
        </a:p>
      </dgm:t>
    </dgm:pt>
    <dgm:pt modelId="{2205AAC9-2E5E-4485-B8D0-11C3DE922CC6}" type="sibTrans" cxnId="{F5447C98-F99C-4027-B3E5-084AC53E018D}">
      <dgm:prSet/>
      <dgm:spPr/>
      <dgm:t>
        <a:bodyPr/>
        <a:lstStyle/>
        <a:p>
          <a:endParaRPr lang="ru-RU"/>
        </a:p>
      </dgm:t>
    </dgm:pt>
    <dgm:pt modelId="{26D3D01A-90A0-4C40-A265-95D6438C979A}" type="pres">
      <dgm:prSet presAssocID="{066BCEFE-A97B-4A0E-968F-DF5E48227561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4CF4AD9-D185-40F6-A1D1-4B30D40A3B41}" type="pres">
      <dgm:prSet presAssocID="{066BCEFE-A97B-4A0E-968F-DF5E48227561}" presName="matrix" presStyleCnt="0"/>
      <dgm:spPr/>
    </dgm:pt>
    <dgm:pt modelId="{C8940B39-5E06-49CE-AB6D-36F682A5D55D}" type="pres">
      <dgm:prSet presAssocID="{066BCEFE-A97B-4A0E-968F-DF5E48227561}" presName="tile1" presStyleLbl="node1" presStyleIdx="0" presStyleCnt="4"/>
      <dgm:spPr/>
      <dgm:t>
        <a:bodyPr/>
        <a:lstStyle/>
        <a:p>
          <a:endParaRPr lang="ru-RU"/>
        </a:p>
      </dgm:t>
    </dgm:pt>
    <dgm:pt modelId="{625ED3C2-5940-41C2-94F9-0C5FBCCB2A77}" type="pres">
      <dgm:prSet presAssocID="{066BCEFE-A97B-4A0E-968F-DF5E48227561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F1D5C6-585E-4CDB-AA21-69697CCE88B1}" type="pres">
      <dgm:prSet presAssocID="{066BCEFE-A97B-4A0E-968F-DF5E48227561}" presName="tile2" presStyleLbl="node1" presStyleIdx="1" presStyleCnt="4" custLinFactNeighborY="-3922"/>
      <dgm:spPr/>
      <dgm:t>
        <a:bodyPr/>
        <a:lstStyle/>
        <a:p>
          <a:endParaRPr lang="ru-RU"/>
        </a:p>
      </dgm:t>
    </dgm:pt>
    <dgm:pt modelId="{A4EAD4AA-3AE8-44C6-8298-255A51D901D1}" type="pres">
      <dgm:prSet presAssocID="{066BCEFE-A97B-4A0E-968F-DF5E48227561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6869E1-A3FC-4628-A26D-4E17AB6A64E9}" type="pres">
      <dgm:prSet presAssocID="{066BCEFE-A97B-4A0E-968F-DF5E48227561}" presName="tile3" presStyleLbl="node1" presStyleIdx="2" presStyleCnt="4"/>
      <dgm:spPr/>
      <dgm:t>
        <a:bodyPr/>
        <a:lstStyle/>
        <a:p>
          <a:endParaRPr lang="ru-RU"/>
        </a:p>
      </dgm:t>
    </dgm:pt>
    <dgm:pt modelId="{498F3D87-5389-4ECA-A7B6-8600373B83BC}" type="pres">
      <dgm:prSet presAssocID="{066BCEFE-A97B-4A0E-968F-DF5E48227561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9C13D4-4A24-4548-910C-68F0ADE7E369}" type="pres">
      <dgm:prSet presAssocID="{066BCEFE-A97B-4A0E-968F-DF5E48227561}" presName="tile4" presStyleLbl="node1" presStyleIdx="3" presStyleCnt="4"/>
      <dgm:spPr/>
      <dgm:t>
        <a:bodyPr/>
        <a:lstStyle/>
        <a:p>
          <a:endParaRPr lang="ru-RU"/>
        </a:p>
      </dgm:t>
    </dgm:pt>
    <dgm:pt modelId="{A1F7D68B-571E-4D13-9336-A9397F1BA104}" type="pres">
      <dgm:prSet presAssocID="{066BCEFE-A97B-4A0E-968F-DF5E48227561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7E47EE-824A-420D-9775-3A477134E81C}" type="pres">
      <dgm:prSet presAssocID="{066BCEFE-A97B-4A0E-968F-DF5E48227561}" presName="centerTile" presStyleLbl="fgShp" presStyleIdx="0" presStyleCnt="1" custScaleX="161659" custScaleY="164409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F5447C98-F99C-4027-B3E5-084AC53E018D}" srcId="{743063C2-CAAB-4E9C-8267-C2EE69C3376A}" destId="{93E75F70-AEF5-4E8A-9CCE-BF8C7EC4FD15}" srcOrd="3" destOrd="0" parTransId="{1B8408AE-66B3-4889-93AC-547A2BA30BA8}" sibTransId="{2205AAC9-2E5E-4485-B8D0-11C3DE922CC6}"/>
    <dgm:cxn modelId="{D9FF802A-9B64-440A-879B-CE8B8522A818}" type="presOf" srcId="{93E75F70-AEF5-4E8A-9CCE-BF8C7EC4FD15}" destId="{749C13D4-4A24-4548-910C-68F0ADE7E369}" srcOrd="0" destOrd="0" presId="urn:microsoft.com/office/officeart/2005/8/layout/matrix1"/>
    <dgm:cxn modelId="{E1BC5760-7F7D-47B3-86E1-71FE7D64CA6E}" type="presOf" srcId="{066BCEFE-A97B-4A0E-968F-DF5E48227561}" destId="{26D3D01A-90A0-4C40-A265-95D6438C979A}" srcOrd="0" destOrd="0" presId="urn:microsoft.com/office/officeart/2005/8/layout/matrix1"/>
    <dgm:cxn modelId="{EE1A5696-0D2F-4914-A41C-57FB1EFD2A69}" srcId="{743063C2-CAAB-4E9C-8267-C2EE69C3376A}" destId="{D52C6FD2-2376-4273-8AA9-58AD9B502646}" srcOrd="2" destOrd="0" parTransId="{50CBC374-4421-4A3C-A7DF-F6A1C20FD29F}" sibTransId="{CF1AF8D0-3258-43D4-9397-DC33F7736D5B}"/>
    <dgm:cxn modelId="{B8E20C1F-37D5-44C3-A520-C5294DF4B43C}" type="presOf" srcId="{61F285A3-3B01-4191-B9B2-FB59E1CEFF83}" destId="{625ED3C2-5940-41C2-94F9-0C5FBCCB2A77}" srcOrd="1" destOrd="0" presId="urn:microsoft.com/office/officeart/2005/8/layout/matrix1"/>
    <dgm:cxn modelId="{2CA095C8-7D52-4065-ABC9-454CE29FDB25}" srcId="{743063C2-CAAB-4E9C-8267-C2EE69C3376A}" destId="{19A63B4B-BEA1-4B19-8D88-59E459B0FCBB}" srcOrd="1" destOrd="0" parTransId="{9D42D4BC-34B8-4A74-B568-4CDD947F7216}" sibTransId="{AEC6E666-A31A-4749-B53A-85AA49D9153C}"/>
    <dgm:cxn modelId="{188CCD6D-9DE2-4549-8FDD-DFB0193AF059}" type="presOf" srcId="{19A63B4B-BEA1-4B19-8D88-59E459B0FCBB}" destId="{EDF1D5C6-585E-4CDB-AA21-69697CCE88B1}" srcOrd="0" destOrd="0" presId="urn:microsoft.com/office/officeart/2005/8/layout/matrix1"/>
    <dgm:cxn modelId="{81D86227-B9B5-40C8-AA04-EF4B75D0FDA5}" type="presOf" srcId="{D52C6FD2-2376-4273-8AA9-58AD9B502646}" destId="{176869E1-A3FC-4628-A26D-4E17AB6A64E9}" srcOrd="0" destOrd="0" presId="urn:microsoft.com/office/officeart/2005/8/layout/matrix1"/>
    <dgm:cxn modelId="{99F6647F-2AF4-4A82-9E97-DDB28E6D1D14}" type="presOf" srcId="{D52C6FD2-2376-4273-8AA9-58AD9B502646}" destId="{498F3D87-5389-4ECA-A7B6-8600373B83BC}" srcOrd="1" destOrd="0" presId="urn:microsoft.com/office/officeart/2005/8/layout/matrix1"/>
    <dgm:cxn modelId="{14FD8CC8-9659-4847-B1D8-C389D09BAAD1}" type="presOf" srcId="{93E75F70-AEF5-4E8A-9CCE-BF8C7EC4FD15}" destId="{A1F7D68B-571E-4D13-9336-A9397F1BA104}" srcOrd="1" destOrd="0" presId="urn:microsoft.com/office/officeart/2005/8/layout/matrix1"/>
    <dgm:cxn modelId="{3CC4D918-F021-45AB-9FC7-CF419C0AEB66}" type="presOf" srcId="{743063C2-CAAB-4E9C-8267-C2EE69C3376A}" destId="{017E47EE-824A-420D-9775-3A477134E81C}" srcOrd="0" destOrd="0" presId="urn:microsoft.com/office/officeart/2005/8/layout/matrix1"/>
    <dgm:cxn modelId="{82BD2787-3504-48F5-89BD-8D302F6F5E0B}" srcId="{743063C2-CAAB-4E9C-8267-C2EE69C3376A}" destId="{61F285A3-3B01-4191-B9B2-FB59E1CEFF83}" srcOrd="0" destOrd="0" parTransId="{A2CDF223-CAC8-4B7C-BD5C-7743D0DBCEEF}" sibTransId="{F2E3E0F2-0623-4C7F-9B98-0946F3E069E6}"/>
    <dgm:cxn modelId="{73C32565-4C44-49C8-AF49-4A1E637CB9BD}" srcId="{066BCEFE-A97B-4A0E-968F-DF5E48227561}" destId="{743063C2-CAAB-4E9C-8267-C2EE69C3376A}" srcOrd="0" destOrd="0" parTransId="{004FA8AF-6C8D-46F4-B7EB-6365A68B159E}" sibTransId="{E4405EB9-1BA7-4A84-89FA-5033617BF2AB}"/>
    <dgm:cxn modelId="{C94AF63D-166C-45A4-BFC9-18FE3F0CE33F}" type="presOf" srcId="{19A63B4B-BEA1-4B19-8D88-59E459B0FCBB}" destId="{A4EAD4AA-3AE8-44C6-8298-255A51D901D1}" srcOrd="1" destOrd="0" presId="urn:microsoft.com/office/officeart/2005/8/layout/matrix1"/>
    <dgm:cxn modelId="{68689EC5-A940-4C71-B756-6BC88D165DDF}" type="presOf" srcId="{61F285A3-3B01-4191-B9B2-FB59E1CEFF83}" destId="{C8940B39-5E06-49CE-AB6D-36F682A5D55D}" srcOrd="0" destOrd="0" presId="urn:microsoft.com/office/officeart/2005/8/layout/matrix1"/>
    <dgm:cxn modelId="{EBC9C4DE-AE67-4FD4-904B-7F8BE5AFA8C4}" type="presParOf" srcId="{26D3D01A-90A0-4C40-A265-95D6438C979A}" destId="{74CF4AD9-D185-40F6-A1D1-4B30D40A3B41}" srcOrd="0" destOrd="0" presId="urn:microsoft.com/office/officeart/2005/8/layout/matrix1"/>
    <dgm:cxn modelId="{95F1F8D6-9AAF-4601-93AF-0B7E3AC631F9}" type="presParOf" srcId="{74CF4AD9-D185-40F6-A1D1-4B30D40A3B41}" destId="{C8940B39-5E06-49CE-AB6D-36F682A5D55D}" srcOrd="0" destOrd="0" presId="urn:microsoft.com/office/officeart/2005/8/layout/matrix1"/>
    <dgm:cxn modelId="{83D500DF-3A03-4236-B237-3BDF11B5D66E}" type="presParOf" srcId="{74CF4AD9-D185-40F6-A1D1-4B30D40A3B41}" destId="{625ED3C2-5940-41C2-94F9-0C5FBCCB2A77}" srcOrd="1" destOrd="0" presId="urn:microsoft.com/office/officeart/2005/8/layout/matrix1"/>
    <dgm:cxn modelId="{75EB120C-05CD-40ED-AE63-017569862A41}" type="presParOf" srcId="{74CF4AD9-D185-40F6-A1D1-4B30D40A3B41}" destId="{EDF1D5C6-585E-4CDB-AA21-69697CCE88B1}" srcOrd="2" destOrd="0" presId="urn:microsoft.com/office/officeart/2005/8/layout/matrix1"/>
    <dgm:cxn modelId="{6BA0CB8D-873C-4C7B-9CB4-07562B2D37F0}" type="presParOf" srcId="{74CF4AD9-D185-40F6-A1D1-4B30D40A3B41}" destId="{A4EAD4AA-3AE8-44C6-8298-255A51D901D1}" srcOrd="3" destOrd="0" presId="urn:microsoft.com/office/officeart/2005/8/layout/matrix1"/>
    <dgm:cxn modelId="{AFC85816-79EF-42CC-98DA-EE19B8FDA075}" type="presParOf" srcId="{74CF4AD9-D185-40F6-A1D1-4B30D40A3B41}" destId="{176869E1-A3FC-4628-A26D-4E17AB6A64E9}" srcOrd="4" destOrd="0" presId="urn:microsoft.com/office/officeart/2005/8/layout/matrix1"/>
    <dgm:cxn modelId="{C6FB9B71-73D3-452B-B39E-4942DDF0916D}" type="presParOf" srcId="{74CF4AD9-D185-40F6-A1D1-4B30D40A3B41}" destId="{498F3D87-5389-4ECA-A7B6-8600373B83BC}" srcOrd="5" destOrd="0" presId="urn:microsoft.com/office/officeart/2005/8/layout/matrix1"/>
    <dgm:cxn modelId="{2185D304-DB8B-47C1-848A-4B405B5053AE}" type="presParOf" srcId="{74CF4AD9-D185-40F6-A1D1-4B30D40A3B41}" destId="{749C13D4-4A24-4548-910C-68F0ADE7E369}" srcOrd="6" destOrd="0" presId="urn:microsoft.com/office/officeart/2005/8/layout/matrix1"/>
    <dgm:cxn modelId="{8B5E1027-8FDB-462C-B7C5-D3BFEEB9EA89}" type="presParOf" srcId="{74CF4AD9-D185-40F6-A1D1-4B30D40A3B41}" destId="{A1F7D68B-571E-4D13-9336-A9397F1BA104}" srcOrd="7" destOrd="0" presId="urn:microsoft.com/office/officeart/2005/8/layout/matrix1"/>
    <dgm:cxn modelId="{3C282506-0138-465A-8AA9-6A2FB988EE11}" type="presParOf" srcId="{26D3D01A-90A0-4C40-A265-95D6438C979A}" destId="{017E47EE-824A-420D-9775-3A477134E81C}" srcOrd="1" destOrd="0" presId="urn:microsoft.com/office/officeart/2005/8/layout/matrix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8B6B3E-A6D1-4AF0-9372-805D155D25CD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B635B-6FAD-4D9B-90F1-02708736FE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B635B-6FAD-4D9B-90F1-02708736FE4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81481-A8F5-41B4-9D25-1F54ADD7E66B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54A77-2CAC-4EE4-AB12-75CEDD34D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81481-A8F5-41B4-9D25-1F54ADD7E66B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54A77-2CAC-4EE4-AB12-75CEDD34D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81481-A8F5-41B4-9D25-1F54ADD7E66B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54A77-2CAC-4EE4-AB12-75CEDD34D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81481-A8F5-41B4-9D25-1F54ADD7E66B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54A77-2CAC-4EE4-AB12-75CEDD34D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81481-A8F5-41B4-9D25-1F54ADD7E66B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54A77-2CAC-4EE4-AB12-75CEDD34D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81481-A8F5-41B4-9D25-1F54ADD7E66B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54A77-2CAC-4EE4-AB12-75CEDD34D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81481-A8F5-41B4-9D25-1F54ADD7E66B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54A77-2CAC-4EE4-AB12-75CEDD34D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81481-A8F5-41B4-9D25-1F54ADD7E66B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54A77-2CAC-4EE4-AB12-75CEDD34D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81481-A8F5-41B4-9D25-1F54ADD7E66B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54A77-2CAC-4EE4-AB12-75CEDD34D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81481-A8F5-41B4-9D25-1F54ADD7E66B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54A77-2CAC-4EE4-AB12-75CEDD34D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81481-A8F5-41B4-9D25-1F54ADD7E66B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54A77-2CAC-4EE4-AB12-75CEDD34D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4000" t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81481-A8F5-41B4-9D25-1F54ADD7E66B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54A77-2CAC-4EE4-AB12-75CEDD34D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57158" y="357166"/>
            <a:ext cx="8501122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детский сад №12 г. Ярцева Смоленской области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000232" y="1428736"/>
            <a:ext cx="528641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Сообщение из опыта работы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Театральная деятельность -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средство развития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творческих способностей дошкольников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000232" y="5226784"/>
            <a:ext cx="514353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Музыкальный руководитель: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Сапронова И. 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г. </a:t>
            </a: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Ярцево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2018</a:t>
            </a:r>
            <a:endParaRPr lang="ru-RU" sz="2000" dirty="0" smtClean="0">
              <a:solidFill>
                <a:srgbClr val="FFFF00"/>
              </a:solidFill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theatre-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786" y="4071942"/>
            <a:ext cx="2928958" cy="234316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42976" y="928670"/>
            <a:ext cx="6929486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«Театр – это волшебный мир. 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Он дает уроки красоты, 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морали и нравственности. 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А чем они богаче, тем успешнее идет развитие духовного мира детей…»</a:t>
            </a:r>
          </a:p>
          <a:p>
            <a:pPr algn="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Б. М. Теплов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642918"/>
            <a:ext cx="61436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Творческие способности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28728" y="1214422"/>
            <a:ext cx="650085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Arial Black" pitchFamily="34" charset="0"/>
              </a:rPr>
              <a:t>Творческие </a:t>
            </a:r>
            <a:r>
              <a:rPr lang="ru-RU" sz="2000" b="1" dirty="0" smtClean="0">
                <a:solidFill>
                  <a:srgbClr val="0070C0"/>
                </a:solidFill>
                <a:latin typeface="Arial Black" pitchFamily="34" charset="0"/>
              </a:rPr>
              <a:t>способности</a:t>
            </a:r>
            <a:r>
              <a:rPr lang="ru-RU" sz="2000" dirty="0" smtClean="0">
                <a:solidFill>
                  <a:srgbClr val="0070C0"/>
                </a:solidFill>
                <a:latin typeface="Arial Black" pitchFamily="34" charset="0"/>
              </a:rPr>
              <a:t> — </a:t>
            </a:r>
            <a:r>
              <a:rPr lang="ru-RU" sz="2000" dirty="0" smtClean="0">
                <a:latin typeface="Arial Black" pitchFamily="34" charset="0"/>
              </a:rPr>
              <a:t>индивидуальные психологические особенности ребёнка, которые не зависят от умственных способностей и проявляются в детской фантазии, воображении, особом видении мира, своей точке зрения на окружающую действительность.</a:t>
            </a:r>
          </a:p>
        </p:txBody>
      </p:sp>
      <p:pic>
        <p:nvPicPr>
          <p:cNvPr id="6" name="Рисунок 5" descr="gears-clipart-brain-thinking-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3669529"/>
            <a:ext cx="2571768" cy="283130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3214678" y="3803413"/>
            <a:ext cx="521497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  <a:latin typeface="Arial Black" pitchFamily="34" charset="0"/>
              </a:rPr>
              <a:t>Педагогическое определение творческих способностей: </a:t>
            </a:r>
          </a:p>
          <a:p>
            <a:r>
              <a:rPr lang="ru-RU" sz="2000" dirty="0" smtClean="0">
                <a:latin typeface="Arial Black" pitchFamily="34" charset="0"/>
              </a:rPr>
              <a:t>это способности к созданию оригинального продукта, изделия, в процессе работы над которым самостоятельно применены усвоенные знания , умения, навыки.</a:t>
            </a:r>
            <a:endParaRPr lang="ru-RU" sz="2000" dirty="0">
              <a:latin typeface="Arial Black" pitchFamily="34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843961"/>
            <a:ext cx="61436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Театр – синтез искусств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1643042" y="2000240"/>
          <a:ext cx="5786478" cy="3643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14480" y="615245"/>
            <a:ext cx="58579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Arial Black" pitchFamily="34" charset="0"/>
              </a:rPr>
              <a:t>Цель:</a:t>
            </a:r>
            <a:r>
              <a:rPr lang="ru-RU" sz="2000" dirty="0" smtClean="0">
                <a:latin typeface="Arial Black" pitchFamily="34" charset="0"/>
              </a:rPr>
              <a:t> развитие творческих способностей и социальной уверенности средствами театрального </a:t>
            </a:r>
            <a:r>
              <a:rPr lang="ru-RU" sz="2000" dirty="0" smtClean="0">
                <a:latin typeface="Arial Black" pitchFamily="34" charset="0"/>
              </a:rPr>
              <a:t>искусства.</a:t>
            </a:r>
            <a:endParaRPr lang="ru-RU" sz="2000" dirty="0" smtClean="0"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43042" y="2266789"/>
            <a:ext cx="6143668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Arial Black" pitchFamily="34" charset="0"/>
              </a:rPr>
              <a:t>Задачи: 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>
                <a:latin typeface="Arial Black" pitchFamily="34" charset="0"/>
              </a:rPr>
              <a:t>воспитывать устойчивый интерес к театрально-игровой деятельности; 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>
                <a:latin typeface="Arial Black" pitchFamily="34" charset="0"/>
              </a:rPr>
              <a:t>развивать творческую фантазию детей, выдумку, инициативу, мышление;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>
                <a:latin typeface="Arial Black" pitchFamily="34" charset="0"/>
              </a:rPr>
              <a:t>расширять знания детей о театральном искусстве;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>
                <a:latin typeface="Arial Black" pitchFamily="34" charset="0"/>
              </a:rPr>
              <a:t>поощрять желание принимать активное участие в театрализованной </a:t>
            </a:r>
            <a:r>
              <a:rPr lang="ru-RU" sz="2000" dirty="0" smtClean="0">
                <a:latin typeface="Arial Black" pitchFamily="34" charset="0"/>
              </a:rPr>
              <a:t>деятельности.</a:t>
            </a:r>
            <a:endParaRPr lang="ru-RU" sz="2000" dirty="0" smtClean="0">
              <a:latin typeface="Arial Black" pitchFamily="34" charset="0"/>
            </a:endParaRPr>
          </a:p>
          <a:p>
            <a:endParaRPr lang="ru-RU" sz="2800" dirty="0" smtClean="0">
              <a:latin typeface="Arial Black" pitchFamily="34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Скругленный прямоугольник 24"/>
          <p:cNvSpPr/>
          <p:nvPr/>
        </p:nvSpPr>
        <p:spPr>
          <a:xfrm>
            <a:off x="4714876" y="5086368"/>
            <a:ext cx="3429024" cy="914400"/>
          </a:xfrm>
          <a:prstGeom prst="roundRect">
            <a:avLst/>
          </a:prstGeom>
          <a:gradFill flip="none" rotWithShape="1">
            <a:gsLst>
              <a:gs pos="0">
                <a:srgbClr val="FF99FF">
                  <a:shade val="30000"/>
                  <a:satMod val="115000"/>
                </a:srgbClr>
              </a:gs>
              <a:gs pos="50000">
                <a:srgbClr val="FF99FF">
                  <a:shade val="67500"/>
                  <a:satMod val="115000"/>
                </a:srgbClr>
              </a:gs>
              <a:gs pos="100000">
                <a:srgbClr val="FF99FF">
                  <a:shade val="100000"/>
                  <a:satMod val="115000"/>
                </a:srgbClr>
              </a:gs>
            </a:gsLst>
            <a:lin ang="16200000" scaled="1"/>
            <a:tileRect/>
          </a:gradFill>
          <a:ln w="28575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Инсценировка литературного произведения</a:t>
            </a:r>
            <a:endParaRPr lang="ru-RU" sz="20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928662" y="5086368"/>
            <a:ext cx="3429024" cy="914400"/>
          </a:xfrm>
          <a:prstGeom prst="roundRect">
            <a:avLst/>
          </a:prstGeom>
          <a:gradFill flip="none" rotWithShape="1">
            <a:gsLst>
              <a:gs pos="0">
                <a:srgbClr val="00FFFF">
                  <a:shade val="30000"/>
                  <a:satMod val="115000"/>
                </a:srgbClr>
              </a:gs>
              <a:gs pos="50000">
                <a:srgbClr val="00FFFF">
                  <a:shade val="67500"/>
                  <a:satMod val="115000"/>
                </a:srgbClr>
              </a:gs>
              <a:gs pos="100000">
                <a:srgbClr val="00FFFF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28575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Театр одной песни</a:t>
            </a:r>
            <a:endParaRPr lang="ru-RU" sz="20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48" name="Стрелка вниз 47"/>
          <p:cNvSpPr/>
          <p:nvPr/>
        </p:nvSpPr>
        <p:spPr>
          <a:xfrm>
            <a:off x="5357818" y="1500174"/>
            <a:ext cx="500066" cy="3571900"/>
          </a:xfrm>
          <a:prstGeom prst="downArrow">
            <a:avLst/>
          </a:prstGeom>
          <a:solidFill>
            <a:srgbClr val="00B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Стрелка вниз 48"/>
          <p:cNvSpPr/>
          <p:nvPr/>
        </p:nvSpPr>
        <p:spPr>
          <a:xfrm>
            <a:off x="3071802" y="1500174"/>
            <a:ext cx="500066" cy="3571900"/>
          </a:xfrm>
          <a:prstGeom prst="downArrow">
            <a:avLst/>
          </a:prstGeom>
          <a:solidFill>
            <a:srgbClr val="00B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трелка вниз 49"/>
          <p:cNvSpPr/>
          <p:nvPr/>
        </p:nvSpPr>
        <p:spPr>
          <a:xfrm rot="1658693">
            <a:off x="2218504" y="1437570"/>
            <a:ext cx="500066" cy="2295601"/>
          </a:xfrm>
          <a:prstGeom prst="downArrow">
            <a:avLst/>
          </a:prstGeom>
          <a:solidFill>
            <a:srgbClr val="00B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трелка вниз 50"/>
          <p:cNvSpPr/>
          <p:nvPr/>
        </p:nvSpPr>
        <p:spPr>
          <a:xfrm>
            <a:off x="4143372" y="1500174"/>
            <a:ext cx="500066" cy="714380"/>
          </a:xfrm>
          <a:prstGeom prst="downArrow">
            <a:avLst/>
          </a:prstGeom>
          <a:solidFill>
            <a:srgbClr val="00B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 вниз 51"/>
          <p:cNvSpPr/>
          <p:nvPr/>
        </p:nvSpPr>
        <p:spPr>
          <a:xfrm rot="20050833">
            <a:off x="6240159" y="1535317"/>
            <a:ext cx="500066" cy="2198085"/>
          </a:xfrm>
          <a:prstGeom prst="downArrow">
            <a:avLst/>
          </a:prstGeom>
          <a:solidFill>
            <a:srgbClr val="00B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786050" y="2285992"/>
            <a:ext cx="3429024" cy="914400"/>
          </a:xfrm>
          <a:prstGeom prst="roundRect">
            <a:avLst/>
          </a:prstGeom>
          <a:gradFill flip="none" rotWithShape="1">
            <a:gsLst>
              <a:gs pos="0">
                <a:srgbClr val="66FF99">
                  <a:shade val="30000"/>
                  <a:satMod val="115000"/>
                </a:srgbClr>
              </a:gs>
              <a:gs pos="50000">
                <a:srgbClr val="66FF99">
                  <a:shade val="67500"/>
                  <a:satMod val="115000"/>
                </a:srgbClr>
              </a:gs>
              <a:gs pos="100000">
                <a:srgbClr val="66FF99">
                  <a:shade val="100000"/>
                  <a:satMod val="115000"/>
                </a:srgbClr>
              </a:gs>
            </a:gsLst>
            <a:lin ang="16200000" scaled="1"/>
            <a:tileRect/>
          </a:gradFill>
          <a:ln w="28575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Речевая разминка</a:t>
            </a:r>
            <a:endParaRPr lang="ru-RU" sz="20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928662" y="3643314"/>
            <a:ext cx="3429024" cy="914400"/>
          </a:xfrm>
          <a:prstGeom prst="roundRect">
            <a:avLst/>
          </a:prstGeom>
          <a:gradFill flip="none" rotWithShape="1">
            <a:gsLst>
              <a:gs pos="0">
                <a:srgbClr val="FF5050">
                  <a:shade val="30000"/>
                  <a:satMod val="115000"/>
                </a:srgbClr>
              </a:gs>
              <a:gs pos="50000">
                <a:srgbClr val="FF5050">
                  <a:shade val="67500"/>
                  <a:satMod val="115000"/>
                </a:srgbClr>
              </a:gs>
              <a:gs pos="100000">
                <a:srgbClr val="FF505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 w="28575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Игры-упражнения</a:t>
            </a:r>
            <a:endParaRPr lang="ru-RU" sz="20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714876" y="3657608"/>
            <a:ext cx="3429024" cy="914400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28575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Театрализованные игры</a:t>
            </a:r>
            <a:endParaRPr lang="ru-RU" sz="20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643042" y="785794"/>
            <a:ext cx="5857916" cy="914400"/>
          </a:xfrm>
          <a:prstGeom prst="round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16200000" scaled="1"/>
            <a:tileRect/>
          </a:gradFill>
          <a:ln w="28575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Виды детской творческой деятельности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_1.jpg"/>
          <p:cNvPicPr>
            <a:picLocks noChangeAspect="1"/>
          </p:cNvPicPr>
          <p:nvPr/>
        </p:nvPicPr>
        <p:blipFill>
          <a:blip r:embed="rId2"/>
          <a:srcRect l="21875" t="53672" r="22656"/>
          <a:stretch>
            <a:fillRect/>
          </a:stretch>
        </p:blipFill>
        <p:spPr>
          <a:xfrm>
            <a:off x="1928794" y="2875556"/>
            <a:ext cx="5572164" cy="34904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1538" y="1142984"/>
            <a:ext cx="67151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Monotype Corsiva" pitchFamily="66" charset="0"/>
              </a:rPr>
              <a:t>Весь мир – театр,</a:t>
            </a:r>
          </a:p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Monotype Corsiva" pitchFamily="66" charset="0"/>
              </a:rPr>
              <a:t> а люди в нём актёры!</a:t>
            </a:r>
            <a:endParaRPr lang="ru-RU" sz="6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571480"/>
            <a:ext cx="650085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Практическая значимость театрализованной деятельности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57290" y="1913834"/>
            <a:ext cx="650085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Arial Black" pitchFamily="34" charset="0"/>
              </a:rPr>
              <a:t> Всесторонне развивает личность ребёнка, раскрепощает и вовлекает в самостоятельное творчество его неповторимую индивидуальность;</a:t>
            </a:r>
          </a:p>
          <a:p>
            <a:pPr>
              <a:buFont typeface="Wingdings" pitchFamily="2" charset="2"/>
              <a:buChar char="q"/>
            </a:pPr>
            <a:endParaRPr lang="ru-RU" dirty="0" smtClean="0">
              <a:latin typeface="Arial Black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Arial Black" pitchFamily="34" charset="0"/>
              </a:rPr>
              <a:t> Способствует самопознанию, самовыражению личности при достаточно высокой степени свободы;</a:t>
            </a:r>
          </a:p>
          <a:p>
            <a:pPr>
              <a:buFont typeface="Wingdings" pitchFamily="2" charset="2"/>
              <a:buChar char="q"/>
            </a:pPr>
            <a:endParaRPr lang="ru-RU" dirty="0" smtClean="0">
              <a:latin typeface="Arial Black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Arial Black" pitchFamily="34" charset="0"/>
              </a:rPr>
              <a:t> Создаёт условия для социализации ребёнка, развивает общечеловеческую универсальную способность к межличностному взаимодействию, творчеству в любой области;</a:t>
            </a:r>
          </a:p>
          <a:p>
            <a:pPr>
              <a:buFont typeface="Wingdings" pitchFamily="2" charset="2"/>
              <a:buChar char="q"/>
            </a:pPr>
            <a:endParaRPr lang="ru-RU" dirty="0" smtClean="0">
              <a:latin typeface="Arial Black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Arial Black" pitchFamily="34" charset="0"/>
              </a:rPr>
              <a:t> Доставляет чувство радости, значимости, возникающие в результате выявления скрытых талантов и потенций.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333_11937.jpg"/>
          <p:cNvPicPr>
            <a:picLocks noChangeAspect="1"/>
          </p:cNvPicPr>
          <p:nvPr/>
        </p:nvPicPr>
        <p:blipFill>
          <a:blip r:embed="rId2"/>
          <a:srcRect t="9375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14546" y="1643050"/>
            <a:ext cx="52149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latin typeface="Monotype Corsiva" pitchFamily="66" charset="0"/>
              </a:rPr>
              <a:t>Спасибо за </a:t>
            </a:r>
            <a:r>
              <a:rPr lang="ru-RU" sz="4400" b="1" dirty="0" smtClean="0">
                <a:solidFill>
                  <a:srgbClr val="FFFF00"/>
                </a:solidFill>
                <a:latin typeface="Monotype Corsiva" pitchFamily="66" charset="0"/>
              </a:rPr>
              <a:t>внимание!</a:t>
            </a:r>
            <a:endParaRPr lang="ru-RU" sz="4400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57290" y="5802831"/>
            <a:ext cx="62865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latin typeface="Monotype Corsiva" pitchFamily="66" charset="0"/>
              </a:rPr>
              <a:t>Творческих   Вам   успехов!</a:t>
            </a:r>
            <a:endParaRPr lang="ru-RU" sz="4400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268</Words>
  <Application>Microsoft Office PowerPoint</Application>
  <PresentationFormat>Экран (4:3)</PresentationFormat>
  <Paragraphs>50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RUSSIA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XP GAME 2008</dc:creator>
  <cp:lastModifiedBy>Admin</cp:lastModifiedBy>
  <cp:revision>43</cp:revision>
  <dcterms:created xsi:type="dcterms:W3CDTF">2018-04-06T08:38:19Z</dcterms:created>
  <dcterms:modified xsi:type="dcterms:W3CDTF">2018-04-16T19:02:56Z</dcterms:modified>
</cp:coreProperties>
</file>