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59" r:id="rId6"/>
    <p:sldId id="261" r:id="rId7"/>
    <p:sldId id="270" r:id="rId8"/>
    <p:sldId id="260" r:id="rId9"/>
    <p:sldId id="262" r:id="rId10"/>
    <p:sldId id="263" r:id="rId11"/>
    <p:sldId id="266" r:id="rId12"/>
    <p:sldId id="267" r:id="rId13"/>
    <p:sldId id="264" r:id="rId14"/>
    <p:sldId id="265" r:id="rId15"/>
    <p:sldId id="268" r:id="rId16"/>
    <p:sldId id="269" r:id="rId17"/>
    <p:sldId id="272" r:id="rId18"/>
    <p:sldId id="271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6CCA7A5-77A3-4741-9B96-E6F6D3CDE664}">
          <p14:sldIdLst>
            <p14:sldId id="256"/>
            <p14:sldId id="257"/>
            <p14:sldId id="258"/>
            <p14:sldId id="273"/>
            <p14:sldId id="259"/>
            <p14:sldId id="261"/>
            <p14:sldId id="270"/>
            <p14:sldId id="260"/>
            <p14:sldId id="262"/>
            <p14:sldId id="263"/>
            <p14:sldId id="266"/>
            <p14:sldId id="267"/>
            <p14:sldId id="264"/>
            <p14:sldId id="265"/>
            <p14:sldId id="268"/>
            <p14:sldId id="269"/>
            <p14:sldId id="272"/>
            <p14:sldId id="271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3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866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0409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33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2382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980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186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52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13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90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03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20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491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471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827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A988F-1C65-4ABD-96C0-8700DABD943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F1FA091-1D0A-433B-8AA4-6F830411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19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0"/>
            <a:ext cx="7766936" cy="4050836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как важнейшее средство развития и воспитания дошкольников»</a:t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2015" y="4351278"/>
            <a:ext cx="7766936" cy="10968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Сычёва Ю.С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1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Сказка в настольных играх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«Домино»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606" y="2617572"/>
            <a:ext cx="4183062" cy="313008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16805" y="2241896"/>
            <a:ext cx="3130085" cy="3881437"/>
          </a:xfrm>
        </p:spPr>
      </p:pic>
    </p:spTree>
    <p:extLst>
      <p:ext uri="{BB962C8B-B14F-4D97-AF65-F5344CB8AC3E}">
        <p14:creationId xmlns:p14="http://schemas.microsoft.com/office/powerpoint/2010/main" val="4143234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Кукольный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394" y="2160588"/>
            <a:ext cx="5488509" cy="4279401"/>
          </a:xfrm>
        </p:spPr>
      </p:pic>
    </p:spTree>
    <p:extLst>
      <p:ext uri="{BB962C8B-B14F-4D97-AF65-F5344CB8AC3E}">
        <p14:creationId xmlns:p14="http://schemas.microsoft.com/office/powerpoint/2010/main" val="2177307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Пальчиковый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46" y="2160589"/>
            <a:ext cx="4560479" cy="38807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311" y="2160588"/>
            <a:ext cx="3430752" cy="3881437"/>
          </a:xfrm>
        </p:spPr>
      </p:pic>
    </p:spTree>
    <p:extLst>
      <p:ext uri="{BB962C8B-B14F-4D97-AF65-F5344CB8AC3E}">
        <p14:creationId xmlns:p14="http://schemas.microsoft.com/office/powerpoint/2010/main" val="3590935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Социальное партнерство: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кукольный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46" y="2050869"/>
            <a:ext cx="4560479" cy="361908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4" y="2050869"/>
            <a:ext cx="4759869" cy="3619681"/>
          </a:xfrm>
        </p:spPr>
      </p:pic>
    </p:spTree>
    <p:extLst>
      <p:ext uri="{BB962C8B-B14F-4D97-AF65-F5344CB8AC3E}">
        <p14:creationId xmlns:p14="http://schemas.microsoft.com/office/powerpoint/2010/main" val="3739507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Социальное партнерство: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160589"/>
            <a:ext cx="4586605" cy="38807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160589"/>
            <a:ext cx="4550864" cy="3880773"/>
          </a:xfrm>
        </p:spPr>
      </p:pic>
    </p:spTree>
    <p:extLst>
      <p:ext uri="{BB962C8B-B14F-4D97-AF65-F5344CB8AC3E}">
        <p14:creationId xmlns:p14="http://schemas.microsoft.com/office/powerpoint/2010/main" val="4200742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Музыкально-литературный вечер: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«Творчество </a:t>
            </a:r>
            <a:r>
              <a:rPr lang="ru-RU" dirty="0" err="1" smtClean="0">
                <a:solidFill>
                  <a:schemeClr val="tx1"/>
                </a:solidFill>
              </a:rPr>
              <a:t>А.С.Пушкина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С.Я.Маршака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Н.Н.Носова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К.И.Чуковского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31023"/>
            <a:ext cx="4403725" cy="35103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509299"/>
          </a:xfrm>
        </p:spPr>
      </p:pic>
    </p:spTree>
    <p:extLst>
      <p:ext uri="{BB962C8B-B14F-4D97-AF65-F5344CB8AC3E}">
        <p14:creationId xmlns:p14="http://schemas.microsoft.com/office/powerpoint/2010/main" val="3319676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Музыкально-литературный вечер: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«Творчество </a:t>
            </a:r>
            <a:r>
              <a:rPr lang="ru-RU" dirty="0" err="1">
                <a:solidFill>
                  <a:schemeClr val="tx1"/>
                </a:solidFill>
              </a:rPr>
              <a:t>А.С.Пушкина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С.Я.Маршака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Н.Н.Носова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К.И.Чуковского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2532658"/>
            <a:ext cx="4495165" cy="35087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4" y="2532063"/>
            <a:ext cx="4576989" cy="3509299"/>
          </a:xfrm>
        </p:spPr>
      </p:pic>
    </p:spTree>
    <p:extLst>
      <p:ext uri="{BB962C8B-B14F-4D97-AF65-F5344CB8AC3E}">
        <p14:creationId xmlns:p14="http://schemas.microsoft.com/office/powerpoint/2010/main" val="651037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Занятие, посвященное юбилею сказочника </a:t>
            </a:r>
            <a:r>
              <a:rPr lang="ru-RU" dirty="0" err="1" smtClean="0">
                <a:solidFill>
                  <a:schemeClr val="tx1"/>
                </a:solidFill>
              </a:rPr>
              <a:t>В.М.Котёночкина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561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Создание </a:t>
            </a:r>
            <a:r>
              <a:rPr lang="ru-RU" dirty="0" err="1" smtClean="0">
                <a:solidFill>
                  <a:schemeClr val="tx1"/>
                </a:solidFill>
              </a:rPr>
              <a:t>лэпбука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«Сказки»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03" y="2160589"/>
            <a:ext cx="4299222" cy="38807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160589"/>
            <a:ext cx="4459424" cy="3880773"/>
          </a:xfrm>
        </p:spPr>
      </p:pic>
    </p:spTree>
    <p:extLst>
      <p:ext uri="{BB962C8B-B14F-4D97-AF65-F5344CB8AC3E}">
        <p14:creationId xmlns:p14="http://schemas.microsoft.com/office/powerpoint/2010/main" val="22493415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419600"/>
          </a:xfrm>
        </p:spPr>
        <p:txBody>
          <a:bodyPr>
            <a:normAutofit/>
          </a:bodyPr>
          <a:lstStyle/>
          <a:p>
            <a:pPr algn="ctr"/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112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4137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Цели: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1.Формировать </a:t>
            </a:r>
            <a:r>
              <a:rPr lang="ru-RU" sz="3200" dirty="0">
                <a:solidFill>
                  <a:schemeClr val="tx1"/>
                </a:solidFill>
              </a:rPr>
              <a:t>интерес и потребность в чтении сказок, их интерпретации.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2.Прививать </a:t>
            </a:r>
            <a:r>
              <a:rPr lang="ru-RU" sz="3200" dirty="0">
                <a:solidFill>
                  <a:schemeClr val="tx1"/>
                </a:solidFill>
              </a:rPr>
              <a:t>любовь к художественному слову, уважение к книге.</a:t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449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738486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Задачи: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1.Формирование </a:t>
            </a:r>
            <a:r>
              <a:rPr lang="ru-RU" sz="2800" dirty="0">
                <a:solidFill>
                  <a:schemeClr val="tx1"/>
                </a:solidFill>
              </a:rPr>
              <a:t>целостной картины мира, в том числе ценностных представлений посредством сказок.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2.Развитие </a:t>
            </a:r>
            <a:r>
              <a:rPr lang="ru-RU" sz="2800" dirty="0">
                <a:solidFill>
                  <a:schemeClr val="tx1"/>
                </a:solidFill>
              </a:rPr>
              <a:t>речи.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3.Обогащение </a:t>
            </a:r>
            <a:r>
              <a:rPr lang="ru-RU" sz="2800" dirty="0">
                <a:solidFill>
                  <a:schemeClr val="tx1"/>
                </a:solidFill>
              </a:rPr>
              <a:t>словаря детей.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4.Приобщение </a:t>
            </a:r>
            <a:r>
              <a:rPr lang="ru-RU" sz="2800" dirty="0">
                <a:solidFill>
                  <a:schemeClr val="tx1"/>
                </a:solidFill>
              </a:rPr>
              <a:t>родителей к домашнему чтению.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5.Развитие </a:t>
            </a:r>
            <a:r>
              <a:rPr lang="ru-RU" sz="2800" dirty="0">
                <a:solidFill>
                  <a:schemeClr val="tx1"/>
                </a:solidFill>
              </a:rPr>
              <a:t>художественного восприятия и эстетического вкуса.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6.Изучение </a:t>
            </a:r>
            <a:r>
              <a:rPr lang="ru-RU" sz="2800" dirty="0">
                <a:solidFill>
                  <a:schemeClr val="tx1"/>
                </a:solidFill>
              </a:rPr>
              <a:t>биографий писателей-сказочников и их творчества.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7.Определение </a:t>
            </a:r>
            <a:r>
              <a:rPr lang="ru-RU" sz="2800" dirty="0">
                <a:solidFill>
                  <a:schemeClr val="tx1"/>
                </a:solidFill>
              </a:rPr>
              <a:t>эффективности </a:t>
            </a:r>
            <a:r>
              <a:rPr lang="ru-RU" sz="2800" dirty="0" err="1">
                <a:solidFill>
                  <a:schemeClr val="tx1"/>
                </a:solidFill>
              </a:rPr>
              <a:t>воспитательно</a:t>
            </a:r>
            <a:r>
              <a:rPr lang="ru-RU" sz="2800" dirty="0">
                <a:solidFill>
                  <a:schemeClr val="tx1"/>
                </a:solidFill>
              </a:rPr>
              <a:t>-образовательной работы по теме самообразования.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0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522" y="1184365"/>
            <a:ext cx="8596668" cy="462860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Формы работы: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1.Чтение.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2.Пересказ.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3.Моделирование.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4.Драматизация.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5.Художественно-эстетическое творчество.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6.Игра.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7.Досуг.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64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Консультация для родителей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Роль сказки в воспитании детей»</a:t>
            </a:r>
          </a:p>
        </p:txBody>
      </p:sp>
    </p:spTree>
    <p:extLst>
      <p:ext uri="{BB962C8B-B14F-4D97-AF65-F5344CB8AC3E}">
        <p14:creationId xmlns:p14="http://schemas.microsoft.com/office/powerpoint/2010/main" val="1047855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Регулярные выставки книг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394" y="1802674"/>
            <a:ext cx="5619137" cy="4239351"/>
          </a:xfrm>
        </p:spPr>
      </p:pic>
    </p:spTree>
    <p:extLst>
      <p:ext uri="{BB962C8B-B14F-4D97-AF65-F5344CB8AC3E}">
        <p14:creationId xmlns:p14="http://schemas.microsoft.com/office/powerpoint/2010/main" val="362091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Выставки книг к юбилеям писателей и поэтов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846" y="2160589"/>
            <a:ext cx="3383280" cy="37695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1269" y="2160589"/>
            <a:ext cx="3302181" cy="3769517"/>
          </a:xfrm>
        </p:spPr>
      </p:pic>
    </p:spTree>
    <p:extLst>
      <p:ext uri="{BB962C8B-B14F-4D97-AF65-F5344CB8AC3E}">
        <p14:creationId xmlns:p14="http://schemas.microsoft.com/office/powerpoint/2010/main" val="3316016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Выставка рисунков « Наши любимые сказки»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554" y="2160588"/>
            <a:ext cx="6270172" cy="4501469"/>
          </a:xfrm>
        </p:spPr>
      </p:pic>
    </p:spTree>
    <p:extLst>
      <p:ext uri="{BB962C8B-B14F-4D97-AF65-F5344CB8AC3E}">
        <p14:creationId xmlns:p14="http://schemas.microsoft.com/office/powerpoint/2010/main" val="4098145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Сказка в настольных играх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894" y="2160588"/>
            <a:ext cx="2909000" cy="38814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350" y="2160588"/>
            <a:ext cx="2909000" cy="3881437"/>
          </a:xfrm>
        </p:spPr>
      </p:pic>
    </p:spTree>
    <p:extLst>
      <p:ext uri="{BB962C8B-B14F-4D97-AF65-F5344CB8AC3E}">
        <p14:creationId xmlns:p14="http://schemas.microsoft.com/office/powerpoint/2010/main" val="77482743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78</Words>
  <Application>Microsoft Office PowerPoint</Application>
  <PresentationFormat>Широкоэкранный</PresentationFormat>
  <Paragraphs>21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Trebuchet MS</vt:lpstr>
      <vt:lpstr>Wingdings 3</vt:lpstr>
      <vt:lpstr>Аспект</vt:lpstr>
      <vt:lpstr>«Сказка как важнейшее средство развития и воспитания дошкольников»   </vt:lpstr>
      <vt:lpstr>Цели: 1.Формировать интерес и потребность в чтении сказок, их интерпретации. 2.Прививать любовь к художественному слову, уважение к книге. </vt:lpstr>
      <vt:lpstr>                                    Задачи:  1.Формирование целостной картины мира, в том числе ценностных представлений посредством сказок. 2.Развитие речи. 3.Обогащение словаря детей. 4.Приобщение родителей к домашнему чтению. 5.Развитие художественного восприятия и эстетического вкуса. 6.Изучение биографий писателей-сказочников и их творчества. 7.Определение эффективности воспитательно-образовательной работы по теме самообразования. </vt:lpstr>
      <vt:lpstr>Формы работы: 1.Чтение. 2.Пересказ. 3.Моделирование. 4.Драматизация. 5.Художественно-эстетическое творчество. 6.Игра. 7.Досуг.</vt:lpstr>
      <vt:lpstr>Консультация для родителей       «Роль сказки в воспитании детей»</vt:lpstr>
      <vt:lpstr> Регулярные выставки книг</vt:lpstr>
      <vt:lpstr>Выставки книг к юбилеям писателей и поэтов</vt:lpstr>
      <vt:lpstr>Выставка рисунков « Наши любимые сказки»</vt:lpstr>
      <vt:lpstr>Сказка в настольных играх </vt:lpstr>
      <vt:lpstr>Сказка в настольных играх «Домино»</vt:lpstr>
      <vt:lpstr>Кукольный театр</vt:lpstr>
      <vt:lpstr>Пальчиковый театр</vt:lpstr>
      <vt:lpstr>Социальное партнерство: кукольный театр</vt:lpstr>
      <vt:lpstr>Социальное партнерство: театр</vt:lpstr>
      <vt:lpstr>Музыкально-литературный вечер: «Творчество А.С.Пушкина, С.Я.Маршака, Н.Н.Носова, К.И.Чуковского</vt:lpstr>
      <vt:lpstr>Музыкально-литературный вечер: «Творчество А.С.Пушкина, С.Я.Маршака, Н.Н.Носова, К.И.Чуковского</vt:lpstr>
      <vt:lpstr>Занятие, посвященное юбилею сказочника В.М.Котёночкина</vt:lpstr>
      <vt:lpstr>Создание лэпбука  «Сказки»</vt:lpstr>
      <vt:lpstr>   Спасибо за внимание!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«Сказка как важнейшее средство развития и воспитания дошкольников»</dc:title>
  <dc:creator>RePack by Diakov</dc:creator>
  <cp:lastModifiedBy>RePack by Diakov</cp:lastModifiedBy>
  <cp:revision>12</cp:revision>
  <dcterms:created xsi:type="dcterms:W3CDTF">2018-04-20T05:55:21Z</dcterms:created>
  <dcterms:modified xsi:type="dcterms:W3CDTF">2018-06-22T06:58:04Z</dcterms:modified>
</cp:coreProperties>
</file>