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56" r:id="rId2"/>
    <p:sldId id="257" r:id="rId3"/>
    <p:sldId id="258" r:id="rId4"/>
    <p:sldId id="271" r:id="rId5"/>
    <p:sldId id="260" r:id="rId6"/>
    <p:sldId id="261" r:id="rId7"/>
    <p:sldId id="265" r:id="rId8"/>
    <p:sldId id="262" r:id="rId9"/>
    <p:sldId id="263" r:id="rId10"/>
    <p:sldId id="267" r:id="rId11"/>
    <p:sldId id="268" r:id="rId12"/>
    <p:sldId id="269" r:id="rId13"/>
    <p:sldId id="270" r:id="rId14"/>
    <p:sldId id="264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717" autoAdjust="0"/>
  </p:normalViewPr>
  <p:slideViewPr>
    <p:cSldViewPr>
      <p:cViewPr varScale="1">
        <p:scale>
          <a:sx n="69" d="100"/>
          <a:sy n="69" d="100"/>
        </p:scale>
        <p:origin x="-14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14E12-7260-430C-AAAB-4B96CCD68D9E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7DF15-6196-436D-8CA3-550E0ABFD5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DF15-6196-436D-8CA3-550E0ABFD52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C2F1E-6DEC-48AB-AF18-BAB23FEE60BF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266F-2AC5-4928-905E-74FDBC716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C2F1E-6DEC-48AB-AF18-BAB23FEE60BF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266F-2AC5-4928-905E-74FDBC716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C2F1E-6DEC-48AB-AF18-BAB23FEE60BF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266F-2AC5-4928-905E-74FDBC716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C2F1E-6DEC-48AB-AF18-BAB23FEE60BF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266F-2AC5-4928-905E-74FDBC716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C2F1E-6DEC-48AB-AF18-BAB23FEE60BF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266F-2AC5-4928-905E-74FDBC716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C2F1E-6DEC-48AB-AF18-BAB23FEE60BF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266F-2AC5-4928-905E-74FDBC716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C2F1E-6DEC-48AB-AF18-BAB23FEE60BF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266F-2AC5-4928-905E-74FDBC716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C2F1E-6DEC-48AB-AF18-BAB23FEE60BF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266F-2AC5-4928-905E-74FDBC716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C2F1E-6DEC-48AB-AF18-BAB23FEE60BF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266F-2AC5-4928-905E-74FDBC716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C2F1E-6DEC-48AB-AF18-BAB23FEE60BF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266F-2AC5-4928-905E-74FDBC716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C2F1E-6DEC-48AB-AF18-BAB23FEE60BF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53E266F-2AC5-4928-905E-74FDBC716B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6C2F1E-6DEC-48AB-AF18-BAB23FEE60BF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3E266F-2AC5-4928-905E-74FDBC716BA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071546"/>
            <a:ext cx="7851648" cy="157163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Вода </a:t>
            </a: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её свойства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929066"/>
            <a:ext cx="7854696" cy="1500198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 fontScale="9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Выполнил ученик 2 а класса</a:t>
            </a:r>
          </a:p>
          <a:p>
            <a:pPr algn="ctr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Селивёрстов Никита</a:t>
            </a:r>
          </a:p>
          <a:p>
            <a:pPr algn="ctr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201</a:t>
            </a:r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8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г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                                                                                       Руководитель </a:t>
            </a:r>
            <a:r>
              <a:rPr lang="ru-RU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проекта:Чернышева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Н.А.</a:t>
            </a:r>
            <a:endParaRPr lang="ru-RU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470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«Переход воды в газообразное состояние»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Возьмем стакан с водой, в  пустую кастрюлю нальем воду, дождемся, когда вода нагреется до 100 градусов Цельсий. Затем, возьмем пустой стакан, поднесем его над кипящей водой и увидим, что при закипании вода превращается в пар, тем самым происходит испарение воды. На стакане начинают появляться капельки воды.  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0469" y="1920875"/>
            <a:ext cx="2494062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57166"/>
            <a:ext cx="432911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85729"/>
            <a:ext cx="357190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286000" y="5229493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Вывод: При температуре выше 0 градусов Цельсия происходит испарение воды, вода превращается в газ.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756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«Переход воды из жидкого состояния в твердое»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Описание опыта: Возьмем тарелку с водой, в  пустую тару нальем воду, затем поставим тару с водой в морозильную камеру, где температура воздуха -8 градусов Цельсия. Через сутки достанем тару с водой, и мы увидим, что вода превратилась в лед.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001962"/>
            <a:ext cx="4038600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643050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Вывод: При опускании температуры воздуха до -8 градусов Цельсий вода из жидкого состояния превращается в твердое, т.е в лед.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857232"/>
            <a:ext cx="635798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/>
              <a:t>Вода</a:t>
            </a:r>
            <a:r>
              <a:rPr lang="ru-RU" sz="3200" b="1" i="1" dirty="0" smtClean="0"/>
              <a:t> – это главный источник жизни на Земле, без неё погибнет всё живое, что есть на нашей </a:t>
            </a:r>
          </a:p>
          <a:p>
            <a:pPr algn="ctr"/>
            <a:r>
              <a:rPr lang="ru-RU" sz="3200" b="1" i="1" dirty="0" smtClean="0"/>
              <a:t>планете. </a:t>
            </a:r>
          </a:p>
          <a:p>
            <a:pPr algn="ctr"/>
            <a:r>
              <a:rPr lang="ru-RU" sz="3200" b="1" i="1" dirty="0" smtClean="0"/>
              <a:t>Поэтому давайте бережнее относится к одному из </a:t>
            </a:r>
          </a:p>
          <a:p>
            <a:pPr algn="ctr"/>
            <a:r>
              <a:rPr lang="ru-RU" sz="3200" b="1" i="1" dirty="0" smtClean="0"/>
              <a:t>самых главных наших богатств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4857760"/>
            <a:ext cx="7858180" cy="135732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122" name="Picture 2" descr="http://pulson.ru/wp-content/uploads/2012/04/pulson02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785794"/>
            <a:ext cx="6715171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accent5">
              <a:lumMod val="60000"/>
              <a:lumOff val="4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chemeClr val="tx2">
                      <a:lumMod val="1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Цели</a:t>
            </a:r>
            <a:r>
              <a:rPr lang="ru-RU" b="1" dirty="0" smtClean="0">
                <a:ln w="17780" cmpd="sng">
                  <a:solidFill>
                    <a:schemeClr val="tx2">
                      <a:lumMod val="10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                                 </a:t>
            </a:r>
            <a:r>
              <a:rPr lang="ru-RU" sz="2400" dirty="0" smtClean="0"/>
              <a:t>1.узнать об удивительных свойствах воды с помощью опытов; 2.научить сравнивать;      3.научить анализировать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accent5">
              <a:lumMod val="60000"/>
              <a:lumOff val="4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Задачи:                     </a:t>
            </a:r>
            <a:r>
              <a:rPr lang="ru-RU" sz="2400" dirty="0" smtClean="0"/>
              <a:t>1.провести опыты с водой; 2.проанализировать результаты;                3.сделать выводы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оборудование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3500438"/>
            <a:ext cx="7772400" cy="150019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Стаканы, вода, две ложки, молоко, кастрюля</a:t>
            </a:r>
            <a:r>
              <a:rPr lang="ru-RU" sz="4000" dirty="0" smtClean="0"/>
              <a:t>, тарелки</a:t>
            </a:r>
            <a:endParaRPr lang="ru-RU" sz="40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24744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Проведу несколько опытов </a:t>
            </a:r>
            <a:r>
              <a:rPr lang="ru-RU" sz="3200" dirty="0" err="1" smtClean="0"/>
              <a:t>c</a:t>
            </a:r>
            <a:r>
              <a:rPr lang="ru-RU" sz="3200" dirty="0" smtClean="0"/>
              <a:t> целью </a:t>
            </a:r>
          </a:p>
          <a:p>
            <a:pPr algn="ctr"/>
            <a:r>
              <a:rPr lang="ru-RU" sz="3200" dirty="0" smtClean="0"/>
              <a:t>определить свойства воды и значение</a:t>
            </a:r>
            <a:r>
              <a:rPr lang="ru-RU" sz="3200" b="1" dirty="0" smtClean="0"/>
              <a:t> </a:t>
            </a:r>
          </a:p>
          <a:p>
            <a:pPr algn="ctr"/>
            <a:r>
              <a:rPr lang="ru-RU" sz="3200" dirty="0" smtClean="0"/>
              <a:t>этого свойства </a:t>
            </a:r>
          </a:p>
          <a:p>
            <a:pPr algn="ctr"/>
            <a:r>
              <a:rPr lang="ru-RU" sz="3200" dirty="0" smtClean="0"/>
              <a:t>для человека. 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899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                                                                      Какого цвета вода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b="1" i="1" dirty="0" smtClean="0"/>
              <a:t>Берём два стакана, с водой и с молоком, смотрим какого цвета </a:t>
            </a:r>
          </a:p>
          <a:p>
            <a:pPr algn="ctr"/>
            <a:r>
              <a:rPr lang="ru-RU" b="1" i="1" dirty="0" smtClean="0"/>
              <a:t>их содержимое. Видим, что молоко белого цвета, а вода бесцветная.</a:t>
            </a:r>
          </a:p>
          <a:p>
            <a:pPr algn="ctr"/>
            <a:endParaRPr lang="ru-RU" b="1" i="1" dirty="0" smtClean="0"/>
          </a:p>
          <a:p>
            <a:pPr algn="ctr"/>
            <a:r>
              <a:rPr lang="ru-RU" sz="2000" b="1" i="1" dirty="0" smtClean="0"/>
              <a:t>   </a:t>
            </a:r>
            <a:r>
              <a:rPr lang="ru-RU" sz="4000" b="1" i="1" u="sng" dirty="0" smtClean="0"/>
              <a:t>Вывод</a:t>
            </a:r>
            <a:r>
              <a:rPr lang="ru-RU" sz="2000" b="1" i="1" u="sng" dirty="0" smtClean="0"/>
              <a:t>:</a:t>
            </a:r>
            <a:r>
              <a:rPr lang="ru-RU" sz="2000" b="1" i="1" dirty="0" smtClean="0"/>
              <a:t> </a:t>
            </a:r>
            <a:r>
              <a:rPr lang="ru-RU" b="1" i="1" dirty="0" smtClean="0"/>
              <a:t>чистая вода не имеет цвета , то есть бесцветна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0469" y="1920875"/>
            <a:ext cx="2494062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i="1" dirty="0" smtClean="0"/>
              <a:t> Какой вкус у 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/>
              <a:t>У нас есть стаканы, с водой и молоком, мы делаем сначала глоток из одной кружки, потом из другой. И понимаем, что у молока есть вкус, а у воды его нет . </a:t>
            </a:r>
          </a:p>
          <a:p>
            <a:pPr algn="ctr"/>
            <a:endParaRPr lang="ru-RU" b="1" i="1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920875"/>
            <a:ext cx="2786083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0469" y="1920875"/>
            <a:ext cx="2494062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endParaRPr lang="ru-RU" b="1" i="1" dirty="0" smtClean="0"/>
          </a:p>
          <a:p>
            <a:pPr algn="ctr"/>
            <a:endParaRPr lang="ru-RU" sz="4000" b="1" i="1" u="sng" dirty="0" smtClean="0"/>
          </a:p>
          <a:p>
            <a:pPr algn="ctr"/>
            <a:endParaRPr lang="ru-RU" sz="4000" b="1" i="1" u="sng" dirty="0" smtClean="0"/>
          </a:p>
          <a:p>
            <a:pPr algn="ctr"/>
            <a:endParaRPr lang="ru-RU" sz="4000" b="1" i="1" u="sng" dirty="0" smtClean="0"/>
          </a:p>
          <a:p>
            <a:pPr algn="ctr"/>
            <a:r>
              <a:rPr lang="ru-RU" sz="4000" b="1" i="1" u="sng" dirty="0" smtClean="0"/>
              <a:t>Вывод</a:t>
            </a:r>
            <a:r>
              <a:rPr lang="ru-RU" b="1" i="1" dirty="0" smtClean="0"/>
              <a:t>: чистая вода не </a:t>
            </a:r>
          </a:p>
          <a:p>
            <a:pPr algn="ctr"/>
            <a:r>
              <a:rPr lang="ru-RU" b="1" i="1" dirty="0" smtClean="0"/>
              <a:t>имеет вкуса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i="1" dirty="0" smtClean="0"/>
              <a:t> Какой запах у 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b="1" i="1" dirty="0" smtClean="0"/>
              <a:t>Берём всё те же стаканы с жидкостями, подносим к носу,  сначала первый, потом второй стакан, вдыхаем воздух и пытаемся почувствовать запах. В </a:t>
            </a:r>
          </a:p>
          <a:p>
            <a:pPr algn="ctr"/>
            <a:r>
              <a:rPr lang="ru-RU" b="1" i="1" dirty="0" smtClean="0"/>
              <a:t>стакане где молоко - есть свой определенный запах, а в стакане, где вода запах отсутствует.</a:t>
            </a:r>
          </a:p>
          <a:p>
            <a:pPr algn="ctr"/>
            <a:endParaRPr lang="ru-RU" b="1" i="1" dirty="0" smtClean="0"/>
          </a:p>
          <a:p>
            <a:pPr algn="ctr"/>
            <a:r>
              <a:rPr lang="ru-RU" sz="4000" b="1" i="1" u="sng" dirty="0" smtClean="0"/>
              <a:t>Вывод:</a:t>
            </a:r>
            <a:r>
              <a:rPr lang="ru-RU" b="1" i="1" dirty="0" smtClean="0"/>
              <a:t> Вода не имеет запаха.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0469" y="1920875"/>
            <a:ext cx="2494062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b="1" i="1" dirty="0" smtClean="0"/>
              <a:t>У нас есть две ложки, одну мы опускаем в </a:t>
            </a:r>
          </a:p>
          <a:p>
            <a:pPr algn="ctr"/>
            <a:r>
              <a:rPr lang="ru-RU" b="1" i="1" dirty="0" smtClean="0"/>
              <a:t>стакан с водой, другую  в стакан с молоком. И что мы видим</a:t>
            </a:r>
            <a:r>
              <a:rPr lang="ru-RU" dirty="0" smtClean="0"/>
              <a:t>: </a:t>
            </a:r>
            <a:r>
              <a:rPr lang="ru-RU" b="1" i="1" dirty="0" smtClean="0"/>
              <a:t>в стакане </a:t>
            </a:r>
            <a:r>
              <a:rPr lang="ru-RU" b="1" i="1" dirty="0" err="1" smtClean="0"/>
              <a:t>c</a:t>
            </a:r>
            <a:r>
              <a:rPr lang="ru-RU" b="1" i="1" dirty="0" smtClean="0"/>
              <a:t> водой ложка видна, </a:t>
            </a:r>
            <a:r>
              <a:rPr lang="ru-RU" b="1" i="1" dirty="0" err="1" smtClean="0"/>
              <a:t>a</a:t>
            </a:r>
            <a:r>
              <a:rPr lang="ru-RU" b="1" i="1" dirty="0" smtClean="0"/>
              <a:t> в стакане с молоком её не видно.</a:t>
            </a:r>
            <a:r>
              <a:rPr lang="ru-RU" dirty="0" smtClean="0"/>
              <a:t> </a:t>
            </a:r>
          </a:p>
          <a:p>
            <a:pPr algn="ctr"/>
            <a:endParaRPr lang="ru-RU" dirty="0" smtClean="0"/>
          </a:p>
          <a:p>
            <a:pPr algn="ctr"/>
            <a:r>
              <a:rPr lang="ru-RU" sz="4000" b="1" i="1" dirty="0" smtClean="0"/>
              <a:t>Вывод:</a:t>
            </a:r>
            <a:r>
              <a:rPr lang="ru-RU" b="1" i="1" dirty="0" smtClean="0"/>
              <a:t> вода не содержащая каких-либо примесей прозрачна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0469" y="1920875"/>
            <a:ext cx="2494062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210</TotalTime>
  <Words>321</Words>
  <Application>Microsoft Office PowerPoint</Application>
  <PresentationFormat>Экран (4:3)</PresentationFormat>
  <Paragraphs>48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Вода и её свойства</vt:lpstr>
      <vt:lpstr>Слайд 2</vt:lpstr>
      <vt:lpstr>оборудование</vt:lpstr>
      <vt:lpstr>Слайд 4</vt:lpstr>
      <vt:lpstr>                                                                          Какого цвета вода  </vt:lpstr>
      <vt:lpstr>       Какой вкус у воды</vt:lpstr>
      <vt:lpstr> </vt:lpstr>
      <vt:lpstr>     Какой запах у воды</vt:lpstr>
      <vt:lpstr>Слайд 9</vt:lpstr>
      <vt:lpstr>«Переход воды в газообразное состояние»</vt:lpstr>
      <vt:lpstr>Слайд 11</vt:lpstr>
      <vt:lpstr>«Переход воды из жидкого состояния в твердое»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и её свойства</dc:title>
  <dc:creator>Алексей</dc:creator>
  <cp:lastModifiedBy>user</cp:lastModifiedBy>
  <cp:revision>19</cp:revision>
  <dcterms:created xsi:type="dcterms:W3CDTF">2018-05-21T17:22:08Z</dcterms:created>
  <dcterms:modified xsi:type="dcterms:W3CDTF">2018-06-22T10:00:40Z</dcterms:modified>
</cp:coreProperties>
</file>