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4" r:id="rId4"/>
    <p:sldId id="260" r:id="rId5"/>
    <p:sldId id="256" r:id="rId6"/>
    <p:sldId id="262" r:id="rId7"/>
    <p:sldId id="272" r:id="rId8"/>
    <p:sldId id="258" r:id="rId9"/>
    <p:sldId id="261" r:id="rId10"/>
    <p:sldId id="263" r:id="rId11"/>
    <p:sldId id="264" r:id="rId12"/>
    <p:sldId id="273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188640"/>
            <a:ext cx="2276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ln w="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д\с №2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052736"/>
            <a:ext cx="763284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600" b="1" kern="0" dirty="0">
                <a:solidFill>
                  <a:srgbClr val="0BD0D9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  <a:t>Родительское собрание "Воспитание </a:t>
            </a:r>
            <a:r>
              <a:rPr lang="ru-RU" sz="5600" b="1" kern="0" dirty="0" smtClean="0">
                <a:solidFill>
                  <a:srgbClr val="0BD0D9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  <a:t>добротой"</a:t>
            </a:r>
          </a:p>
          <a:p>
            <a:pPr lvl="0" algn="ctr"/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(СОБРАНИЕ – ДИСПУТ)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40793" y="3903479"/>
            <a:ext cx="25717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Воспитатель: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Колесникова Надежда Александровна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05892" y="6309320"/>
            <a:ext cx="2932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ln w="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Острогожск 2017 г.</a:t>
            </a:r>
          </a:p>
        </p:txBody>
      </p:sp>
      <p:pic>
        <p:nvPicPr>
          <p:cNvPr id="13316" name="Picture 4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24572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84" y="932313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202" y="1628800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846443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0" y="3145617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360812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http://forum.gotennis.ru/uploads/post-412-12536544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6202" y="4941168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0" name="Picture 18" descr="http://1.bp.blogspot.com/-fUMfXUm6zxI/UFirgYGG8DI/AAAAAAAAFpU/ivkrs-PUplI/s1600/76-COMPLETO-CREAT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" y="2661966"/>
            <a:ext cx="3999609" cy="410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684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525344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Helvetica"/>
                <a:ea typeface="Times New Roman"/>
                <a:cs typeface="Times New Roman"/>
              </a:rPr>
              <a:t>Взрослый помни…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8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Попробуй не наступить, а уступить. Не захватить, а отдать. Не кулак показать, а протянуть ладонь. Не спрятать, а поделиться. Не кричать, а выслушать. Не разорвать, а склеить. Попробуй и ты увидишь, какими теплыми, радостными, спокойными станут твои отношения с окружающими людьми, какое удивительное чувство согреет чувство. Старайся ради себя самого не причинять вреда другому человеку.</a:t>
            </a:r>
            <a:r>
              <a:rPr lang="ru-RU" sz="2800" b="1" dirty="0">
                <a:ea typeface="Calibri"/>
                <a:cs typeface="Times New Roman"/>
              </a:rPr>
              <a:t/>
            </a:r>
            <a:br>
              <a:rPr lang="ru-RU" sz="2800" b="1" dirty="0">
                <a:ea typeface="Calibri"/>
                <a:cs typeface="Times New Roman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5942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www.stroikamnem.ru/wewisterh/406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763" y="116632"/>
            <a:ext cx="8904582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photoshop-kopona.com/uploads/posts/2017-02/1487224830_1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138343">
            <a:off x="3799283" y="2142947"/>
            <a:ext cx="4736726" cy="397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0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1f0/00001577-d4256126/img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76672"/>
            <a:ext cx="8782356" cy="5957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2492896"/>
            <a:ext cx="2520280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6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vladnews.ru/uploads/news/2016/08/12/04f208f009e3efd6991068f85d1b5a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04239" cy="652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magic.jofo.me/data/userfiles/6345/images/799603-kak-snjat-prokljatie-samostojatelno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58664">
            <a:off x="4211960" y="2780928"/>
            <a:ext cx="4155166" cy="3116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198" name="Picture 6" descr="http://otvet.imgsmail.ru/download/fbc0be813621efa30360f798a06d4dbf_i-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8765">
            <a:off x="827583" y="1949109"/>
            <a:ext cx="3548797" cy="2390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691680" y="188640"/>
            <a:ext cx="616008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elvetica"/>
                <a:ea typeface="Times New Roman"/>
              </a:rPr>
              <a:t>говорят психологи.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896526"/>
            <a:ext cx="8787867" cy="13665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Учить давать сдачи - это не учить защищаться, а учить быть агрессивным и недоброжелательным, что останется на всю жизнь .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170" y="2335717"/>
            <a:ext cx="8787867" cy="9144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Уча давать сдачи можно научить лишь агрессии и недоверию к другим людям.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169" y="3449030"/>
            <a:ext cx="8787867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Научить давать правильно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сдачи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можно научить и позже, когда в этом будет реальная необходимость, и на борьбу отдать, когда ребёнок будет готов правильно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воспринять эту информацию.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310" y="5229200"/>
            <a:ext cx="877252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Защита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и любовь - вот главное, что требуется от родителей.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90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allpapers1920.ru/img/picture/Jun/05/e356151ca4489feded9f477c43d20fba/1.jpg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029"/>
            <a:ext cx="2788924" cy="278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98" y="130622"/>
            <a:ext cx="8784976" cy="250629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elvetica"/>
                <a:ea typeface="Times New Roman"/>
                <a:cs typeface="Times New Roman"/>
              </a:rPr>
              <a:t>кодекс о воспитании  доброты в детях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elvetica"/>
                <a:ea typeface="Times New Roman"/>
                <a:cs typeface="Times New Roman"/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36912"/>
            <a:ext cx="8856984" cy="35784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ea typeface="Times New Roman"/>
                <a:cs typeface="Times New Roman"/>
              </a:rPr>
              <a:t>Доброта начинается с любви к природе и к людям.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ea typeface="Times New Roman"/>
                <a:cs typeface="Times New Roman"/>
              </a:rPr>
              <a:t>Как можно больше любви к ребенку, как можно больше требовательности к нему.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ea typeface="Times New Roman"/>
                <a:cs typeface="Times New Roman"/>
              </a:rPr>
              <a:t>Давайте делать доброе. Хорошие поступки. Дети учатся доброте у нас.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ea typeface="Times New Roman"/>
                <a:cs typeface="Times New Roman"/>
              </a:rPr>
              <a:t>Надо доставлять ребенку радость общения с нами.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ea typeface="Times New Roman"/>
                <a:cs typeface="Times New Roman"/>
              </a:rPr>
              <a:t>Научимся владеть собой. Выдержка!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410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681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правила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,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разумного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воспитания </a:t>
            </a:r>
            <a:r>
              <a:rPr lang="ru-RU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(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Helvetica"/>
                <a:ea typeface="Times New Roman"/>
                <a:cs typeface="Times New Roman"/>
              </a:rPr>
              <a:t>А.Толстых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Helvetica"/>
                <a:ea typeface="Times New Roman"/>
                <a:cs typeface="Times New Roman"/>
              </a:rPr>
              <a:t>.)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6052" y="1556792"/>
            <a:ext cx="8784976" cy="425020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Никогда не воспитывайте в плохом настроении.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Ясно определите, что вы хотите от ребенка (и объясните ему это), а также узнайте, что он думает по этому поводу.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Предоставьте ребенку самостоятельность, не контролируйте каждый его шаг.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Оценивайте поступок, а не личность. Сущность человека и его отдельный поступки – не одно и тоже.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Дайте ребенку ощутить (улыбнитесь, прикоснитесь), что сочувствуете ему, верите в него, несмотря на его оплошность.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Воспитатель должен быть твердым. Но добрым.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</p:txBody>
      </p:sp>
      <p:pic>
        <p:nvPicPr>
          <p:cNvPr id="10246" name="Picture 6" descr="http://s02.yapfiles.ru/files/811750/0_2c940_acd25060_X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066" y="252893"/>
            <a:ext cx="93734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5125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stihi.ru/pics/2014/06/27/4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47" y="340296"/>
            <a:ext cx="8892349" cy="6363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18664" y="340296"/>
            <a:ext cx="923099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Helvetica"/>
                <a:ea typeface="Times New Roman"/>
              </a:rPr>
              <a:t>“Дарите радость 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Helvetica"/>
              <a:ea typeface="Times New Roman"/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Helvetica"/>
                <a:ea typeface="Times New Roman"/>
              </a:rPr>
              <a:t>людям”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140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658492"/>
            <a:ext cx="4752528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СПАСИБО </a:t>
            </a:r>
          </a:p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ЗА </a:t>
            </a:r>
          </a:p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ea typeface="Times New Roman"/>
              </a:rPr>
              <a:t>ВНИМАНИЕ!!!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2" name="Picture 4" descr="http://st.stranamam.ru/data/cache/2015may/30/48/16210176_1576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60216"/>
            <a:ext cx="4017818" cy="60128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00947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Цель.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 Показать родителям необходимость целенаправленного воспитания у детей  доброты, побудить к этому.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1026" name="Picture 2" descr="http://ds72.centerstart.ru/sites/default/files/u18/gs-ic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49" y="3501008"/>
            <a:ext cx="8183302" cy="299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best.com/cliparts/ncE/Erj/ncEErjKEi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797152"/>
            <a:ext cx="914400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80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tvet.imgsmail.ru/download/17823050_0cbedf0b59a9f3c59e83fb2da243eea0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96" y="332656"/>
            <a:ext cx="8630560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11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altLang="ru-RU" sz="4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ea typeface="+mn-ea"/>
                <a:cs typeface="+mn-cs"/>
              </a:rPr>
              <a:t>Воспитывать доброту!</a:t>
            </a:r>
            <a:br>
              <a:rPr lang="ru-RU" altLang="ru-RU" sz="4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ea typeface="+mn-ea"/>
                <a:cs typeface="+mn-cs"/>
              </a:rPr>
            </a:br>
            <a:r>
              <a:rPr lang="ru-RU" altLang="ru-RU" sz="31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/>
                <a:ea typeface="+mn-ea"/>
                <a:cs typeface="+mn-cs"/>
              </a:rPr>
              <a:t> </a:t>
            </a:r>
            <a:endParaRPr lang="ru-RU" sz="3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098" name="Picture 2" descr="https://ds04.infourok.ru/uploads/ex/0080/00039677-8be89c70/hello_html_218a197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628800"/>
            <a:ext cx="7720558" cy="5020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960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26/33332/4/img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8856984" cy="6642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538814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300" b="1" kern="0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</a:rPr>
              <a:t>ЧТО ТАКОЕ ДОБРОТА?</a:t>
            </a:r>
            <a:endParaRPr lang="ru-RU" dirty="0"/>
          </a:p>
        </p:txBody>
      </p:sp>
      <p:pic>
        <p:nvPicPr>
          <p:cNvPr id="6146" name="Picture 2" descr="http://sh11rassvet.ucoz.ru/_nw/1/568920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172379" cy="53792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5935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s/267009/009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32" y="332656"/>
            <a:ext cx="8589818" cy="61098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2592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russianpoetry.ru/images/photos/medium/article1916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732" y="146710"/>
            <a:ext cx="8777756" cy="6585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619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prikolnye-smeshnye.ru/ris/statusy/5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12407"/>
            <a:ext cx="3600400" cy="34131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251520" y="289731"/>
            <a:ext cx="849694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elvetica"/>
                <a:ea typeface="Times New Roman"/>
                <a:cs typeface="Times New Roman"/>
              </a:rPr>
              <a:t>Ребенок – это подсолнух: он поворачивается к добру, как к солнцу.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/>
              <a:cs typeface="Times New Roman"/>
            </a:endParaRPr>
          </a:p>
        </p:txBody>
      </p:sp>
      <p:pic>
        <p:nvPicPr>
          <p:cNvPr id="5126" name="Picture 6" descr="http://pictoday.ru/wp-content/uploads/2015/08/podsolnuhi-i-deti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182" y="2930454"/>
            <a:ext cx="4218282" cy="3638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5424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288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Воспитывать доброту!  </vt:lpstr>
      <vt:lpstr>Презентация PowerPoint</vt:lpstr>
      <vt:lpstr>ЧТО ТАКОЕ ДОБРОТА?</vt:lpstr>
      <vt:lpstr>Презентация PowerPoint</vt:lpstr>
      <vt:lpstr>Презентация PowerPoint</vt:lpstr>
      <vt:lpstr>Презентация PowerPoint</vt:lpstr>
      <vt:lpstr>Взрослый помни… Попробуй не наступить, а уступить. Не захватить, а отдать. Не кулак показать, а протянуть ладонь. Не спрятать, а поделиться. Не кричать, а выслушать. Не разорвать, а склеить. Попробуй и ты увидишь, какими теплыми, радостными, спокойными станут твои отношения с окружающими людьми, какое удивительное чувство согреет чувство. Старайся ради себя самого не причинять вреда другому человеку. </vt:lpstr>
      <vt:lpstr>Презентация PowerPoint</vt:lpstr>
      <vt:lpstr>Презентация PowerPoint</vt:lpstr>
      <vt:lpstr>Презентация PowerPoint</vt:lpstr>
      <vt:lpstr>кодекс о воспитании  доброты в детях.</vt:lpstr>
      <vt:lpstr>правила, разумного воспитания (А.Толстых.)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22</cp:revision>
  <dcterms:created xsi:type="dcterms:W3CDTF">2017-04-17T06:28:24Z</dcterms:created>
  <dcterms:modified xsi:type="dcterms:W3CDTF">2018-06-22T17:46:12Z</dcterms:modified>
</cp:coreProperties>
</file>