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2" r:id="rId3"/>
    <p:sldId id="256" r:id="rId4"/>
    <p:sldId id="267" r:id="rId5"/>
    <p:sldId id="261" r:id="rId6"/>
    <p:sldId id="263" r:id="rId7"/>
    <p:sldId id="265" r:id="rId8"/>
    <p:sldId id="269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23C"/>
    <a:srgbClr val="26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2247A-7F20-40DA-8FD7-D1F794AF09DA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B5DCF-B87C-4F63-A4F2-A7A4866B8C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328"/>
            <a:ext cx="9144000" cy="5715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1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пожаловать в сказку!</a:t>
            </a:r>
            <a:endParaRPr lang="ru-RU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87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3266876_larg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500778"/>
              </p:ext>
            </p:extLst>
          </p:nvPr>
        </p:nvGraphicFramePr>
        <p:xfrm>
          <a:off x="1115616" y="764704"/>
          <a:ext cx="6912769" cy="54864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2388515"/>
                <a:gridCol w="2426357"/>
                <a:gridCol w="2097897"/>
              </a:tblGrid>
              <a:tr h="12421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ЛЯ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СКАЗ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ГУШ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1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1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ВЕДЬ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ВОЛК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213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ЯЦ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МЫШ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814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9553" y="548678"/>
          <a:ext cx="7992887" cy="5616625"/>
        </p:xfrm>
        <a:graphic>
          <a:graphicData uri="http://schemas.openxmlformats.org/drawingml/2006/table">
            <a:tbl>
              <a:tblPr/>
              <a:tblGrid>
                <a:gridCol w="5802381"/>
                <a:gridCol w="751603"/>
                <a:gridCol w="751603"/>
                <a:gridCol w="687300"/>
              </a:tblGrid>
              <a:tr h="63683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1. Выполни задание в табличке.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41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2. Прочитай текст. Выдели границы предложения. Назови текст.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89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3. Игры с карандашом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3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4. Отгадай ребусы и составь схемы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5. Найди слова в таблице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6. Разгадай кроссворд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66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7. Запиши предложение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955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8. Нарисуй медведя и домик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1    2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3    4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5    6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83266876_larg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0917" y="0"/>
            <a:ext cx="9164917" cy="6957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548680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ученика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класса______________________________________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335118"/>
              </p:ext>
            </p:extLst>
          </p:nvPr>
        </p:nvGraphicFramePr>
        <p:xfrm>
          <a:off x="827585" y="980727"/>
          <a:ext cx="6984776" cy="3992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4947"/>
                <a:gridCol w="907571"/>
                <a:gridCol w="990079"/>
                <a:gridCol w="852179"/>
              </a:tblGrid>
              <a:tr h="47725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Выполни задание в табличке.</a:t>
                      </a:r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183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Прочитай текст. Выдели границы предложения. Назови текст.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25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Игры с карандашом.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25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Отгадай ребусы и составь схемы.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25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Найди слова в таблице.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25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Разгадай кроссворд.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25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Запиши предложение.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25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Нарисуй медведя и домик.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1        2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3        4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5       6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27584" y="5085184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баллов__________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всё получилось!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старался (старалась)!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83266876_larg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79966" y="0"/>
            <a:ext cx="9423966" cy="6858000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663369"/>
              </p:ext>
            </p:extLst>
          </p:nvPr>
        </p:nvGraphicFramePr>
        <p:xfrm>
          <a:off x="755576" y="1124744"/>
          <a:ext cx="7704856" cy="3096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66761"/>
                <a:gridCol w="3838095"/>
              </a:tblGrid>
              <a:tr h="1032115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</a:t>
                      </a:r>
                      <a:r>
                        <a:rPr lang="ru-RU" sz="24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предложения пишем</a:t>
                      </a:r>
                      <a:endParaRPr lang="ru-RU" sz="2400" b="0" dirty="0">
                        <a:ln>
                          <a:solidFill>
                            <a:schemeClr val="tx1"/>
                          </a:solidFill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раздельно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2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Слова в предложении пишем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Знаки препинания :</a:t>
                      </a:r>
                    </a:p>
                    <a:p>
                      <a:pPr algn="ctr"/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точку, ?, !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211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конце предложения ставим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24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заглавной буквы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83266876_larg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79966" y="0"/>
            <a:ext cx="9423966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8746" y="428178"/>
            <a:ext cx="7473654" cy="3782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Бежала мышка по полю нашла мышка в поле домик поселилась мышка в домике вместе с мышкой поселились другие звери дружно жили звери в домике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пришёл медведь и </a:t>
            </a:r>
          </a:p>
          <a:p>
            <a:pPr>
              <a:lnSpc>
                <a:spcPct val="200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сломал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домик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415" y="2611642"/>
            <a:ext cx="5126785" cy="348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47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83266876_larg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79966" y="0"/>
            <a:ext cx="9423966" cy="6858000"/>
          </a:xfrm>
          <a:prstGeom prst="rect">
            <a:avLst/>
          </a:prstGeom>
        </p:spPr>
      </p:pic>
      <p:pic>
        <p:nvPicPr>
          <p:cNvPr id="7" name="Рисунок 6" descr="картинка Е.А.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0" y="620689"/>
            <a:ext cx="8031842" cy="5443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raskraski-iz-skazki-teremok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600200"/>
            <a:ext cx="3394472" cy="4525963"/>
          </a:xfrm>
        </p:spPr>
      </p:pic>
      <p:pic>
        <p:nvPicPr>
          <p:cNvPr id="4" name="Рисунок 3" descr="83266876_large_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79966" y="0"/>
            <a:ext cx="9423966" cy="6858000"/>
          </a:xfrm>
          <a:prstGeom prst="rect">
            <a:avLst/>
          </a:prstGeom>
        </p:spPr>
      </p:pic>
      <p:pic>
        <p:nvPicPr>
          <p:cNvPr id="6" name="Рисунок 5" descr="raskraski-iz-skazki-teremok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76672"/>
            <a:ext cx="5308054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83266876_larg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79966" y="0"/>
            <a:ext cx="9423966" cy="6858000"/>
          </a:xfrm>
          <a:prstGeom prst="rect">
            <a:avLst/>
          </a:prstGeom>
        </p:spPr>
      </p:pic>
      <p:pic>
        <p:nvPicPr>
          <p:cNvPr id="5" name="Рисунок 4" descr="lisa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2376264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volk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052736"/>
            <a:ext cx="1584176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заяц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96752"/>
            <a:ext cx="1872208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мышь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24744"/>
            <a:ext cx="2016224" cy="898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медведь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924944"/>
            <a:ext cx="2880320" cy="144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лягушка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24944"/>
            <a:ext cx="3600400" cy="1584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3266876_larg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96" y="620688"/>
            <a:ext cx="7272808" cy="54546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868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3266876_larg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pic>
        <p:nvPicPr>
          <p:cNvPr id="1026" name="Рисунок 1" descr="C:\Users\Елена Станиславовна\Desktop\Untitled-Scanned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29" y="826374"/>
            <a:ext cx="7904111" cy="519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4614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241</Words>
  <Application>Microsoft Office PowerPoint</Application>
  <PresentationFormat>Экран (4:3)</PresentationFormat>
  <Paragraphs>108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Добро пожаловать в сказку!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ELKIN</dc:creator>
  <cp:lastModifiedBy>Елена</cp:lastModifiedBy>
  <cp:revision>34</cp:revision>
  <dcterms:created xsi:type="dcterms:W3CDTF">2018-01-31T17:49:25Z</dcterms:created>
  <dcterms:modified xsi:type="dcterms:W3CDTF">2018-02-11T10:06:07Z</dcterms:modified>
</cp:coreProperties>
</file>