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5" r:id="rId5"/>
    <p:sldId id="266" r:id="rId6"/>
    <p:sldId id="267" r:id="rId7"/>
    <p:sldId id="26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1044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13AE05-FEE7-407E-BC35-0C8E3839C78A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F07785-16F7-4AC0-B8E6-A7E2639B0A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13AE05-FEE7-407E-BC35-0C8E3839C78A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F07785-16F7-4AC0-B8E6-A7E2639B0A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13AE05-FEE7-407E-BC35-0C8E3839C78A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F07785-16F7-4AC0-B8E6-A7E2639B0A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13AE05-FEE7-407E-BC35-0C8E3839C78A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F07785-16F7-4AC0-B8E6-A7E2639B0A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13AE05-FEE7-407E-BC35-0C8E3839C78A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F07785-16F7-4AC0-B8E6-A7E2639B0A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13AE05-FEE7-407E-BC35-0C8E3839C78A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F07785-16F7-4AC0-B8E6-A7E2639B0A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13AE05-FEE7-407E-BC35-0C8E3839C78A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F07785-16F7-4AC0-B8E6-A7E2639B0A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13AE05-FEE7-407E-BC35-0C8E3839C78A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F07785-16F7-4AC0-B8E6-A7E2639B0A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13AE05-FEE7-407E-BC35-0C8E3839C78A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F07785-16F7-4AC0-B8E6-A7E2639B0A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13AE05-FEE7-407E-BC35-0C8E3839C78A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F07785-16F7-4AC0-B8E6-A7E2639B0A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13AE05-FEE7-407E-BC35-0C8E3839C78A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F07785-16F7-4AC0-B8E6-A7E2639B0A5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913AE05-FEE7-407E-BC35-0C8E3839C78A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7F07785-16F7-4AC0-B8E6-A7E2639B0A5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27984" y="620688"/>
            <a:ext cx="4066792" cy="36724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Духовно-нравственное воспитание школьников во внеурочной деятельности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endParaRPr lang="ru-RU" sz="4400" dirty="0" smtClean="0">
              <a:solidFill>
                <a:srgbClr val="FF0000"/>
              </a:solidFill>
            </a:endParaRPr>
          </a:p>
          <a:p>
            <a:endParaRPr lang="ru-RU" sz="4400" dirty="0" smtClean="0">
              <a:solidFill>
                <a:srgbClr val="FF0000"/>
              </a:solidFill>
            </a:endParaRPr>
          </a:p>
          <a:p>
            <a:pPr algn="ctr"/>
            <a:r>
              <a:rPr lang="ru-RU" sz="4400" i="1" dirty="0" smtClean="0">
                <a:solidFill>
                  <a:srgbClr val="FF0000"/>
                </a:solidFill>
              </a:rPr>
              <a:t>Из опыта работы Филатовой Т.Н.</a:t>
            </a:r>
            <a:endParaRPr lang="ru-RU" sz="4400" i="1" dirty="0">
              <a:solidFill>
                <a:srgbClr val="FF0000"/>
              </a:solidFill>
            </a:endParaRPr>
          </a:p>
        </p:txBody>
      </p:sp>
      <p:pic>
        <p:nvPicPr>
          <p:cNvPr id="20481" name="Picture 1" descr="H:\ОСЕНЬ\100_15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3737992" cy="28034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39952" y="404664"/>
            <a:ext cx="460851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Нравственные знания, которые дети приобретают на внеурочных занятиях, информируют их о нормах поведения в современном обществе, дают представление о последствиях нарушения этих норм или последствиях данного поступка для окружающих людей, формируют терпимость и учат взаимопониманию.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:\3 кл\100_42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68922" y="1445186"/>
            <a:ext cx="4866561" cy="36496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725144"/>
            <a:ext cx="806489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Сегодня в начальной школе есть все условия для духовно-нравственного воспитания детей через внеурочную деятельность. Оно имеет целый ряд направлений. </a:t>
            </a:r>
          </a:p>
        </p:txBody>
      </p:sp>
      <p:pic>
        <p:nvPicPr>
          <p:cNvPr id="5121" name="Picture 1" descr="H:\3 кл\IMG_25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1" y="332666"/>
            <a:ext cx="5760886" cy="4320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467544" y="3818782"/>
            <a:ext cx="824440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Формирование нравственных понятий - это очень сложный и длительный процесс. Он требует постоянных усилий учителя, воспитателя, систематической и планомерной работы по формированию чувств и сознания детей.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6" name="Picture 2" descr="H:\3 кл\С ДЕДО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20688"/>
            <a:ext cx="4224469" cy="3168352"/>
          </a:xfrm>
          <a:prstGeom prst="rect">
            <a:avLst/>
          </a:prstGeom>
          <a:noFill/>
        </p:spPr>
      </p:pic>
      <p:pic>
        <p:nvPicPr>
          <p:cNvPr id="21507" name="Picture 3" descr="H:\папка\войн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59406" y="692697"/>
            <a:ext cx="4032789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467544" y="223322"/>
            <a:ext cx="835292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Духовно-нравственное воспитание является одним из основных компонентов образовательного процесса в любом классе. Оно помогает вырастить честных, добрых, трудолюбивых людей. А в дальнейшем поможет нашим детям найти своё место в жизни и использовать полученные знания и умения на благо Родины.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5" name="Picture 3" descr="H:\2 кл\IMG_25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735026"/>
            <a:ext cx="3816424" cy="2934334"/>
          </a:xfrm>
          <a:prstGeom prst="rect">
            <a:avLst/>
          </a:prstGeom>
          <a:noFill/>
        </p:spPr>
      </p:pic>
      <p:pic>
        <p:nvPicPr>
          <p:cNvPr id="23556" name="Picture 4" descr="H:\папка\100_01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19682" y="3717032"/>
            <a:ext cx="3840750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683568" y="3740639"/>
            <a:ext cx="799288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новом Федеральном государственном образовательном стандарте общего образования, где внеурочной деятельности школьника уделено особое внимание, определено пространство и время в образовательном процессе.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1" descr="H:\ДЛЯ ТАТЬЯНЫ НИКОЛАЕВНЫ\SAM_29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332656"/>
            <a:ext cx="4704522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 rot="10800000" flipV="1">
            <a:off x="539552" y="3685492"/>
            <a:ext cx="8064896" cy="338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«Руководить нравственным воспитанием – это значит создавать тот моральный тонус школьной жизни, который выражается в том, что каждый воспитанник о ком – то заботится, о ком-то печётся и беспокоится, кому-то отдаёт своё сердце».                                                                          </a:t>
            </a:r>
          </a:p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В.А.Сухомлинский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5602" name="Picture 2" descr="H:\ОСЕНЬ\100_12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4416491" cy="3312368"/>
          </a:xfrm>
          <a:prstGeom prst="rect">
            <a:avLst/>
          </a:prstGeom>
          <a:noFill/>
        </p:spPr>
      </p:pic>
      <p:pic>
        <p:nvPicPr>
          <p:cNvPr id="25603" name="Picture 3" descr="H:\ОСЕНЬ\100_15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32656"/>
            <a:ext cx="4110541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</TotalTime>
  <Words>214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Times New Roman</vt:lpstr>
      <vt:lpstr>Verdana</vt:lpstr>
      <vt:lpstr>Wingdings 2</vt:lpstr>
      <vt:lpstr>Аспект</vt:lpstr>
      <vt:lpstr>Духовно-нравственное воспитание школьников во внеурочной деятельности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Духовно-нравственное воспитание школьников во внеурочной деятельности </dc:title>
  <dc:creator>ElenaM</dc:creator>
  <cp:lastModifiedBy>Илья</cp:lastModifiedBy>
  <cp:revision>3</cp:revision>
  <dcterms:created xsi:type="dcterms:W3CDTF">2018-06-13T05:41:35Z</dcterms:created>
  <dcterms:modified xsi:type="dcterms:W3CDTF">2018-06-23T10:10:58Z</dcterms:modified>
</cp:coreProperties>
</file>