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5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27" y="116632"/>
            <a:ext cx="8995577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56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856984" cy="66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5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624"/>
            <a:ext cx="9036496" cy="669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69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9073008" cy="676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19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RePack by Diakov</cp:lastModifiedBy>
  <cp:revision>1</cp:revision>
  <dcterms:created xsi:type="dcterms:W3CDTF">2017-11-08T01:25:39Z</dcterms:created>
  <dcterms:modified xsi:type="dcterms:W3CDTF">2017-11-08T01:29:04Z</dcterms:modified>
</cp:coreProperties>
</file>