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7"/>
  </p:notesMasterIdLst>
  <p:sldIdLst>
    <p:sldId id="261" r:id="rId2"/>
    <p:sldId id="258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6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B557D3-8F11-489C-B5FA-533C92E732F9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EE7E71-21A7-4780-A57D-63E753A7C0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FD768-990F-4BA9-B5FC-1EA35B8C794D}" type="datetimeFigureOut">
              <a:rPr lang="ru-RU" smtClean="0"/>
              <a:pPr/>
              <a:t>05.06.2018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A741C-991C-43A2-8837-F6AA8FBDA94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FD768-990F-4BA9-B5FC-1EA35B8C794D}" type="datetimeFigureOut">
              <a:rPr lang="ru-RU" smtClean="0"/>
              <a:pPr/>
              <a:t>05.06.2018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A741C-991C-43A2-8837-F6AA8FBDA94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FD768-990F-4BA9-B5FC-1EA35B8C794D}" type="datetimeFigureOut">
              <a:rPr lang="ru-RU" smtClean="0"/>
              <a:pPr/>
              <a:t>05.06.2018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A741C-991C-43A2-8837-F6AA8FBDA94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FD768-990F-4BA9-B5FC-1EA35B8C794D}" type="datetimeFigureOut">
              <a:rPr lang="ru-RU" smtClean="0"/>
              <a:pPr/>
              <a:t>05.06.2018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A741C-991C-43A2-8837-F6AA8FBDA94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FD768-990F-4BA9-B5FC-1EA35B8C794D}" type="datetimeFigureOut">
              <a:rPr lang="ru-RU" smtClean="0"/>
              <a:pPr/>
              <a:t>05.06.2018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A741C-991C-43A2-8837-F6AA8FBDA94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FD768-990F-4BA9-B5FC-1EA35B8C794D}" type="datetimeFigureOut">
              <a:rPr lang="ru-RU" smtClean="0"/>
              <a:pPr/>
              <a:t>05.06.2018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A741C-991C-43A2-8837-F6AA8FBDA94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FD768-990F-4BA9-B5FC-1EA35B8C794D}" type="datetimeFigureOut">
              <a:rPr lang="ru-RU" smtClean="0"/>
              <a:pPr/>
              <a:t>05.06.2018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A741C-991C-43A2-8837-F6AA8FBDA94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FD768-990F-4BA9-B5FC-1EA35B8C794D}" type="datetimeFigureOut">
              <a:rPr lang="ru-RU" smtClean="0"/>
              <a:pPr/>
              <a:t>05.06.2018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A741C-991C-43A2-8837-F6AA8FBDA94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FD768-990F-4BA9-B5FC-1EA35B8C794D}" type="datetimeFigureOut">
              <a:rPr lang="ru-RU" smtClean="0"/>
              <a:pPr/>
              <a:t>05.06.2018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A741C-991C-43A2-8837-F6AA8FBDA94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FD768-990F-4BA9-B5FC-1EA35B8C794D}" type="datetimeFigureOut">
              <a:rPr lang="ru-RU" smtClean="0"/>
              <a:pPr/>
              <a:t>05.06.2018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A741C-991C-43A2-8837-F6AA8FBDA94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FD768-990F-4BA9-B5FC-1EA35B8C794D}" type="datetimeFigureOut">
              <a:rPr lang="ru-RU" smtClean="0"/>
              <a:pPr/>
              <a:t>05.06.2018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2DA741C-991C-43A2-8837-F6AA8FBDA94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BAFD768-990F-4BA9-B5FC-1EA35B8C794D}" type="datetimeFigureOut">
              <a:rPr lang="ru-RU" smtClean="0"/>
              <a:pPr/>
              <a:t>05.06.2018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2DA741C-991C-43A2-8837-F6AA8FBDA940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9.xml"/><Relationship Id="rId1" Type="http://schemas.openxmlformats.org/officeDocument/2006/relationships/audio" Target="file:///C:\Documents%20and%20Settings\Admin\&#1056;&#1072;&#1073;&#1086;&#1095;&#1080;&#1081;%20&#1089;&#1090;&#1086;&#1083;\&#1041;&#1072;&#1083;&#1072;&#1083;&#1072;&#1081;&#1082;&#1072;.mp3" TargetMode="Externa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9.xml"/><Relationship Id="rId1" Type="http://schemas.openxmlformats.org/officeDocument/2006/relationships/audio" Target="file:///C:\Documents%20and%20Settings\Admin\&#1056;&#1072;&#1073;&#1086;&#1095;&#1080;&#1081;%20&#1089;&#1090;&#1086;&#1083;\&#1076;&#1091;&#1076;&#1086;&#1095;&#1082;&#1072;.mp3" TargetMode="Externa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9.xml"/><Relationship Id="rId1" Type="http://schemas.openxmlformats.org/officeDocument/2006/relationships/audio" Target="file:///C:\Documents%20and%20Settings\Admin\&#1056;&#1072;&#1073;&#1086;&#1095;&#1080;&#1081;%20&#1089;&#1090;&#1086;&#1083;\&#1044;&#1077;&#1088;&#1077;&#1074;&#1103;&#1085;&#1085;&#1099;&#1077;%20&#1083;&#1086;&#1078;&#1082;&#1080;.mp3" TargetMode="Externa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9.xml"/><Relationship Id="rId1" Type="http://schemas.openxmlformats.org/officeDocument/2006/relationships/audio" Target="file:///C:\Documents%20and%20Settings\Admin\&#1056;&#1072;&#1073;&#1086;&#1095;&#1080;&#1081;%20&#1089;&#1090;&#1086;&#1083;\&#1041;&#1072;&#1103;&#1085;.mp3" TargetMode="Externa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9.xml"/><Relationship Id="rId1" Type="http://schemas.openxmlformats.org/officeDocument/2006/relationships/audio" Target="file:///C:\Documents%20and%20Settings\Admin\&#1056;&#1072;&#1073;&#1086;&#1095;&#1080;&#1081;%20&#1089;&#1090;&#1086;&#1083;\&#1041;&#1091;&#1073;&#1077;&#1085;.mp3" TargetMode="Externa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omi.ru/group/percussion/" TargetMode="Externa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9.xml"/><Relationship Id="rId1" Type="http://schemas.openxmlformats.org/officeDocument/2006/relationships/audio" Target="file:///C:\Documents%20and%20Settings\Admin\&#1056;&#1072;&#1073;&#1086;&#1095;&#1080;&#1081;%20&#1089;&#1090;&#1086;&#1083;\&#1052;&#1077;&#1090;&#1072;&#1083;&#1083;&#1086;&#1092;&#1086;&#1085;.mp3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hyperlink" Target="http://eomi.ru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9.xml"/><Relationship Id="rId1" Type="http://schemas.openxmlformats.org/officeDocument/2006/relationships/audio" Target="file:///C:\Documents%20and%20Settings\Admin\&#1056;&#1072;&#1073;&#1086;&#1095;&#1080;&#1081;%20&#1089;&#1090;&#1086;&#1083;\&#1058;&#1088;&#1077;&#1097;&#1086;&#1090;&#1082;&#1080;.mp3" TargetMode="Externa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9.xml"/><Relationship Id="rId1" Type="http://schemas.openxmlformats.org/officeDocument/2006/relationships/audio" Target="file:///C:\Documents%20and%20Settings\Admin\&#1056;&#1072;&#1073;&#1086;&#1095;&#1080;&#1081;%20&#1089;&#1090;&#1086;&#1083;\&#1058;&#1088;&#1091;&#1073;&#1072;.mp3" TargetMode="Externa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9.xml"/><Relationship Id="rId1" Type="http://schemas.openxmlformats.org/officeDocument/2006/relationships/audio" Target="file:///C:\Documents%20and%20Settings\Admin\&#1056;&#1072;&#1073;&#1086;&#1095;&#1080;&#1081;%20&#1089;&#1090;&#1086;&#1083;\&#1073;&#1072;&#1088;&#1072;&#1073;&#1072;&#1085;.mp3" TargetMode="Externa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9.xml"/><Relationship Id="rId1" Type="http://schemas.openxmlformats.org/officeDocument/2006/relationships/audio" Target="file:///C:\Documents%20and%20Settings\Admin\&#1056;&#1072;&#1073;&#1086;&#1095;&#1080;&#1081;%20&#1089;&#1090;&#1086;&#1083;\&#1052;&#1072;&#1088;&#1072;&#1082;&#1072;&#1089;&#1099;.mp3" TargetMode="Externa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9.xml"/><Relationship Id="rId1" Type="http://schemas.openxmlformats.org/officeDocument/2006/relationships/audio" Target="file:///C:\Documents%20and%20Settings\Admin\&#1056;&#1072;&#1073;&#1086;&#1095;&#1080;&#1081;%20&#1089;&#1090;&#1086;&#1083;\&#1043;&#1080;&#1090;&#1072;&#1088;&#1072;.mp3" TargetMode="Externa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9.xml"/><Relationship Id="rId1" Type="http://schemas.openxmlformats.org/officeDocument/2006/relationships/audio" Target="file:///C:\Documents%20and%20Settings\Admin\&#1056;&#1072;&#1073;&#1086;&#1095;&#1080;&#1081;%20&#1089;&#1090;&#1086;&#1083;\&#1057;&#1082;&#1088;&#1080;&#1087;&#1082;&#1072;.mp3" TargetMode="Externa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96752"/>
            <a:ext cx="7957392" cy="1512168"/>
          </a:xfr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Назови </a:t>
            </a:r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музыкальный инструмент 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3861048"/>
            <a:ext cx="4114800" cy="246355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Выполнил Пополитова Наталья Владимировна музыкальный руководитель Высшей категории МК ДОУ Архиповский д/с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771800" y="49411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2212848" cy="59582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Балалайка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1052736"/>
            <a:ext cx="2209800" cy="3955369"/>
          </a:xfrm>
        </p:spPr>
        <p:txBody>
          <a:bodyPr>
            <a:noAutofit/>
          </a:bodyPr>
          <a:lstStyle/>
          <a:p>
            <a:r>
              <a:rPr lang="ru-RU" sz="2000" dirty="0" smtClean="0"/>
              <a:t>Балалайка – настоящий русский символ. Это трехструнный музыкальный инструмент с треугольным деревянным корпусом.</a:t>
            </a:r>
            <a:endParaRPr lang="ru-RU" sz="2000" dirty="0"/>
          </a:p>
        </p:txBody>
      </p:sp>
      <p:sp>
        <p:nvSpPr>
          <p:cNvPr id="9" name="AutoShape 8" descr="https://zakroma.by/images/58d265c46e0a0_detskaya-balalajka-stalnyj-struny-detskij-muzykalnyj-instrument-balalajka-cvet-korichnevyj-art-b-78a.jpg"/>
          <p:cNvSpPr txBox="1">
            <a:spLocks noChangeAspect="1" noChangeArrowheads="1"/>
          </p:cNvSpPr>
          <p:nvPr/>
        </p:nvSpPr>
        <p:spPr bwMode="auto">
          <a:xfrm rot="420000">
            <a:off x="3498236" y="1175446"/>
            <a:ext cx="4617720" cy="3931920"/>
          </a:xfrm>
          <a:prstGeom prst="rect">
            <a:avLst/>
          </a:prstGeom>
          <a:noFill/>
          <a:ln w="3000" cap="rnd">
            <a:solidFill>
              <a:srgbClr val="C0C0C0"/>
            </a:solidFill>
            <a:rou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6642" name="Picture 18" descr="http://www.e-reading.club/illustrations/1026/1026846-Autogen_eBook_id0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9841" r="9841"/>
          <a:stretch>
            <a:fillRect/>
          </a:stretch>
        </p:blipFill>
        <p:spPr bwMode="auto">
          <a:xfrm rot="393115">
            <a:off x="2923415" y="1063990"/>
            <a:ext cx="5688277" cy="4422311"/>
          </a:xfrm>
          <a:prstGeom prst="rect">
            <a:avLst/>
          </a:prstGeom>
          <a:noFill/>
        </p:spPr>
      </p:pic>
      <p:pic>
        <p:nvPicPr>
          <p:cNvPr id="6" name="Балалай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339752" y="573325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98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88641"/>
            <a:ext cx="2212848" cy="72008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Дудочка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1052736"/>
            <a:ext cx="2209800" cy="3955369"/>
          </a:xfrm>
        </p:spPr>
        <p:txBody>
          <a:bodyPr>
            <a:noAutofit/>
          </a:bodyPr>
          <a:lstStyle/>
          <a:p>
            <a:r>
              <a:rPr lang="ru-RU" sz="2000" dirty="0" smtClean="0"/>
              <a:t>Дудка — народный духовой деревянный музыкальный инструмент, состоящий из деревянной (чаще бузинной) тростины или камыша и имеющий несколько боковых отверстий, а для вдувания — мундштучок.</a:t>
            </a:r>
            <a:endParaRPr lang="ru-RU" sz="2000" dirty="0"/>
          </a:p>
        </p:txBody>
      </p:sp>
      <p:pic>
        <p:nvPicPr>
          <p:cNvPr id="27652" name="Picture 4" descr="http://sky.brandspopular.org/img/products/18067-muzykalnyj-instrument-dudochka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10271" b="10271"/>
          <a:stretch>
            <a:fillRect/>
          </a:stretch>
        </p:blipFill>
        <p:spPr bwMode="auto">
          <a:xfrm rot="409678">
            <a:off x="3161802" y="1105222"/>
            <a:ext cx="5304911" cy="4226172"/>
          </a:xfrm>
          <a:prstGeom prst="rect">
            <a:avLst/>
          </a:prstGeom>
          <a:noFill/>
        </p:spPr>
      </p:pic>
      <p:pic>
        <p:nvPicPr>
          <p:cNvPr id="5" name="дудоч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923928" y="558924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09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692697"/>
            <a:ext cx="2212848" cy="504056"/>
          </a:xfrm>
        </p:spPr>
        <p:txBody>
          <a:bodyPr>
            <a:noAutofit/>
          </a:bodyPr>
          <a:lstStyle/>
          <a:p>
            <a:r>
              <a:rPr lang="ru-RU" sz="3600" dirty="0" smtClean="0"/>
              <a:t>Ложки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1268760"/>
            <a:ext cx="2209800" cy="3739345"/>
          </a:xfrm>
        </p:spPr>
        <p:txBody>
          <a:bodyPr>
            <a:noAutofit/>
          </a:bodyPr>
          <a:lstStyle/>
          <a:p>
            <a:r>
              <a:rPr lang="ru-RU" sz="2000" dirty="0" smtClean="0"/>
              <a:t>Деревянные ложки – русский народный ударный инструмент, выделяющийся своей самобытностью. Они и по сей день остаются очень популярными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28674" name="Picture 2" descr="http://epimusic.ru/assets/images/katalog/Lozhki-v-stanke.jpe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7442" b="7442"/>
          <a:stretch>
            <a:fillRect/>
          </a:stretch>
        </p:blipFill>
        <p:spPr bwMode="auto">
          <a:xfrm rot="420000">
            <a:off x="3109627" y="1138385"/>
            <a:ext cx="5376629" cy="4119774"/>
          </a:xfrm>
          <a:prstGeom prst="rect">
            <a:avLst/>
          </a:prstGeom>
          <a:noFill/>
        </p:spPr>
      </p:pic>
      <p:pic>
        <p:nvPicPr>
          <p:cNvPr id="5" name="Деревянные лож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987824" y="573325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3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609600" y="548680"/>
            <a:ext cx="2212848" cy="628316"/>
          </a:xfrm>
        </p:spPr>
        <p:txBody>
          <a:bodyPr>
            <a:noAutofit/>
          </a:bodyPr>
          <a:lstStyle/>
          <a:p>
            <a:r>
              <a:rPr lang="ru-RU" sz="3600" dirty="0" smtClean="0"/>
              <a:t>Баян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1124744"/>
            <a:ext cx="2209800" cy="3883361"/>
          </a:xfrm>
        </p:spPr>
        <p:txBody>
          <a:bodyPr>
            <a:noAutofit/>
          </a:bodyPr>
          <a:lstStyle/>
          <a:p>
            <a:r>
              <a:rPr lang="ru-RU" sz="2000" dirty="0" smtClean="0"/>
              <a:t>Баян — духовой язычковый музыкальный инструмент, разновидность гармоники с полным хроматическим звукорядом на правой клавиатуре, басами и готовым аккордовым ... Фактически, баян является разновидностью аккордеона.</a:t>
            </a:r>
            <a:endParaRPr lang="ru-RU" sz="2000" dirty="0"/>
          </a:p>
        </p:txBody>
      </p:sp>
      <p:pic>
        <p:nvPicPr>
          <p:cNvPr id="29712" name="Picture 16" descr="http://bestcitysound.ru/pics/catalogitem/1b/80964_popUpThumb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11564" r="11564"/>
          <a:stretch>
            <a:fillRect/>
          </a:stretch>
        </p:blipFill>
        <p:spPr bwMode="auto">
          <a:xfrm rot="420000">
            <a:off x="3118952" y="1105351"/>
            <a:ext cx="5343599" cy="4429951"/>
          </a:xfrm>
          <a:prstGeom prst="rect">
            <a:avLst/>
          </a:prstGeom>
          <a:noFill/>
        </p:spPr>
      </p:pic>
      <p:pic>
        <p:nvPicPr>
          <p:cNvPr id="5" name="Бая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419872" y="573325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964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60649"/>
            <a:ext cx="2212848" cy="64807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Бубен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908720"/>
            <a:ext cx="2209800" cy="4099385"/>
          </a:xfrm>
        </p:spPr>
        <p:txBody>
          <a:bodyPr>
            <a:noAutofit/>
          </a:bodyPr>
          <a:lstStyle/>
          <a:p>
            <a:r>
              <a:rPr lang="ru-RU" sz="2000" dirty="0" smtClean="0"/>
              <a:t>Бубен – это ударный музыкальный инструмент, имеющий неопределенную высоту звучания, поэтому ритмический рисунок, исполняемый на бубне, записывается на одной линейке.</a:t>
            </a:r>
            <a:endParaRPr lang="ru-RU" sz="2000" dirty="0"/>
          </a:p>
        </p:txBody>
      </p:sp>
      <p:pic>
        <p:nvPicPr>
          <p:cNvPr id="30722" name="Picture 2" descr="http://www.v3toys.ru/kiwi-public-data/Kiwi_Img/58dcac93a303a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7425" b="7425"/>
          <a:stretch>
            <a:fillRect/>
          </a:stretch>
        </p:blipFill>
        <p:spPr bwMode="auto">
          <a:xfrm rot="421898">
            <a:off x="3026779" y="1108486"/>
            <a:ext cx="5448130" cy="4215571"/>
          </a:xfrm>
          <a:prstGeom prst="rect">
            <a:avLst/>
          </a:prstGeom>
          <a:noFill/>
        </p:spPr>
      </p:pic>
      <p:pic>
        <p:nvPicPr>
          <p:cNvPr id="5" name="Бубе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059832" y="56612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78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780928"/>
            <a:ext cx="6639272" cy="1008112"/>
          </a:xfrm>
        </p:spPr>
        <p:txBody>
          <a:bodyPr>
            <a:noAutofit/>
          </a:bodyPr>
          <a:lstStyle/>
          <a:p>
            <a:r>
              <a:rPr lang="ru-RU" sz="8000" dirty="0" smtClean="0"/>
              <a:t>Молодцы!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Программное содержание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Развивать музыкальную память детей через через тембровый слух – учить детей различать по слуховому восприятию тембр звучания различных музыкальных детских инструментов и называть их.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9"/>
            <a:ext cx="3059832" cy="576064"/>
          </a:xfrm>
        </p:spPr>
        <p:txBody>
          <a:bodyPr>
            <a:noAutofit/>
          </a:bodyPr>
          <a:lstStyle/>
          <a:p>
            <a:r>
              <a:rPr lang="ru-RU" sz="3600" dirty="0" smtClean="0"/>
              <a:t>МЕТАЛЛОФОН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1340768"/>
            <a:ext cx="2209800" cy="3667337"/>
          </a:xfrm>
        </p:spPr>
        <p:txBody>
          <a:bodyPr>
            <a:noAutofit/>
          </a:bodyPr>
          <a:lstStyle/>
          <a:p>
            <a:r>
              <a:rPr lang="ru-RU" sz="20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3"/>
              </a:rPr>
              <a:t>ударный</a:t>
            </a:r>
            <a:r>
              <a:rPr lang="ru-RU" sz="20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                 </a:t>
            </a:r>
            <a:r>
              <a:rPr lang="ru-RU" sz="20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4"/>
              </a:rPr>
              <a:t>музыкальный инструмент</a:t>
            </a:r>
            <a:r>
              <a:rPr lang="ru-RU" sz="2000" u="sng" dirty="0" smtClean="0"/>
              <a:t> </a:t>
            </a:r>
            <a:r>
              <a:rPr lang="ru-RU" sz="2000" dirty="0" smtClean="0"/>
              <a:t>          с определённой высотой звучания. </a:t>
            </a:r>
            <a:endParaRPr lang="ru-RU" sz="2000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1026" name="Picture 2" descr="https://www.fantasianew.ru/wa-data/public/shop/products/88/62/26288/images/41937/41937.97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400444">
            <a:off x="3333160" y="1180326"/>
            <a:ext cx="4844481" cy="3992184"/>
          </a:xfrm>
          <a:prstGeom prst="rect">
            <a:avLst/>
          </a:prstGeom>
          <a:noFill/>
        </p:spPr>
      </p:pic>
      <p:pic>
        <p:nvPicPr>
          <p:cNvPr id="6" name="Металлофо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Металлофо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1835696" y="472514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743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5743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48681"/>
            <a:ext cx="2212848" cy="648072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Трещотка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1268760"/>
            <a:ext cx="2209800" cy="4464495"/>
          </a:xfrm>
        </p:spPr>
        <p:txBody>
          <a:bodyPr>
            <a:noAutofit/>
          </a:bodyPr>
          <a:lstStyle/>
          <a:p>
            <a:r>
              <a:rPr lang="ru-RU" sz="2000" dirty="0" smtClean="0"/>
              <a:t>русский народный ударный музыкальный инструмент, известный с давних времён.</a:t>
            </a:r>
          </a:p>
          <a:p>
            <a:endParaRPr lang="ru-RU" sz="2000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sp>
        <p:nvSpPr>
          <p:cNvPr id="5" name="Рисунок 3"/>
          <p:cNvSpPr txBox="1">
            <a:spLocks/>
          </p:cNvSpPr>
          <p:nvPr/>
        </p:nvSpPr>
        <p:spPr>
          <a:xfrm rot="420000">
            <a:off x="3426229" y="1175445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</p:sp>
      <p:pic>
        <p:nvPicPr>
          <p:cNvPr id="17410" name="Picture 2" descr="http://900igr.net/up/datai/144963/0020-015-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158">
            <a:off x="3198658" y="1164132"/>
            <a:ext cx="5131614" cy="3992273"/>
          </a:xfrm>
          <a:prstGeom prst="rect">
            <a:avLst/>
          </a:prstGeom>
          <a:noFill/>
        </p:spPr>
      </p:pic>
      <p:pic>
        <p:nvPicPr>
          <p:cNvPr id="7" name="Трещот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267744" y="551723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59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2212848" cy="595820"/>
          </a:xfrm>
        </p:spPr>
        <p:txBody>
          <a:bodyPr>
            <a:noAutofit/>
          </a:bodyPr>
          <a:lstStyle/>
          <a:p>
            <a:r>
              <a:rPr lang="ru-RU" sz="3600" dirty="0" smtClean="0"/>
              <a:t>Труба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51520" y="1340768"/>
            <a:ext cx="2495872" cy="2179320"/>
          </a:xfrm>
        </p:spPr>
        <p:txBody>
          <a:bodyPr>
            <a:noAutofit/>
          </a:bodyPr>
          <a:lstStyle/>
          <a:p>
            <a:r>
              <a:rPr lang="ru-RU" sz="2000" dirty="0" smtClean="0"/>
              <a:t>Труба - самый высокозвучащий музыкальный инструмент среди медных духовых.</a:t>
            </a:r>
            <a:endParaRPr lang="ru-RU" sz="2000" dirty="0"/>
          </a:p>
        </p:txBody>
      </p:sp>
      <p:sp>
        <p:nvSpPr>
          <p:cNvPr id="6" name="AutoShape 2" descr="https://tatzilbert.ru/wp-content/uploads/2014/06/truba.jpg"/>
          <p:cNvSpPr txBox="1">
            <a:spLocks noChangeAspect="1" noChangeArrowheads="1"/>
          </p:cNvSpPr>
          <p:nvPr/>
        </p:nvSpPr>
        <p:spPr bwMode="auto">
          <a:xfrm rot="420000">
            <a:off x="3498237" y="1103437"/>
            <a:ext cx="4617720" cy="3931920"/>
          </a:xfrm>
          <a:prstGeom prst="rect">
            <a:avLst/>
          </a:prstGeom>
          <a:noFill/>
          <a:ln w="3000" cap="rnd">
            <a:solidFill>
              <a:srgbClr val="C0C0C0"/>
            </a:solidFill>
            <a:rou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1508" name="Picture 4" descr="http://www.muzzshop.ru/obj/img/wmarket/Jupiter/zoom/jupiter_jtr_408l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3040" r="3040"/>
          <a:stretch>
            <a:fillRect/>
          </a:stretch>
        </p:blipFill>
        <p:spPr bwMode="auto">
          <a:xfrm rot="433838">
            <a:off x="3179147" y="1104525"/>
            <a:ext cx="5233977" cy="4072885"/>
          </a:xfrm>
          <a:prstGeom prst="rect">
            <a:avLst/>
          </a:prstGeom>
          <a:noFill/>
        </p:spPr>
      </p:pic>
      <p:pic>
        <p:nvPicPr>
          <p:cNvPr id="7" name="Труб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195736" y="537321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75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620689"/>
            <a:ext cx="2212848" cy="576064"/>
          </a:xfrm>
        </p:spPr>
        <p:txBody>
          <a:bodyPr>
            <a:noAutofit/>
          </a:bodyPr>
          <a:lstStyle/>
          <a:p>
            <a:r>
              <a:rPr lang="ru-RU" sz="3600" dirty="0" smtClean="0"/>
              <a:t>Барабан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1484784"/>
            <a:ext cx="2209800" cy="3523321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Барабан - ударный мембранный музыкальный инструмент.</a:t>
            </a:r>
            <a:endParaRPr lang="ru-RU" sz="2000" dirty="0"/>
          </a:p>
        </p:txBody>
      </p:sp>
      <p:pic>
        <p:nvPicPr>
          <p:cNvPr id="22530" name="Picture 2" descr="http://kco-nn.ru/image/catalog/detskie-sady/muzykalnye-instrumenty/1100035-baraban-drug/upload/383efeee098b51fa08a17b160d1de70c148f0cb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5942" r="5942"/>
          <a:stretch>
            <a:fillRect/>
          </a:stretch>
        </p:blipFill>
        <p:spPr bwMode="auto">
          <a:xfrm rot="420000">
            <a:off x="3197655" y="1138324"/>
            <a:ext cx="5200656" cy="4102223"/>
          </a:xfrm>
          <a:prstGeom prst="rect">
            <a:avLst/>
          </a:prstGeom>
          <a:noFill/>
        </p:spPr>
      </p:pic>
      <p:pic>
        <p:nvPicPr>
          <p:cNvPr id="5" name="бараба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267744" y="551723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82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404665"/>
            <a:ext cx="2212848" cy="576064"/>
          </a:xfrm>
        </p:spPr>
        <p:txBody>
          <a:bodyPr>
            <a:noAutofit/>
          </a:bodyPr>
          <a:lstStyle/>
          <a:p>
            <a:r>
              <a:rPr lang="ru-RU" sz="3600" dirty="0" smtClean="0"/>
              <a:t>Маракасы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1052736"/>
            <a:ext cx="2209800" cy="3955369"/>
          </a:xfrm>
        </p:spPr>
        <p:txBody>
          <a:bodyPr>
            <a:noAutofit/>
          </a:bodyPr>
          <a:lstStyle/>
          <a:p>
            <a:r>
              <a:rPr lang="ru-RU" sz="2000" dirty="0" smtClean="0"/>
              <a:t>Марака (маракас) — древнейший ударно-шумовой музыкальный инструмент  коренных жителей Антильских островов — индейцев таино, разновидность погремушки, издающей при потряхивании характерный шуршащий звук.</a:t>
            </a:r>
            <a:endParaRPr lang="ru-RU" sz="2000" dirty="0"/>
          </a:p>
        </p:txBody>
      </p:sp>
      <p:pic>
        <p:nvPicPr>
          <p:cNvPr id="23554" name="Picture 2" descr="http://pianinoufa.ru/i/4uc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10899" r="10899"/>
          <a:stretch>
            <a:fillRect/>
          </a:stretch>
        </p:blipFill>
        <p:spPr bwMode="auto">
          <a:xfrm rot="420000">
            <a:off x="3127092" y="1114625"/>
            <a:ext cx="5352378" cy="4135291"/>
          </a:xfrm>
          <a:prstGeom prst="rect">
            <a:avLst/>
          </a:prstGeom>
          <a:noFill/>
        </p:spPr>
      </p:pic>
      <p:pic>
        <p:nvPicPr>
          <p:cNvPr id="5" name="Маракас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131840" y="56612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055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620689"/>
            <a:ext cx="2212848" cy="648072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Гитара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1484784"/>
            <a:ext cx="2209800" cy="3523321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Гитара — струнный щипковый музыкальный инструмент, один из самых распространённых в мире.</a:t>
            </a:r>
            <a:endParaRPr lang="ru-RU" sz="2000" dirty="0"/>
          </a:p>
        </p:txBody>
      </p:sp>
      <p:pic>
        <p:nvPicPr>
          <p:cNvPr id="24584" name="Picture 8" descr="http://clipartmania.ru/uploads/gallery/main/455/guitar-36.pn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16415" b="16415"/>
          <a:stretch>
            <a:fillRect/>
          </a:stretch>
        </p:blipFill>
        <p:spPr bwMode="auto">
          <a:xfrm rot="416895">
            <a:off x="3145994" y="1141503"/>
            <a:ext cx="5289530" cy="4126578"/>
          </a:xfrm>
          <a:prstGeom prst="rect">
            <a:avLst/>
          </a:prstGeom>
          <a:noFill/>
        </p:spPr>
      </p:pic>
      <p:pic>
        <p:nvPicPr>
          <p:cNvPr id="5" name="Гитар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203848" y="56612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219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32657"/>
            <a:ext cx="2212848" cy="64807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Скрипка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1052736"/>
            <a:ext cx="2209800" cy="3955369"/>
          </a:xfrm>
        </p:spPr>
        <p:txBody>
          <a:bodyPr>
            <a:noAutofit/>
          </a:bodyPr>
          <a:lstStyle/>
          <a:p>
            <a:r>
              <a:rPr lang="ru-RU" sz="2000" dirty="0" smtClean="0"/>
              <a:t>Скрипка — один из самых изысканных и утонченных музыкальных инструментов, с чарующим певучим тембром очень похожим на человеческий голос.</a:t>
            </a:r>
            <a:endParaRPr lang="ru-RU" sz="2000" dirty="0"/>
          </a:p>
        </p:txBody>
      </p:sp>
      <p:pic>
        <p:nvPicPr>
          <p:cNvPr id="25602" name="Picture 2" descr="http://55muzrepetitor.ru/images/skripka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5942" r="5942"/>
          <a:stretch>
            <a:fillRect/>
          </a:stretch>
        </p:blipFill>
        <p:spPr bwMode="auto">
          <a:xfrm rot="420000">
            <a:off x="3119168" y="1134641"/>
            <a:ext cx="5276440" cy="4109735"/>
          </a:xfrm>
          <a:prstGeom prst="rect">
            <a:avLst/>
          </a:prstGeom>
          <a:noFill/>
        </p:spPr>
      </p:pic>
      <p:pic>
        <p:nvPicPr>
          <p:cNvPr id="5" name="Скрип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131840" y="558924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548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</TotalTime>
  <Words>267</Words>
  <Application>Microsoft Office PowerPoint</Application>
  <PresentationFormat>Экран (4:3)</PresentationFormat>
  <Paragraphs>29</Paragraphs>
  <Slides>15</Slides>
  <Notes>0</Notes>
  <HiddenSlides>0</HiddenSlides>
  <MMClips>13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Назови  музыкальный инструмент </vt:lpstr>
      <vt:lpstr>Программное содержание</vt:lpstr>
      <vt:lpstr>МЕТАЛЛОФОН</vt:lpstr>
      <vt:lpstr>Трещотка</vt:lpstr>
      <vt:lpstr>Труба</vt:lpstr>
      <vt:lpstr>Барабан</vt:lpstr>
      <vt:lpstr>Маракасы</vt:lpstr>
      <vt:lpstr>Гитара</vt:lpstr>
      <vt:lpstr>Скрипка</vt:lpstr>
      <vt:lpstr>Балалайка</vt:lpstr>
      <vt:lpstr>Дудочка</vt:lpstr>
      <vt:lpstr>Ложки</vt:lpstr>
      <vt:lpstr>Баян</vt:lpstr>
      <vt:lpstr>Бубен</vt:lpstr>
      <vt:lpstr>Молодцы!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Назови музыкальный инструмент</dc:title>
  <dc:creator>Admin</dc:creator>
  <cp:lastModifiedBy>Admin</cp:lastModifiedBy>
  <cp:revision>19</cp:revision>
  <dcterms:created xsi:type="dcterms:W3CDTF">2018-06-03T08:07:34Z</dcterms:created>
  <dcterms:modified xsi:type="dcterms:W3CDTF">2018-06-05T07:23:14Z</dcterms:modified>
</cp:coreProperties>
</file>