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  <p:sldMasterId id="2147483782" r:id="rId2"/>
  </p:sldMasterIdLst>
  <p:notesMasterIdLst>
    <p:notesMasterId r:id="rId29"/>
  </p:notesMasterIdLst>
  <p:sldIdLst>
    <p:sldId id="285" r:id="rId3"/>
    <p:sldId id="258" r:id="rId4"/>
    <p:sldId id="273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71" r:id="rId13"/>
    <p:sldId id="259" r:id="rId14"/>
    <p:sldId id="260" r:id="rId15"/>
    <p:sldId id="272" r:id="rId16"/>
    <p:sldId id="275" r:id="rId17"/>
    <p:sldId id="276" r:id="rId18"/>
    <p:sldId id="277" r:id="rId19"/>
    <p:sldId id="278" r:id="rId20"/>
    <p:sldId id="290" r:id="rId21"/>
    <p:sldId id="264" r:id="rId22"/>
    <p:sldId id="268" r:id="rId23"/>
    <p:sldId id="291" r:id="rId24"/>
    <p:sldId id="286" r:id="rId25"/>
    <p:sldId id="288" r:id="rId26"/>
    <p:sldId id="289" r:id="rId27"/>
    <p:sldId id="287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1A03"/>
    <a:srgbClr val="996633"/>
    <a:srgbClr val="86521E"/>
    <a:srgbClr val="6A4118"/>
    <a:srgbClr val="621F04"/>
    <a:srgbClr val="77491B"/>
    <a:srgbClr val="89541F"/>
    <a:srgbClr val="4BA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81" d="100"/>
          <a:sy n="81" d="100"/>
        </p:scale>
        <p:origin x="1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4171B-0C9F-4348-B35D-525D4F83A9D7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DF471-954A-4E69-A96E-841BDAC71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812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F471-954A-4E69-A96E-841BDAC7129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271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F471-954A-4E69-A96E-841BDAC7129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669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87B647D-4658-4137-A152-CE5EA0D4E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164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11D20-6E26-40AE-9751-45ECA0554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70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CC656-5FAE-430E-BDEF-D815F4128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796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79B73-5577-4F7F-ABBC-B91CA0431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427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6F4BC-0FCB-4DF7-A70F-9B4E98C25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144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501A2-A61E-4F30-BA4C-B334AB7C7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207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62645-F420-47FF-BF5A-586F3B550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245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047B5-BE05-42B4-9AC5-B29383B68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778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BA68A-BB92-42CB-99E3-454D3AD13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8288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0DF54-BFA7-4D25-AB46-4B130CCA5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038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E62B6-B926-4CEE-886D-6D9B1C596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391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DAA17-D6E6-4032-AF82-15A36AA75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3831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D4149-0BBB-4E99-A30C-73E431866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198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8EE23-0870-4C36-9E6A-1A211693F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80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19A83-E559-4FD4-B3FE-1A345E3AF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048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2ED1A-D16D-4C28-900C-661BA4389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4921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2DE92-6BF7-4E7E-8D06-F3D1A71A8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43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6FCC4CD-050D-4D1C-8822-EFB364A66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003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18B5F-9381-41B2-BFAD-AA7FD3977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424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5572948-5324-4D07-A7BB-B76BDCF65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48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58F58-A297-4915-800A-D32BB65CD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319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EBA5A56-DFEC-4B11-8A57-CD8BB5FEC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923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71606F4-1615-4796-858D-7A6C3D8CE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78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4F5E2-FCB4-4C07-A46F-7AF8D13D6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37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694EE0B-78BE-409F-AC38-9228C29CE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62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63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60" r:id="rId10"/>
    <p:sldLayoutId id="21474840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9196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919671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919671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919671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91967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91967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91967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91967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919671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A5AB81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D8B25C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7BA79D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5B05CCE-297E-4D2B-A80E-419333F21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  <p:sldLayoutId id="2147484082" r:id="rId12"/>
    <p:sldLayoutId id="214748408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29.jpeg"/><Relationship Id="rId4" Type="http://schemas.openxmlformats.org/officeDocument/2006/relationships/image" Target="../media/image24.jpeg"/><Relationship Id="rId9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3.png"/><Relationship Id="rId4" Type="http://schemas.openxmlformats.org/officeDocument/2006/relationships/image" Target="../media/image5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desigor.narod.ru/articles/perspective.htm" TargetMode="External"/><Relationship Id="rId7" Type="http://schemas.openxmlformats.org/officeDocument/2006/relationships/hyperlink" Target="http://images.yandex.ru/" TargetMode="External"/><Relationship Id="rId2" Type="http://schemas.openxmlformats.org/officeDocument/2006/relationships/hyperlink" Target="http://collection.cross-edu.ru/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forum.otshelnik.net/index.php?PHPSESSID=kia8inlhv95e8f878u9qojo7q3&amp;topic=90.0" TargetMode="External"/><Relationship Id="rId5" Type="http://schemas.openxmlformats.org/officeDocument/2006/relationships/hyperlink" Target="http://allday.ru/tutorials" TargetMode="External"/><Relationship Id="rId4" Type="http://schemas.openxmlformats.org/officeDocument/2006/relationships/hyperlink" Target="http://fineartsgallery.ru/page/2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85728"/>
            <a:ext cx="6993547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 в 6 классе </a:t>
            </a:r>
          </a:p>
          <a:p>
            <a:pPr algn="ctr">
              <a:defRPr/>
            </a:pP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«Пейзаж</a:t>
            </a:r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</a:p>
          <a:p>
            <a:pPr algn="ctr">
              <a:defRPr/>
            </a:pPr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линейной и воздушной </a:t>
            </a: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перспективы»</a:t>
            </a:r>
            <a:endParaRPr lang="ru-RU" sz="3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18" descr="Levitan_Golden_Autum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7704" y="2760183"/>
            <a:ext cx="4145343" cy="2673794"/>
          </a:xfrm>
          <a:prstGeom prst="rect">
            <a:avLst/>
          </a:prstGeom>
          <a:ln w="136525" cap="rnd" cmpd="tri">
            <a:solidFill>
              <a:srgbClr val="002060">
                <a:alpha val="93725"/>
              </a:srgbClr>
            </a:solidFill>
            <a:prstDash val="solid"/>
            <a:rou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4" name="TextBox 3"/>
          <p:cNvSpPr txBox="1"/>
          <p:nvPr/>
        </p:nvSpPr>
        <p:spPr>
          <a:xfrm rot="10800000" flipV="1">
            <a:off x="5508104" y="4673966"/>
            <a:ext cx="352839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Автор: Смирнова Виктория Владимировна, учитель </a:t>
            </a:r>
            <a:r>
              <a:rPr lang="ru-RU" sz="20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</a:t>
            </a:r>
            <a:r>
              <a:rPr lang="ru-RU" sz="20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зобразительного искусства</a:t>
            </a:r>
          </a:p>
          <a:p>
            <a:pPr algn="r"/>
            <a:r>
              <a:rPr lang="ru-RU" sz="20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МОУ «Волипельгинская СОШ», Вавожского района , УР</a:t>
            </a:r>
            <a:endParaRPr lang="ru-RU" sz="20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>
            <a:hlinkClick r:id="" action="ppaction://macro?name=NET_MN"/>
          </p:cNvPr>
          <p:cNvSpPr/>
          <p:nvPr/>
        </p:nvSpPr>
        <p:spPr>
          <a:xfrm>
            <a:off x="6300192" y="4077072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сказочно-былинный</a:t>
            </a:r>
          </a:p>
        </p:txBody>
      </p:sp>
      <p:sp>
        <p:nvSpPr>
          <p:cNvPr id="4" name="Скругленный прямоугольник 3">
            <a:hlinkClick r:id="" action="ppaction://macro?name=DA_MN"/>
          </p:cNvPr>
          <p:cNvSpPr/>
          <p:nvPr/>
        </p:nvSpPr>
        <p:spPr>
          <a:xfrm>
            <a:off x="6300192" y="3213056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батальный </a:t>
            </a:r>
          </a:p>
        </p:txBody>
      </p:sp>
      <p:sp>
        <p:nvSpPr>
          <p:cNvPr id="17" name="Скругленный прямоугольник 16">
            <a:hlinkClick r:id="" action="ppaction://macro?name=NET_MN"/>
          </p:cNvPr>
          <p:cNvSpPr/>
          <p:nvPr/>
        </p:nvSpPr>
        <p:spPr>
          <a:xfrm>
            <a:off x="6300192" y="2348880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бытовой</a:t>
            </a:r>
          </a:p>
        </p:txBody>
      </p:sp>
      <p:sp>
        <p:nvSpPr>
          <p:cNvPr id="13" name="Скругленный прямоугольник 12">
            <a:hlinkClick r:id="" action="ppaction://macro?name=DA_MN"/>
          </p:cNvPr>
          <p:cNvSpPr/>
          <p:nvPr/>
        </p:nvSpPr>
        <p:spPr>
          <a:xfrm>
            <a:off x="6300192" y="4941248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исторический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28184" y="1897088"/>
            <a:ext cx="2574744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Выбери два правильных ответа</a:t>
            </a:r>
          </a:p>
        </p:txBody>
      </p:sp>
      <p:sp>
        <p:nvSpPr>
          <p:cNvPr id="11" name="Заголовок 48"/>
          <p:cNvSpPr>
            <a:spLocks noGrp="1"/>
          </p:cNvSpPr>
          <p:nvPr>
            <p:ph type="title"/>
          </p:nvPr>
        </p:nvSpPr>
        <p:spPr>
          <a:xfrm>
            <a:off x="35496" y="1052736"/>
            <a:ext cx="7632848" cy="864096"/>
          </a:xfrm>
        </p:spPr>
        <p:txBody>
          <a:bodyPr/>
          <a:lstStyle/>
          <a:p>
            <a:pPr algn="ctr"/>
            <a:r>
              <a:rPr lang="ru-RU" sz="28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15.Картина  </a:t>
            </a:r>
            <a:r>
              <a:rPr lang="ru-RU" sz="2800" b="1" dirty="0" err="1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А.А.Дайнека</a:t>
            </a:r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 «Оборона Севастополя». </a:t>
            </a:r>
            <a:b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</a:br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К каким жанрам её можно отнести?</a:t>
            </a:r>
          </a:p>
        </p:txBody>
      </p:sp>
      <p:pic>
        <p:nvPicPr>
          <p:cNvPr id="12" name="Рисунок 11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3326" y="2161209"/>
            <a:ext cx="4429036" cy="2721902"/>
          </a:xfrm>
          <a:prstGeom prst="rect">
            <a:avLst/>
          </a:prstGeom>
        </p:spPr>
      </p:pic>
      <p:sp>
        <p:nvSpPr>
          <p:cNvPr id="18" name="Рамка 17"/>
          <p:cNvSpPr/>
          <p:nvPr/>
        </p:nvSpPr>
        <p:spPr>
          <a:xfrm>
            <a:off x="827584" y="2061264"/>
            <a:ext cx="4680000" cy="2951912"/>
          </a:xfrm>
          <a:prstGeom prst="frame">
            <a:avLst>
              <a:gd name="adj1" fmla="val 4035"/>
            </a:avLst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97789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D47D"/>
                                      </p:to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D47D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D47D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D47D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6" grpId="0" animBg="1"/>
      <p:bldP spid="4" grpId="0" animBg="1"/>
      <p:bldP spid="17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2530475" y="136525"/>
            <a:ext cx="6646863" cy="7921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000" smtClean="0"/>
              <a:t>– жанр искусства, изображающий природу (от французского слова «пайс» - «страна», «местность»)</a:t>
            </a:r>
          </a:p>
        </p:txBody>
      </p:sp>
      <p:pic>
        <p:nvPicPr>
          <p:cNvPr id="15363" name="Picture 12" descr="Rerih_me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3822700"/>
            <a:ext cx="3168650" cy="2035175"/>
          </a:xfrm>
          <a:prstGeom prst="rect">
            <a:avLst/>
          </a:prstGeom>
          <a:ln w="571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4" name="Picture 13" descr="Mone_haystack_in_Giverni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3824288"/>
            <a:ext cx="2952750" cy="2176462"/>
          </a:xfrm>
          <a:prstGeom prst="rect">
            <a:avLst/>
          </a:prstGeom>
          <a:ln w="571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5" name="Picture 14" descr="Van_Gog_Sea_in_Sen_Mar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78463" y="857250"/>
            <a:ext cx="3094037" cy="2571750"/>
          </a:xfrm>
          <a:prstGeom prst="rect">
            <a:avLst/>
          </a:prstGeom>
          <a:ln w="571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15" descr="Rylov_In_blue_spac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857250"/>
            <a:ext cx="3671888" cy="2552700"/>
          </a:xfrm>
          <a:prstGeom prst="rect">
            <a:avLst/>
          </a:prstGeom>
          <a:ln w="571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7" name="Picture 16" descr="Grabar_February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3" y="3643313"/>
            <a:ext cx="1428750" cy="2470150"/>
          </a:xfrm>
          <a:prstGeom prst="rect">
            <a:avLst/>
          </a:prstGeom>
          <a:ln w="571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8" name="Rectangle 21"/>
          <p:cNvSpPr>
            <a:spLocks noChangeArrowheads="1"/>
          </p:cNvSpPr>
          <p:nvPr/>
        </p:nvSpPr>
        <p:spPr bwMode="auto">
          <a:xfrm>
            <a:off x="1357313" y="111125"/>
            <a:ext cx="1512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ПЕЙЗАЖ</a:t>
            </a:r>
          </a:p>
        </p:txBody>
      </p:sp>
      <p:pic>
        <p:nvPicPr>
          <p:cNvPr id="19465" name="Picture 22" descr="palitra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954">
            <a:off x="127000" y="5970588"/>
            <a:ext cx="8445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42938" y="3429000"/>
            <a:ext cx="32781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/>
              <a:t>А.А. Рылов. В голубом просторе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29063" y="6143625"/>
            <a:ext cx="2428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/>
              <a:t>И.Э.Грабарь. Февральская лазурь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786438" y="6072188"/>
            <a:ext cx="3073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/>
              <a:t>К. Моне. Стог сена в Живерни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71563" y="6000750"/>
            <a:ext cx="1139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/>
              <a:t>Н.К.Рерих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715000" y="3448050"/>
            <a:ext cx="30781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/>
              <a:t>В.Ван Гог. Море в Сент-Марье</a:t>
            </a:r>
          </a:p>
        </p:txBody>
      </p:sp>
      <p:pic>
        <p:nvPicPr>
          <p:cNvPr id="10241" name="Picture 1" descr="C:\Documents and Settings\Администратор\Мои документы\изо\6 кл\пейзаж\Правила линейной и воздушной перспективы\Грабарь И.Э. На озере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28" y="785794"/>
            <a:ext cx="6572296" cy="5641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309938" y="6429375"/>
            <a:ext cx="2619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И.Э.Грабарь. На озере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 build="p"/>
      <p:bldP spid="10" grpId="0"/>
      <p:bldP spid="11" grpId="0"/>
      <p:bldP spid="12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4" name="Picture 26" descr="Н Исаён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87700" y="587375"/>
            <a:ext cx="2881313" cy="2120900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9" name="Oval 34"/>
          <p:cNvSpPr>
            <a:spLocks noChangeArrowheads="1"/>
          </p:cNvSpPr>
          <p:nvPr/>
        </p:nvSpPr>
        <p:spPr bwMode="auto">
          <a:xfrm>
            <a:off x="3214688" y="571500"/>
            <a:ext cx="360362" cy="3603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0" y="115888"/>
            <a:ext cx="3786188" cy="365125"/>
          </a:xfrm>
          <a:ln>
            <a:miter lim="800000"/>
            <a:headEnd/>
            <a:tailEnd/>
          </a:ln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>
                <a:ln w="11430"/>
                <a:solidFill>
                  <a:srgbClr val="002060"/>
                </a:solidFill>
              </a:rPr>
              <a:t>ВИДЫ ПЕЙЗАЖА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379788" y="5516563"/>
            <a:ext cx="167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ГОРОДСКОЙ </a:t>
            </a:r>
          </a:p>
          <a:p>
            <a:pPr eaLnBrk="1" hangingPunct="1"/>
            <a:r>
              <a:rPr lang="ru-RU"/>
              <a:t>ПЕЙЗАЖ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372225" y="5510213"/>
            <a:ext cx="24796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СЕЛЬСКИЙ ПЕЙЗАЖ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3348038" y="6197600"/>
            <a:ext cx="24860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ИНДУСТРИАЛЬНЫЙ </a:t>
            </a:r>
          </a:p>
          <a:p>
            <a:r>
              <a:rPr lang="ru-RU"/>
              <a:t>ПЕЙЗАЖ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6388100" y="5876925"/>
            <a:ext cx="1784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ПЕЙЗАЖ </a:t>
            </a:r>
          </a:p>
          <a:p>
            <a:r>
              <a:rPr lang="ru-RU"/>
              <a:t>НАСТРОЕНИЯ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323850" y="6237288"/>
            <a:ext cx="1670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ПЕЙЗАЖ </a:t>
            </a:r>
          </a:p>
          <a:p>
            <a:r>
              <a:rPr lang="ru-RU"/>
              <a:t>СОСТОЯНИЯ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23850" y="5478463"/>
            <a:ext cx="2705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ВРЕМЕННОЙ ПЕЙЗАЖ</a:t>
            </a:r>
          </a:p>
        </p:txBody>
      </p:sp>
      <p:pic>
        <p:nvPicPr>
          <p:cNvPr id="7186" name="Picture 18" descr="Levitan_Golden_Autum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534988"/>
            <a:ext cx="2736850" cy="1765300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323850" y="5876925"/>
            <a:ext cx="2393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МОРСКОЙ ПЕЙЗАЖ</a:t>
            </a:r>
          </a:p>
        </p:txBody>
      </p:sp>
      <p:pic>
        <p:nvPicPr>
          <p:cNvPr id="7193" name="Picture 25" descr="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675" y="520700"/>
            <a:ext cx="2679700" cy="1985963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405" name="Oval 37"/>
          <p:cNvSpPr>
            <a:spLocks noChangeArrowheads="1"/>
          </p:cNvSpPr>
          <p:nvPr/>
        </p:nvSpPr>
        <p:spPr bwMode="auto">
          <a:xfrm>
            <a:off x="6276975" y="612775"/>
            <a:ext cx="360363" cy="3603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6407" name="Oval 39"/>
          <p:cNvSpPr>
            <a:spLocks noChangeArrowheads="1"/>
          </p:cNvSpPr>
          <p:nvPr/>
        </p:nvSpPr>
        <p:spPr bwMode="auto">
          <a:xfrm>
            <a:off x="171450" y="4756150"/>
            <a:ext cx="360363" cy="3603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6408" name="Oval 40"/>
          <p:cNvSpPr>
            <a:spLocks noChangeArrowheads="1"/>
          </p:cNvSpPr>
          <p:nvPr/>
        </p:nvSpPr>
        <p:spPr bwMode="auto">
          <a:xfrm>
            <a:off x="7358063" y="4797425"/>
            <a:ext cx="360362" cy="3603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990033"/>
                </a:solidFill>
              </a:rPr>
              <a:t>7</a:t>
            </a:r>
          </a:p>
        </p:txBody>
      </p:sp>
      <p:sp>
        <p:nvSpPr>
          <p:cNvPr id="16409" name="Oval 41"/>
          <p:cNvSpPr>
            <a:spLocks noChangeArrowheads="1"/>
          </p:cNvSpPr>
          <p:nvPr/>
        </p:nvSpPr>
        <p:spPr bwMode="auto">
          <a:xfrm>
            <a:off x="5219700" y="4724400"/>
            <a:ext cx="360363" cy="3603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990033"/>
                </a:solidFill>
              </a:rPr>
              <a:t>6</a:t>
            </a:r>
          </a:p>
        </p:txBody>
      </p:sp>
      <p:sp>
        <p:nvSpPr>
          <p:cNvPr id="16410" name="Oval 42"/>
          <p:cNvSpPr>
            <a:spLocks noChangeArrowheads="1"/>
          </p:cNvSpPr>
          <p:nvPr/>
        </p:nvSpPr>
        <p:spPr bwMode="auto">
          <a:xfrm>
            <a:off x="2714625" y="4711700"/>
            <a:ext cx="360363" cy="3603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20499" name="Text Box 44"/>
          <p:cNvSpPr txBox="1">
            <a:spLocks noChangeArrowheads="1"/>
          </p:cNvSpPr>
          <p:nvPr/>
        </p:nvSpPr>
        <p:spPr bwMode="auto">
          <a:xfrm>
            <a:off x="3759200" y="28733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32" name="Oval 34"/>
          <p:cNvSpPr>
            <a:spLocks noChangeArrowheads="1"/>
          </p:cNvSpPr>
          <p:nvPr/>
        </p:nvSpPr>
        <p:spPr bwMode="auto">
          <a:xfrm>
            <a:off x="357188" y="571500"/>
            <a:ext cx="360362" cy="36036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1</a:t>
            </a:r>
          </a:p>
        </p:txBody>
      </p:sp>
      <p:pic>
        <p:nvPicPr>
          <p:cNvPr id="7188" name="Picture 20" descr="Van_Gog_Sea_in_Sen_Mar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3298825"/>
            <a:ext cx="2305050" cy="1916113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96" name="Picture 28" descr="После дожд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263" y="3300413"/>
            <a:ext cx="1998662" cy="1914525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87" name="Picture 19" descr="Mone_Rhuan_Cathedral_Eveni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80288" y="2760663"/>
            <a:ext cx="1562100" cy="2454275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95" name="Picture 27" descr="Яан Элькен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27313" y="3346450"/>
            <a:ext cx="2301875" cy="1868488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Oval 34"/>
          <p:cNvSpPr>
            <a:spLocks noChangeArrowheads="1"/>
          </p:cNvSpPr>
          <p:nvPr/>
        </p:nvSpPr>
        <p:spPr bwMode="auto">
          <a:xfrm>
            <a:off x="71438" y="4783138"/>
            <a:ext cx="360362" cy="3603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34" name="Oval 34"/>
          <p:cNvSpPr>
            <a:spLocks noChangeArrowheads="1"/>
          </p:cNvSpPr>
          <p:nvPr/>
        </p:nvSpPr>
        <p:spPr bwMode="auto">
          <a:xfrm>
            <a:off x="2643188" y="4783138"/>
            <a:ext cx="360362" cy="3603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5143500" y="4783138"/>
            <a:ext cx="360363" cy="3603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auto">
          <a:xfrm>
            <a:off x="7358063" y="4783138"/>
            <a:ext cx="360362" cy="36036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-0.01041 L 0.6474 -0.46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00" y="-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1551 L -0.04427 -0.05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00579 L 0.52291 -0.1143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00" y="-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08871 -0.0979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-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023 L -0.27621 -0.414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0" y="-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59259E-6 L -0.31667 -0.403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-2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2686 L 0.08177 -0.0724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7"/>
                  </p:tgtEl>
                </p:cond>
              </p:nextCondLst>
            </p:seq>
          </p:childTnLst>
        </p:cTn>
      </p:par>
    </p:tnLst>
    <p:bldLst>
      <p:bldP spid="7180" grpId="0"/>
      <p:bldP spid="7181" grpId="0"/>
      <p:bldP spid="7182" grpId="0"/>
      <p:bldP spid="7183" grpId="0"/>
      <p:bldP spid="7184" grpId="0"/>
      <p:bldP spid="7185" grpId="0"/>
      <p:bldP spid="718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-26988"/>
            <a:ext cx="8229600" cy="868363"/>
          </a:xfrm>
          <a:ln>
            <a:miter lim="800000"/>
            <a:headEnd/>
            <a:tailEnd/>
          </a:ln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>
                <a:ln w="11430"/>
                <a:solidFill>
                  <a:srgbClr val="002060"/>
                </a:solidFill>
              </a:rPr>
              <a:t>ИЗОБРАЖЕНИЕ ПРОСТРАНСТВА</a:t>
            </a:r>
          </a:p>
        </p:txBody>
      </p:sp>
      <p:pic>
        <p:nvPicPr>
          <p:cNvPr id="9224" name="Picture 8" descr="Египет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476250"/>
            <a:ext cx="2185988" cy="2185988"/>
          </a:xfrm>
        </p:spPr>
      </p:pic>
      <p:pic>
        <p:nvPicPr>
          <p:cNvPr id="9226" name="Picture 10" descr="рим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625" y="620713"/>
            <a:ext cx="1441450" cy="2187575"/>
          </a:xfrm>
        </p:spPr>
      </p:pic>
      <p:pic>
        <p:nvPicPr>
          <p:cNvPr id="9225" name="Picture 9" descr="питер"/>
          <p:cNvPicPr>
            <a:picLocks noChangeAspect="1" noChangeArrowheads="1"/>
          </p:cNvPicPr>
          <p:nvPr/>
        </p:nvPicPr>
        <p:blipFill>
          <a:blip r:embed="rId4">
            <a:lum bright="2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573463"/>
            <a:ext cx="33845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 descr="простр"/>
          <p:cNvPicPr>
            <a:picLocks noChangeAspect="1" noChangeArrowheads="1"/>
          </p:cNvPicPr>
          <p:nvPr/>
        </p:nvPicPr>
        <p:blipFill>
          <a:blip r:embed="rId5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284538"/>
            <a:ext cx="3384550" cy="265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166813" y="2636838"/>
            <a:ext cx="32353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/>
              <a:t>Сад и пруд. Настенная роспись.</a:t>
            </a:r>
          </a:p>
          <a:p>
            <a:pPr eaLnBrk="1" hangingPunct="1"/>
            <a:r>
              <a:rPr lang="ru-RU" sz="1600" i="1"/>
              <a:t>Древний Египет.</a:t>
            </a:r>
            <a:r>
              <a:rPr lang="en-US" sz="1600" i="1"/>
              <a:t> II</a:t>
            </a:r>
            <a:r>
              <a:rPr lang="ru-RU" sz="1600" i="1"/>
              <a:t> тыс. до н.э.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487988" y="2824163"/>
            <a:ext cx="30257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/>
              <a:t>Девушка, собирающая цветы.</a:t>
            </a:r>
          </a:p>
          <a:p>
            <a:pPr eaLnBrk="1" hangingPunct="1"/>
            <a:r>
              <a:rPr lang="ru-RU" sz="1600"/>
              <a:t>Фреска. </a:t>
            </a:r>
            <a:r>
              <a:rPr lang="ru-RU" sz="1600" i="1"/>
              <a:t>Древний Рим. </a:t>
            </a:r>
            <a:r>
              <a:rPr lang="en-US" sz="1600" i="1"/>
              <a:t>I</a:t>
            </a:r>
            <a:r>
              <a:rPr lang="ru-RU" sz="1600" i="1"/>
              <a:t> в.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095375" y="5921375"/>
            <a:ext cx="29908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/>
              <a:t>Неизвестный мастер.</a:t>
            </a:r>
          </a:p>
          <a:p>
            <a:pPr eaLnBrk="1" hangingPunct="1"/>
            <a:r>
              <a:rPr lang="ru-RU" sz="1600" i="1"/>
              <a:t>Райский сад. Германия. </a:t>
            </a:r>
            <a:r>
              <a:rPr lang="en-US" sz="1600" i="1"/>
              <a:t>XV </a:t>
            </a:r>
            <a:r>
              <a:rPr lang="ru-RU" sz="1600" i="1"/>
              <a:t>в.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624388" y="6064250"/>
            <a:ext cx="42179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b="1"/>
              <a:t>П.Брейгель Старший.</a:t>
            </a:r>
            <a:r>
              <a:rPr lang="ru-RU" sz="1600"/>
              <a:t> Охотники на снегу</a:t>
            </a:r>
            <a:r>
              <a:rPr lang="ru-RU" sz="1600" i="1"/>
              <a:t>.</a:t>
            </a:r>
          </a:p>
          <a:p>
            <a:pPr eaLnBrk="1" hangingPunct="1"/>
            <a:r>
              <a:rPr lang="ru-RU" sz="1600" i="1"/>
              <a:t>Нидерланды. </a:t>
            </a:r>
            <a:r>
              <a:rPr lang="en-US" sz="1600" i="1"/>
              <a:t>XVI </a:t>
            </a:r>
            <a:r>
              <a:rPr lang="ru-RU" sz="1600" i="1"/>
              <a:t>в.</a:t>
            </a:r>
          </a:p>
        </p:txBody>
      </p:sp>
      <p:pic>
        <p:nvPicPr>
          <p:cNvPr id="9232" name="Picture 16" descr="Н Исаёно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27200"/>
            <a:ext cx="4394200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Picture 17" descr="тоомас винт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284288"/>
            <a:ext cx="4132263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4" name="Line 18"/>
          <p:cNvSpPr>
            <a:spLocks noChangeShapeType="1"/>
          </p:cNvSpPr>
          <p:nvPr/>
        </p:nvSpPr>
        <p:spPr bwMode="auto">
          <a:xfrm flipV="1">
            <a:off x="179388" y="2133600"/>
            <a:ext cx="4392612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 flipV="1">
            <a:off x="4787900" y="3933825"/>
            <a:ext cx="4105275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9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 nodeType="clickPar">
                      <p:stCondLst>
                        <p:cond delay="0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9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 nodeType="clickPar">
                      <p:stCondLst>
                        <p:cond delay="0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2"/>
                  </p:tgtEl>
                </p:cond>
              </p:nextCondLst>
            </p:seq>
          </p:childTnLst>
        </p:cTn>
      </p:par>
    </p:tnLst>
    <p:bldLst>
      <p:bldP spid="9228" grpId="0"/>
      <p:bldP spid="9229" grpId="0"/>
      <p:bldP spid="9230" grpId="0"/>
      <p:bldP spid="9231" grpId="0"/>
      <p:bldP spid="9234" grpId="0" animBg="1"/>
      <p:bldP spid="92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019204" y="188913"/>
            <a:ext cx="769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ln w="1905"/>
                <a:solidFill>
                  <a:srgbClr val="621F0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ПЕРСПЕКТИВА</a:t>
            </a:r>
            <a:r>
              <a:rPr lang="ru-RU" sz="2000" dirty="0"/>
              <a:t> – учение о способах передачи пространства на плоскости изображения.</a:t>
            </a:r>
          </a:p>
        </p:txBody>
      </p:sp>
      <p:sp>
        <p:nvSpPr>
          <p:cNvPr id="18435" name="AutoShape 4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86776" y="571480"/>
            <a:ext cx="542954" cy="482620"/>
          </a:xfrm>
          <a:prstGeom prst="actionButtonBackPrevious">
            <a:avLst/>
          </a:prstGeom>
          <a:solidFill>
            <a:srgbClr val="996633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soft" dir="tl">
              <a:rot lat="0" lon="0" rev="0"/>
            </a:lightRig>
          </a:scene3d>
          <a:sp3d contourW="12700">
            <a:bevelT w="152400" h="50800" prst="softRound"/>
            <a:contourClr>
              <a:srgbClr val="CC9900"/>
            </a:contourClr>
          </a:sp3d>
        </p:spPr>
        <p:txBody>
          <a:bodyPr wrap="none" anchor="ctr"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532" name="Picture 49" descr="picture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13" y="1412875"/>
            <a:ext cx="770413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627313" y="119698"/>
            <a:ext cx="38011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i="1" dirty="0">
                <a:ln w="1016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Прямая перспектива</a:t>
            </a:r>
          </a:p>
        </p:txBody>
      </p:sp>
      <p:sp>
        <p:nvSpPr>
          <p:cNvPr id="23556" name="Rectangle 26"/>
          <p:cNvSpPr>
            <a:spLocks noChangeArrowheads="1"/>
          </p:cNvSpPr>
          <p:nvPr/>
        </p:nvSpPr>
        <p:spPr bwMode="auto">
          <a:xfrm>
            <a:off x="4286250" y="628650"/>
            <a:ext cx="446087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/>
              <a:t>рассчитана на фиксированную точку зрения;</a:t>
            </a:r>
          </a:p>
          <a:p>
            <a:pPr>
              <a:buFontTx/>
              <a:buChar char="•"/>
            </a:pPr>
            <a:r>
              <a:rPr lang="ru-RU"/>
              <a:t>предполагает единую точку схода на линии горизонта и пропорциональное уменьшение предметов по мере удаления их от переднего плана.</a:t>
            </a:r>
          </a:p>
        </p:txBody>
      </p:sp>
      <p:sp>
        <p:nvSpPr>
          <p:cNvPr id="28702" name="Rectangle 30"/>
          <p:cNvSpPr>
            <a:spLocks noChangeArrowheads="1"/>
          </p:cNvSpPr>
          <p:nvPr/>
        </p:nvSpPr>
        <p:spPr bwMode="auto">
          <a:xfrm>
            <a:off x="571500" y="4929188"/>
            <a:ext cx="34559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/>
              <a:t>параллельные линии сходятся в бесконечно </a:t>
            </a:r>
          </a:p>
          <a:p>
            <a:r>
              <a:rPr lang="ru-RU"/>
              <a:t>удаленных точках, называемых точками схода </a:t>
            </a:r>
          </a:p>
          <a:p>
            <a:r>
              <a:rPr lang="ru-RU"/>
              <a:t>на линии горизонта.</a:t>
            </a:r>
          </a:p>
        </p:txBody>
      </p:sp>
      <p:pic>
        <p:nvPicPr>
          <p:cNvPr id="28703" name="Picture 31" descr="Гермашев Михаи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8" y="2944813"/>
            <a:ext cx="4643437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04" name="Line 32"/>
          <p:cNvSpPr>
            <a:spLocks noChangeShapeType="1"/>
          </p:cNvSpPr>
          <p:nvPr/>
        </p:nvSpPr>
        <p:spPr bwMode="auto">
          <a:xfrm>
            <a:off x="4872038" y="4154488"/>
            <a:ext cx="3744912" cy="3286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5" name="Line 33"/>
          <p:cNvSpPr>
            <a:spLocks noChangeShapeType="1"/>
          </p:cNvSpPr>
          <p:nvPr/>
        </p:nvSpPr>
        <p:spPr bwMode="auto">
          <a:xfrm>
            <a:off x="4992688" y="4402138"/>
            <a:ext cx="3529012" cy="555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6" name="Line 34"/>
          <p:cNvSpPr>
            <a:spLocks noChangeShapeType="1"/>
          </p:cNvSpPr>
          <p:nvPr/>
        </p:nvSpPr>
        <p:spPr bwMode="auto">
          <a:xfrm flipV="1">
            <a:off x="5087938" y="4483100"/>
            <a:ext cx="3529012" cy="215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7" name="Line 35"/>
          <p:cNvSpPr>
            <a:spLocks noChangeShapeType="1"/>
          </p:cNvSpPr>
          <p:nvPr/>
        </p:nvSpPr>
        <p:spPr bwMode="auto">
          <a:xfrm flipH="1">
            <a:off x="479425" y="4411663"/>
            <a:ext cx="4608513" cy="215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8" name="Line 36"/>
          <p:cNvSpPr>
            <a:spLocks noChangeShapeType="1"/>
          </p:cNvSpPr>
          <p:nvPr/>
        </p:nvSpPr>
        <p:spPr bwMode="auto">
          <a:xfrm flipH="1" flipV="1">
            <a:off x="550863" y="4627563"/>
            <a:ext cx="4537075" cy="714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9" name="Line 37"/>
          <p:cNvSpPr>
            <a:spLocks noChangeShapeType="1"/>
          </p:cNvSpPr>
          <p:nvPr/>
        </p:nvSpPr>
        <p:spPr bwMode="auto">
          <a:xfrm flipV="1">
            <a:off x="300038" y="4462463"/>
            <a:ext cx="8470900" cy="1651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10" name="Oval 38"/>
          <p:cNvSpPr>
            <a:spLocks noChangeArrowheads="1"/>
          </p:cNvSpPr>
          <p:nvPr/>
        </p:nvSpPr>
        <p:spPr bwMode="auto">
          <a:xfrm>
            <a:off x="8545513" y="4386263"/>
            <a:ext cx="144462" cy="144462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11" name="Oval 39"/>
          <p:cNvSpPr>
            <a:spLocks noChangeArrowheads="1"/>
          </p:cNvSpPr>
          <p:nvPr/>
        </p:nvSpPr>
        <p:spPr bwMode="auto">
          <a:xfrm>
            <a:off x="311150" y="4529138"/>
            <a:ext cx="144463" cy="144462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12" name="Text Box 40"/>
          <p:cNvSpPr txBox="1">
            <a:spLocks noChangeArrowheads="1"/>
          </p:cNvSpPr>
          <p:nvPr/>
        </p:nvSpPr>
        <p:spPr bwMode="auto">
          <a:xfrm>
            <a:off x="8604250" y="407035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28713" name="Text Box 41"/>
          <p:cNvSpPr txBox="1">
            <a:spLocks noChangeArrowheads="1"/>
          </p:cNvSpPr>
          <p:nvPr/>
        </p:nvSpPr>
        <p:spPr bwMode="auto">
          <a:xfrm>
            <a:off x="236538" y="4168775"/>
            <a:ext cx="250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28714" name="Text Box 42"/>
          <p:cNvSpPr txBox="1">
            <a:spLocks noChangeArrowheads="1"/>
          </p:cNvSpPr>
          <p:nvPr/>
        </p:nvSpPr>
        <p:spPr bwMode="auto">
          <a:xfrm>
            <a:off x="4151313" y="2444750"/>
            <a:ext cx="4564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>
                <a:solidFill>
                  <a:srgbClr val="990033"/>
                </a:solidFill>
              </a:rPr>
              <a:t>Линейная перспектива с двумя точками схода</a:t>
            </a:r>
          </a:p>
        </p:txBody>
      </p:sp>
      <p:pic>
        <p:nvPicPr>
          <p:cNvPr id="23569" name="Picture 5" descr="большая дорог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720725"/>
            <a:ext cx="38957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1273175" y="2317750"/>
            <a:ext cx="2493963" cy="8969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282700" y="742950"/>
            <a:ext cx="1603375" cy="15462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1350963" y="2317750"/>
            <a:ext cx="2727325" cy="1571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142875" y="2317750"/>
            <a:ext cx="1130300" cy="7413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26194" y="1070769"/>
            <a:ext cx="1597025" cy="8969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26" idx="4"/>
          </p:cNvCxnSpPr>
          <p:nvPr/>
        </p:nvCxnSpPr>
        <p:spPr>
          <a:xfrm rot="16200000" flipH="1">
            <a:off x="1035844" y="2626519"/>
            <a:ext cx="815975" cy="2809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1265238" y="2281238"/>
            <a:ext cx="77787" cy="77787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179388" y="3308350"/>
            <a:ext cx="351155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/>
              <a:t>И.И.Левитан </a:t>
            </a:r>
            <a:br>
              <a:rPr lang="ru-RU" sz="1600"/>
            </a:br>
            <a:r>
              <a:rPr lang="ru-RU" sz="1600"/>
              <a:t>Солнечный день. Большая дорога</a:t>
            </a:r>
            <a:r>
              <a:rPr lang="ru-RU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87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87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8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8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8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8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8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8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8702" grpId="0"/>
      <p:bldP spid="28704" grpId="0" animBg="1"/>
      <p:bldP spid="28705" grpId="0" animBg="1"/>
      <p:bldP spid="28705" grpId="1" animBg="1"/>
      <p:bldP spid="28706" grpId="0" animBg="1"/>
      <p:bldP spid="28707" grpId="0" animBg="1"/>
      <p:bldP spid="28708" grpId="0" animBg="1"/>
      <p:bldP spid="28709" grpId="0" animBg="1"/>
      <p:bldP spid="28710" grpId="0" animBg="1"/>
      <p:bldP spid="28711" grpId="0" animBg="1"/>
      <p:bldP spid="28712" grpId="0"/>
      <p:bldP spid="28713" grpId="0"/>
      <p:bldP spid="287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1112838" y="981075"/>
            <a:ext cx="3530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/>
              <a:t>условная система приемов построения </a:t>
            </a:r>
          </a:p>
          <a:p>
            <a:r>
              <a:rPr lang="ru-RU"/>
              <a:t>трехмерного пространства и объемных предметов </a:t>
            </a: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2209800" y="209550"/>
            <a:ext cx="46747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Обратная перспектива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212850" y="3175000"/>
            <a:ext cx="34305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/>
              <a:t>увеличение размеров предметов по </a:t>
            </a:r>
          </a:p>
          <a:p>
            <a:r>
              <a:rPr lang="ru-RU"/>
              <a:t>мере их удаления от переднего плана. 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189038" y="2427288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/>
              <a:t>совмещение нескольких    точек зрения</a:t>
            </a:r>
          </a:p>
        </p:txBody>
      </p:sp>
      <p:pic>
        <p:nvPicPr>
          <p:cNvPr id="24582" name="Рисунок 4" descr="Рисунок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" t="1735" r="2605" b="2663"/>
          <a:stretch>
            <a:fillRect/>
          </a:stretch>
        </p:blipFill>
        <p:spPr bwMode="auto">
          <a:xfrm>
            <a:off x="4643438" y="857250"/>
            <a:ext cx="4143375" cy="5072063"/>
          </a:xfrm>
          <a:prstGeom prst="rect">
            <a:avLst/>
          </a:prstGeom>
          <a:noFill/>
          <a:ln w="7620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4787900" y="4437063"/>
            <a:ext cx="2232025" cy="21605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5948363" y="4365625"/>
            <a:ext cx="1511300" cy="23034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0727" grpId="0"/>
      <p:bldP spid="30729" grpId="0" animBg="1"/>
      <p:bldP spid="307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301750" y="785813"/>
            <a:ext cx="4699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/>
              <a:t>Отличает:</a:t>
            </a:r>
          </a:p>
          <a:p>
            <a:pPr>
              <a:buFontTx/>
              <a:buChar char="•"/>
            </a:pPr>
            <a:r>
              <a:rPr lang="ru-RU"/>
              <a:t>несколько точек зрения; </a:t>
            </a:r>
          </a:p>
          <a:p>
            <a:pPr>
              <a:buFontTx/>
              <a:buChar char="•"/>
            </a:pPr>
            <a:r>
              <a:rPr lang="ru-RU"/>
              <a:t>наклон вертикальных осей к центру; </a:t>
            </a:r>
          </a:p>
          <a:p>
            <a:pPr>
              <a:buFontTx/>
              <a:buChar char="•"/>
            </a:pPr>
            <a:r>
              <a:rPr lang="ru-RU"/>
              <a:t>разворот плоскостей к переднему плану. 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2195513" y="260350"/>
            <a:ext cx="52557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Сферическая перспектива</a:t>
            </a:r>
          </a:p>
        </p:txBody>
      </p:sp>
      <p:pic>
        <p:nvPicPr>
          <p:cNvPr id="25604" name="Picture 6" descr="Петров-Водкин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2286000"/>
            <a:ext cx="6769100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6659563" y="2565400"/>
            <a:ext cx="504825" cy="2159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7235825" y="2492375"/>
            <a:ext cx="504825" cy="19431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4787900" y="2205038"/>
            <a:ext cx="0" cy="12239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3492500" y="2349500"/>
            <a:ext cx="0" cy="2447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 animBg="1"/>
      <p:bldP spid="31752" grpId="0" animBg="1"/>
      <p:bldP spid="31753" grpId="0" animBg="1"/>
      <p:bldP spid="3175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285750" y="2492375"/>
            <a:ext cx="3671888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Это изменение в цвете и тоне предмета, изменение его контраста в сторону уменьшения, приглушения при удалении вглубь пространства.</a:t>
            </a: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2195513" y="119698"/>
            <a:ext cx="48383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Воздушная перспектива</a:t>
            </a:r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285750" y="884238"/>
            <a:ext cx="31686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- </a:t>
            </a:r>
            <a:r>
              <a:rPr lang="ru-RU" b="1" i="1"/>
              <a:t> </a:t>
            </a:r>
            <a:r>
              <a:rPr lang="ru-RU"/>
              <a:t>способ передачи светотеневых и колористических качеств изображаемых объектов. </a:t>
            </a:r>
          </a:p>
        </p:txBody>
      </p:sp>
      <p:pic>
        <p:nvPicPr>
          <p:cNvPr id="22533" name="Picture 7" descr="7228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8300" y="3429000"/>
            <a:ext cx="4537075" cy="3152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4" name="Picture 8" descr="Golubie_dali_B"/>
          <p:cNvPicPr>
            <a:picLocks noChangeAspect="1" noChangeArrowheads="1"/>
          </p:cNvPicPr>
          <p:nvPr/>
        </p:nvPicPr>
        <p:blipFill>
          <a:blip r:embed="rId3">
            <a:lum bright="24000" contrast="18000"/>
          </a:blip>
          <a:srcRect/>
          <a:stretch>
            <a:fillRect/>
          </a:stretch>
        </p:blipFill>
        <p:spPr bwMode="auto">
          <a:xfrm>
            <a:off x="4186238" y="676275"/>
            <a:ext cx="4457700" cy="246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34" descr="карандаш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4357688"/>
            <a:ext cx="1143000" cy="2085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7952" y="1772816"/>
            <a:ext cx="6629400" cy="441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EB641B">
                <a:lumMod val="60000"/>
                <a:lumOff val="40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250825" y="260350"/>
            <a:ext cx="8713788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457200" algn="l"/>
              </a:tabLs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tabLst>
                <a:tab pos="457200" algn="l"/>
              </a:tabLs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2pPr>
            <a:lvl3pPr marL="1143000" indent="-228600">
              <a:tabLst>
                <a:tab pos="457200" algn="l"/>
              </a:tabLs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tabLst>
                <a:tab pos="457200" algn="l"/>
              </a:tabLs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4pPr>
            <a:lvl5pPr marL="2057400" indent="-228600">
              <a:tabLst>
                <a:tab pos="457200" algn="l"/>
              </a:tabLs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  <a:buSzPts val="1000"/>
            </a:pPr>
            <a:r>
              <a:rPr lang="ru-RU" b="1" i="1">
                <a:cs typeface="Times New Roman" panose="02020603050405020304" pitchFamily="18" charset="0"/>
              </a:rPr>
              <a:t>Линии схода</a:t>
            </a:r>
            <a:r>
              <a:rPr lang="ru-RU">
                <a:cs typeface="Times New Roman" panose="02020603050405020304" pitchFamily="18" charset="0"/>
              </a:rPr>
              <a:t> - это линии, образующие края объекта с учетом их удаленности от точки наблюдения и показывают положение объекта в перспективе.</a:t>
            </a:r>
            <a:r>
              <a:rPr lang="ru-RU" sz="1600" b="1" i="1"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  <a:buSzPts val="1000"/>
            </a:pPr>
            <a:r>
              <a:rPr lang="ru-RU" b="1" i="1">
                <a:cs typeface="Times New Roman" panose="02020603050405020304" pitchFamily="18" charset="0"/>
              </a:rPr>
              <a:t>Точка схода - </a:t>
            </a:r>
            <a:r>
              <a:rPr lang="ru-RU">
                <a:cs typeface="Times New Roman" panose="02020603050405020304" pitchFamily="18" charset="0"/>
              </a:rPr>
              <a:t>точка, в которой соединяются линии схода.</a:t>
            </a:r>
            <a:endParaRPr lang="ru-RU" sz="16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7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34" descr="карандаш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3929063"/>
            <a:ext cx="1193800" cy="1655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66" name="Picture 46"/>
          <p:cNvPicPr>
            <a:picLocks noChangeAspect="1" noChangeArrowheads="1"/>
          </p:cNvPicPr>
          <p:nvPr/>
        </p:nvPicPr>
        <p:blipFill>
          <a:blip r:embed="rId4">
            <a:lum contrast="18000"/>
          </a:blip>
          <a:srcRect/>
          <a:stretch>
            <a:fillRect/>
          </a:stretch>
        </p:blipFill>
        <p:spPr bwMode="auto">
          <a:xfrm>
            <a:off x="3698875" y="1308894"/>
            <a:ext cx="2027237" cy="2519362"/>
          </a:xfrm>
          <a:prstGeom prst="rect">
            <a:avLst/>
          </a:prstGeom>
          <a:ln w="762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67" name="Picture 47" descr="Шишки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291" y="1915354"/>
            <a:ext cx="3024188" cy="1814513"/>
          </a:xfrm>
          <a:prstGeom prst="rect">
            <a:avLst/>
          </a:prstGeom>
          <a:ln w="762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68" name="Picture 48" descr="Билибин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16805" y="1384722"/>
            <a:ext cx="2525712" cy="1731962"/>
          </a:xfrm>
          <a:prstGeom prst="rect">
            <a:avLst/>
          </a:prstGeom>
          <a:ln w="762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71" name="Picture 51" descr="кролик дюрер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60124" y="4230730"/>
            <a:ext cx="1943100" cy="2376488"/>
          </a:xfrm>
          <a:prstGeom prst="rect">
            <a:avLst/>
          </a:prstGeom>
          <a:ln w="762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80" name="Text Box 60"/>
          <p:cNvSpPr txBox="1">
            <a:spLocks noChangeArrowheads="1"/>
          </p:cNvSpPr>
          <p:nvPr/>
        </p:nvSpPr>
        <p:spPr bwMode="auto">
          <a:xfrm>
            <a:off x="1619673" y="-48859"/>
            <a:ext cx="974661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</a:t>
            </a:r>
          </a:p>
          <a:p>
            <a:pPr>
              <a:defRPr/>
            </a:pPr>
            <a:r>
              <a:rPr lang="ru-RU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</a:t>
            </a: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Тест по теме прошлого </a:t>
            </a: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урока </a:t>
            </a:r>
          </a:p>
          <a:p>
            <a:pPr>
              <a:defRPr/>
            </a:pP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ЖАНРЫ </a:t>
            </a:r>
            <a:r>
              <a:rPr lang="ru-RU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ИЗОБРАЗИТЕЛЬНОГО ИСКУССТВА</a:t>
            </a:r>
          </a:p>
        </p:txBody>
      </p:sp>
      <p:pic>
        <p:nvPicPr>
          <p:cNvPr id="5181" name="Picture 61" descr="renuar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82686" y="3917157"/>
            <a:ext cx="2393950" cy="2735262"/>
          </a:xfrm>
          <a:prstGeom prst="rect">
            <a:avLst/>
          </a:prstGeom>
          <a:ln w="762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486" name="Oval 366"/>
          <p:cNvSpPr>
            <a:spLocks noChangeArrowheads="1"/>
          </p:cNvSpPr>
          <p:nvPr/>
        </p:nvSpPr>
        <p:spPr bwMode="auto">
          <a:xfrm>
            <a:off x="467544" y="3116683"/>
            <a:ext cx="532581" cy="61318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990033"/>
                </a:solidFill>
              </a:rPr>
              <a:t>1</a:t>
            </a:r>
          </a:p>
        </p:txBody>
      </p:sp>
      <p:sp>
        <p:nvSpPr>
          <p:cNvPr id="5489" name="Oval 369"/>
          <p:cNvSpPr>
            <a:spLocks noChangeArrowheads="1"/>
          </p:cNvSpPr>
          <p:nvPr/>
        </p:nvSpPr>
        <p:spPr bwMode="auto">
          <a:xfrm>
            <a:off x="3425825" y="3282950"/>
            <a:ext cx="431800" cy="4318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990033"/>
                </a:solidFill>
              </a:rPr>
              <a:t>2</a:t>
            </a:r>
          </a:p>
        </p:txBody>
      </p:sp>
      <p:sp>
        <p:nvSpPr>
          <p:cNvPr id="5490" name="Oval 370"/>
          <p:cNvSpPr>
            <a:spLocks noChangeArrowheads="1"/>
          </p:cNvSpPr>
          <p:nvPr/>
        </p:nvSpPr>
        <p:spPr bwMode="auto">
          <a:xfrm>
            <a:off x="6354763" y="2640013"/>
            <a:ext cx="431800" cy="431800"/>
          </a:xfrm>
          <a:prstGeom prst="ellipse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990033"/>
                </a:solidFill>
              </a:rPr>
              <a:t>3</a:t>
            </a:r>
          </a:p>
        </p:txBody>
      </p:sp>
      <p:sp>
        <p:nvSpPr>
          <p:cNvPr id="5491" name="Oval 371"/>
          <p:cNvSpPr>
            <a:spLocks noChangeArrowheads="1"/>
          </p:cNvSpPr>
          <p:nvPr/>
        </p:nvSpPr>
        <p:spPr bwMode="auto">
          <a:xfrm>
            <a:off x="1000125" y="5068888"/>
            <a:ext cx="431800" cy="4318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990033"/>
                </a:solidFill>
              </a:rPr>
              <a:t>4</a:t>
            </a:r>
          </a:p>
        </p:txBody>
      </p:sp>
      <p:sp>
        <p:nvSpPr>
          <p:cNvPr id="5492" name="Oval 372"/>
          <p:cNvSpPr>
            <a:spLocks noChangeArrowheads="1"/>
          </p:cNvSpPr>
          <p:nvPr/>
        </p:nvSpPr>
        <p:spPr bwMode="auto">
          <a:xfrm>
            <a:off x="6143625" y="6237288"/>
            <a:ext cx="431800" cy="4318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990033"/>
                </a:solidFill>
              </a:rPr>
              <a:t>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966804"/>
            <a:ext cx="3606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Назовите к каким  жанрам относится изображения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0" name="Rectangle 94"/>
          <p:cNvSpPr>
            <a:spLocks noChangeArrowheads="1"/>
          </p:cNvSpPr>
          <p:nvPr/>
        </p:nvSpPr>
        <p:spPr bwMode="auto">
          <a:xfrm>
            <a:off x="0" y="0"/>
            <a:ext cx="9217025" cy="3143250"/>
          </a:xfrm>
          <a:prstGeom prst="rect">
            <a:avLst/>
          </a:prstGeom>
          <a:gradFill rotWithShape="1">
            <a:gsLst>
              <a:gs pos="0">
                <a:srgbClr val="88B0DC"/>
              </a:gs>
              <a:gs pos="100000">
                <a:srgbClr val="D4ECF4"/>
              </a:gs>
            </a:gsLst>
            <a:lin ang="5400000" scaled="1"/>
          </a:gra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68" name="Freeform 32"/>
          <p:cNvSpPr>
            <a:spLocks/>
          </p:cNvSpPr>
          <p:nvPr/>
        </p:nvSpPr>
        <p:spPr bwMode="auto">
          <a:xfrm>
            <a:off x="-1692275" y="2795588"/>
            <a:ext cx="11712575" cy="419100"/>
          </a:xfrm>
          <a:custGeom>
            <a:avLst/>
            <a:gdLst>
              <a:gd name="T0" fmla="*/ 2147483647 w 7378"/>
              <a:gd name="T1" fmla="*/ 2147483647 h 264"/>
              <a:gd name="T2" fmla="*/ 2147483647 w 7378"/>
              <a:gd name="T3" fmla="*/ 2147483647 h 264"/>
              <a:gd name="T4" fmla="*/ 2147483647 w 7378"/>
              <a:gd name="T5" fmla="*/ 2147483647 h 264"/>
              <a:gd name="T6" fmla="*/ 2147483647 w 7378"/>
              <a:gd name="T7" fmla="*/ 2147483647 h 264"/>
              <a:gd name="T8" fmla="*/ 2147483647 w 7378"/>
              <a:gd name="T9" fmla="*/ 2147483647 h 264"/>
              <a:gd name="T10" fmla="*/ 2147483647 w 7378"/>
              <a:gd name="T11" fmla="*/ 2147483647 h 264"/>
              <a:gd name="T12" fmla="*/ 2147483647 w 7378"/>
              <a:gd name="T13" fmla="*/ 2147483647 h 264"/>
              <a:gd name="T14" fmla="*/ 2147483647 w 7378"/>
              <a:gd name="T15" fmla="*/ 2147483647 h 264"/>
              <a:gd name="T16" fmla="*/ 2147483647 w 7378"/>
              <a:gd name="T17" fmla="*/ 2147483647 h 264"/>
              <a:gd name="T18" fmla="*/ 2147483647 w 7378"/>
              <a:gd name="T19" fmla="*/ 2147483647 h 264"/>
              <a:gd name="T20" fmla="*/ 2147483647 w 7378"/>
              <a:gd name="T21" fmla="*/ 2147483647 h 264"/>
              <a:gd name="T22" fmla="*/ 2147483647 w 7378"/>
              <a:gd name="T23" fmla="*/ 2147483647 h 264"/>
              <a:gd name="T24" fmla="*/ 2147483647 w 7378"/>
              <a:gd name="T25" fmla="*/ 2147483647 h 264"/>
              <a:gd name="T26" fmla="*/ 2147483647 w 7378"/>
              <a:gd name="T27" fmla="*/ 2147483647 h 264"/>
              <a:gd name="T28" fmla="*/ 2147483647 w 7378"/>
              <a:gd name="T29" fmla="*/ 2147483647 h 264"/>
              <a:gd name="T30" fmla="*/ 2147483647 w 7378"/>
              <a:gd name="T31" fmla="*/ 2147483647 h 264"/>
              <a:gd name="T32" fmla="*/ 2147483647 w 7378"/>
              <a:gd name="T33" fmla="*/ 2147483647 h 264"/>
              <a:gd name="T34" fmla="*/ 2147483647 w 7378"/>
              <a:gd name="T35" fmla="*/ 2147483647 h 264"/>
              <a:gd name="T36" fmla="*/ 2147483647 w 7378"/>
              <a:gd name="T37" fmla="*/ 2147483647 h 264"/>
              <a:gd name="T38" fmla="*/ 2147483647 w 7378"/>
              <a:gd name="T39" fmla="*/ 2147483647 h 264"/>
              <a:gd name="T40" fmla="*/ 2147483647 w 7378"/>
              <a:gd name="T41" fmla="*/ 2147483647 h 264"/>
              <a:gd name="T42" fmla="*/ 2147483647 w 7378"/>
              <a:gd name="T43" fmla="*/ 2147483647 h 264"/>
              <a:gd name="T44" fmla="*/ 2147483647 w 7378"/>
              <a:gd name="T45" fmla="*/ 2147483647 h 264"/>
              <a:gd name="T46" fmla="*/ 2147483647 w 7378"/>
              <a:gd name="T47" fmla="*/ 2147483647 h 264"/>
              <a:gd name="T48" fmla="*/ 2147483647 w 7378"/>
              <a:gd name="T49" fmla="*/ 2147483647 h 264"/>
              <a:gd name="T50" fmla="*/ 2147483647 w 7378"/>
              <a:gd name="T51" fmla="*/ 2147483647 h 264"/>
              <a:gd name="T52" fmla="*/ 2147483647 w 7378"/>
              <a:gd name="T53" fmla="*/ 2147483647 h 264"/>
              <a:gd name="T54" fmla="*/ 2147483647 w 7378"/>
              <a:gd name="T55" fmla="*/ 2147483647 h 264"/>
              <a:gd name="T56" fmla="*/ 2147483647 w 7378"/>
              <a:gd name="T57" fmla="*/ 2147483647 h 264"/>
              <a:gd name="T58" fmla="*/ 2147483647 w 7378"/>
              <a:gd name="T59" fmla="*/ 2147483647 h 264"/>
              <a:gd name="T60" fmla="*/ 2147483647 w 7378"/>
              <a:gd name="T61" fmla="*/ 2147483647 h 264"/>
              <a:gd name="T62" fmla="*/ 2147483647 w 7378"/>
              <a:gd name="T63" fmla="*/ 2147483647 h 264"/>
              <a:gd name="T64" fmla="*/ 2147483647 w 7378"/>
              <a:gd name="T65" fmla="*/ 2147483647 h 264"/>
              <a:gd name="T66" fmla="*/ 2147483647 w 7378"/>
              <a:gd name="T67" fmla="*/ 2147483647 h 264"/>
              <a:gd name="T68" fmla="*/ 2147483647 w 7378"/>
              <a:gd name="T69" fmla="*/ 2147483647 h 264"/>
              <a:gd name="T70" fmla="*/ 2147483647 w 7378"/>
              <a:gd name="T71" fmla="*/ 2147483647 h 26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7378"/>
              <a:gd name="T109" fmla="*/ 0 h 264"/>
              <a:gd name="T110" fmla="*/ 7378 w 7378"/>
              <a:gd name="T111" fmla="*/ 264 h 26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7378" h="264">
                <a:moveTo>
                  <a:pt x="695" y="234"/>
                </a:moveTo>
                <a:cubicBezTo>
                  <a:pt x="1390" y="234"/>
                  <a:pt x="5534" y="264"/>
                  <a:pt x="6456" y="234"/>
                </a:cubicBezTo>
                <a:cubicBezTo>
                  <a:pt x="7378" y="204"/>
                  <a:pt x="6282" y="67"/>
                  <a:pt x="6229" y="52"/>
                </a:cubicBezTo>
                <a:cubicBezTo>
                  <a:pt x="6176" y="37"/>
                  <a:pt x="6176" y="143"/>
                  <a:pt x="6138" y="143"/>
                </a:cubicBezTo>
                <a:cubicBezTo>
                  <a:pt x="6100" y="143"/>
                  <a:pt x="6047" y="60"/>
                  <a:pt x="6002" y="52"/>
                </a:cubicBezTo>
                <a:cubicBezTo>
                  <a:pt x="5957" y="44"/>
                  <a:pt x="5911" y="90"/>
                  <a:pt x="5866" y="97"/>
                </a:cubicBezTo>
                <a:cubicBezTo>
                  <a:pt x="5821" y="104"/>
                  <a:pt x="5775" y="104"/>
                  <a:pt x="5730" y="97"/>
                </a:cubicBezTo>
                <a:cubicBezTo>
                  <a:pt x="5685" y="90"/>
                  <a:pt x="5632" y="59"/>
                  <a:pt x="5594" y="52"/>
                </a:cubicBezTo>
                <a:cubicBezTo>
                  <a:pt x="5556" y="45"/>
                  <a:pt x="5548" y="52"/>
                  <a:pt x="5503" y="52"/>
                </a:cubicBezTo>
                <a:cubicBezTo>
                  <a:pt x="5458" y="52"/>
                  <a:pt x="5367" y="45"/>
                  <a:pt x="5322" y="52"/>
                </a:cubicBezTo>
                <a:cubicBezTo>
                  <a:pt x="5277" y="59"/>
                  <a:pt x="5276" y="90"/>
                  <a:pt x="5231" y="97"/>
                </a:cubicBezTo>
                <a:cubicBezTo>
                  <a:pt x="5186" y="104"/>
                  <a:pt x="5103" y="97"/>
                  <a:pt x="5050" y="97"/>
                </a:cubicBezTo>
                <a:cubicBezTo>
                  <a:pt x="4997" y="97"/>
                  <a:pt x="4944" y="112"/>
                  <a:pt x="4914" y="97"/>
                </a:cubicBezTo>
                <a:cubicBezTo>
                  <a:pt x="4884" y="82"/>
                  <a:pt x="4906" y="14"/>
                  <a:pt x="4868" y="7"/>
                </a:cubicBezTo>
                <a:cubicBezTo>
                  <a:pt x="4830" y="0"/>
                  <a:pt x="4725" y="37"/>
                  <a:pt x="4687" y="52"/>
                </a:cubicBezTo>
                <a:cubicBezTo>
                  <a:pt x="4649" y="67"/>
                  <a:pt x="4672" y="97"/>
                  <a:pt x="4642" y="97"/>
                </a:cubicBezTo>
                <a:cubicBezTo>
                  <a:pt x="4612" y="97"/>
                  <a:pt x="4544" y="52"/>
                  <a:pt x="4506" y="52"/>
                </a:cubicBezTo>
                <a:cubicBezTo>
                  <a:pt x="4468" y="52"/>
                  <a:pt x="4453" y="97"/>
                  <a:pt x="4415" y="97"/>
                </a:cubicBezTo>
                <a:cubicBezTo>
                  <a:pt x="4377" y="97"/>
                  <a:pt x="4324" y="52"/>
                  <a:pt x="4279" y="52"/>
                </a:cubicBezTo>
                <a:cubicBezTo>
                  <a:pt x="4234" y="52"/>
                  <a:pt x="4181" y="97"/>
                  <a:pt x="4143" y="97"/>
                </a:cubicBezTo>
                <a:cubicBezTo>
                  <a:pt x="4105" y="97"/>
                  <a:pt x="4090" y="52"/>
                  <a:pt x="4052" y="52"/>
                </a:cubicBezTo>
                <a:cubicBezTo>
                  <a:pt x="4014" y="52"/>
                  <a:pt x="3946" y="82"/>
                  <a:pt x="3916" y="97"/>
                </a:cubicBezTo>
                <a:cubicBezTo>
                  <a:pt x="3886" y="112"/>
                  <a:pt x="3894" y="143"/>
                  <a:pt x="3871" y="143"/>
                </a:cubicBezTo>
                <a:cubicBezTo>
                  <a:pt x="3848" y="143"/>
                  <a:pt x="3818" y="105"/>
                  <a:pt x="3780" y="97"/>
                </a:cubicBezTo>
                <a:cubicBezTo>
                  <a:pt x="3742" y="89"/>
                  <a:pt x="3674" y="89"/>
                  <a:pt x="3644" y="97"/>
                </a:cubicBezTo>
                <a:cubicBezTo>
                  <a:pt x="3614" y="105"/>
                  <a:pt x="3621" y="135"/>
                  <a:pt x="3598" y="143"/>
                </a:cubicBezTo>
                <a:cubicBezTo>
                  <a:pt x="3575" y="151"/>
                  <a:pt x="3546" y="151"/>
                  <a:pt x="3508" y="143"/>
                </a:cubicBezTo>
                <a:cubicBezTo>
                  <a:pt x="3470" y="135"/>
                  <a:pt x="3433" y="89"/>
                  <a:pt x="3372" y="97"/>
                </a:cubicBezTo>
                <a:cubicBezTo>
                  <a:pt x="3311" y="105"/>
                  <a:pt x="3198" y="173"/>
                  <a:pt x="3145" y="188"/>
                </a:cubicBezTo>
                <a:cubicBezTo>
                  <a:pt x="3092" y="203"/>
                  <a:pt x="3084" y="188"/>
                  <a:pt x="3054" y="188"/>
                </a:cubicBezTo>
                <a:cubicBezTo>
                  <a:pt x="3024" y="188"/>
                  <a:pt x="3023" y="188"/>
                  <a:pt x="2963" y="188"/>
                </a:cubicBezTo>
                <a:cubicBezTo>
                  <a:pt x="2903" y="188"/>
                  <a:pt x="2744" y="180"/>
                  <a:pt x="2691" y="188"/>
                </a:cubicBezTo>
                <a:cubicBezTo>
                  <a:pt x="2638" y="196"/>
                  <a:pt x="2684" y="234"/>
                  <a:pt x="2646" y="234"/>
                </a:cubicBezTo>
                <a:cubicBezTo>
                  <a:pt x="2608" y="234"/>
                  <a:pt x="2524" y="188"/>
                  <a:pt x="2464" y="188"/>
                </a:cubicBezTo>
                <a:cubicBezTo>
                  <a:pt x="2404" y="188"/>
                  <a:pt x="2585" y="226"/>
                  <a:pt x="2283" y="234"/>
                </a:cubicBezTo>
                <a:cubicBezTo>
                  <a:pt x="1981" y="242"/>
                  <a:pt x="0" y="234"/>
                  <a:pt x="695" y="234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56" name="Freeform 120"/>
          <p:cNvSpPr>
            <a:spLocks/>
          </p:cNvSpPr>
          <p:nvPr/>
        </p:nvSpPr>
        <p:spPr bwMode="auto">
          <a:xfrm>
            <a:off x="-1714500" y="2786063"/>
            <a:ext cx="11712575" cy="419100"/>
          </a:xfrm>
          <a:custGeom>
            <a:avLst/>
            <a:gdLst>
              <a:gd name="T0" fmla="*/ 2147483647 w 7378"/>
              <a:gd name="T1" fmla="*/ 2147483647 h 264"/>
              <a:gd name="T2" fmla="*/ 2147483647 w 7378"/>
              <a:gd name="T3" fmla="*/ 2147483647 h 264"/>
              <a:gd name="T4" fmla="*/ 2147483647 w 7378"/>
              <a:gd name="T5" fmla="*/ 2147483647 h 264"/>
              <a:gd name="T6" fmla="*/ 2147483647 w 7378"/>
              <a:gd name="T7" fmla="*/ 2147483647 h 264"/>
              <a:gd name="T8" fmla="*/ 2147483647 w 7378"/>
              <a:gd name="T9" fmla="*/ 2147483647 h 264"/>
              <a:gd name="T10" fmla="*/ 2147483647 w 7378"/>
              <a:gd name="T11" fmla="*/ 2147483647 h 264"/>
              <a:gd name="T12" fmla="*/ 2147483647 w 7378"/>
              <a:gd name="T13" fmla="*/ 2147483647 h 264"/>
              <a:gd name="T14" fmla="*/ 2147483647 w 7378"/>
              <a:gd name="T15" fmla="*/ 2147483647 h 264"/>
              <a:gd name="T16" fmla="*/ 2147483647 w 7378"/>
              <a:gd name="T17" fmla="*/ 2147483647 h 264"/>
              <a:gd name="T18" fmla="*/ 2147483647 w 7378"/>
              <a:gd name="T19" fmla="*/ 2147483647 h 264"/>
              <a:gd name="T20" fmla="*/ 2147483647 w 7378"/>
              <a:gd name="T21" fmla="*/ 2147483647 h 264"/>
              <a:gd name="T22" fmla="*/ 2147483647 w 7378"/>
              <a:gd name="T23" fmla="*/ 2147483647 h 264"/>
              <a:gd name="T24" fmla="*/ 2147483647 w 7378"/>
              <a:gd name="T25" fmla="*/ 2147483647 h 264"/>
              <a:gd name="T26" fmla="*/ 2147483647 w 7378"/>
              <a:gd name="T27" fmla="*/ 2147483647 h 264"/>
              <a:gd name="T28" fmla="*/ 2147483647 w 7378"/>
              <a:gd name="T29" fmla="*/ 2147483647 h 264"/>
              <a:gd name="T30" fmla="*/ 2147483647 w 7378"/>
              <a:gd name="T31" fmla="*/ 2147483647 h 264"/>
              <a:gd name="T32" fmla="*/ 2147483647 w 7378"/>
              <a:gd name="T33" fmla="*/ 2147483647 h 264"/>
              <a:gd name="T34" fmla="*/ 2147483647 w 7378"/>
              <a:gd name="T35" fmla="*/ 2147483647 h 264"/>
              <a:gd name="T36" fmla="*/ 2147483647 w 7378"/>
              <a:gd name="T37" fmla="*/ 2147483647 h 264"/>
              <a:gd name="T38" fmla="*/ 2147483647 w 7378"/>
              <a:gd name="T39" fmla="*/ 2147483647 h 264"/>
              <a:gd name="T40" fmla="*/ 2147483647 w 7378"/>
              <a:gd name="T41" fmla="*/ 2147483647 h 264"/>
              <a:gd name="T42" fmla="*/ 2147483647 w 7378"/>
              <a:gd name="T43" fmla="*/ 2147483647 h 264"/>
              <a:gd name="T44" fmla="*/ 2147483647 w 7378"/>
              <a:gd name="T45" fmla="*/ 2147483647 h 264"/>
              <a:gd name="T46" fmla="*/ 2147483647 w 7378"/>
              <a:gd name="T47" fmla="*/ 2147483647 h 264"/>
              <a:gd name="T48" fmla="*/ 2147483647 w 7378"/>
              <a:gd name="T49" fmla="*/ 2147483647 h 264"/>
              <a:gd name="T50" fmla="*/ 2147483647 w 7378"/>
              <a:gd name="T51" fmla="*/ 2147483647 h 264"/>
              <a:gd name="T52" fmla="*/ 2147483647 w 7378"/>
              <a:gd name="T53" fmla="*/ 2147483647 h 264"/>
              <a:gd name="T54" fmla="*/ 2147483647 w 7378"/>
              <a:gd name="T55" fmla="*/ 2147483647 h 264"/>
              <a:gd name="T56" fmla="*/ 2147483647 w 7378"/>
              <a:gd name="T57" fmla="*/ 2147483647 h 264"/>
              <a:gd name="T58" fmla="*/ 2147483647 w 7378"/>
              <a:gd name="T59" fmla="*/ 2147483647 h 264"/>
              <a:gd name="T60" fmla="*/ 2147483647 w 7378"/>
              <a:gd name="T61" fmla="*/ 2147483647 h 264"/>
              <a:gd name="T62" fmla="*/ 2147483647 w 7378"/>
              <a:gd name="T63" fmla="*/ 2147483647 h 264"/>
              <a:gd name="T64" fmla="*/ 2147483647 w 7378"/>
              <a:gd name="T65" fmla="*/ 2147483647 h 264"/>
              <a:gd name="T66" fmla="*/ 2147483647 w 7378"/>
              <a:gd name="T67" fmla="*/ 2147483647 h 264"/>
              <a:gd name="T68" fmla="*/ 2147483647 w 7378"/>
              <a:gd name="T69" fmla="*/ 2147483647 h 264"/>
              <a:gd name="T70" fmla="*/ 2147483647 w 7378"/>
              <a:gd name="T71" fmla="*/ 2147483647 h 26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7378"/>
              <a:gd name="T109" fmla="*/ 0 h 264"/>
              <a:gd name="T110" fmla="*/ 7378 w 7378"/>
              <a:gd name="T111" fmla="*/ 264 h 26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7378" h="264">
                <a:moveTo>
                  <a:pt x="695" y="234"/>
                </a:moveTo>
                <a:cubicBezTo>
                  <a:pt x="1390" y="234"/>
                  <a:pt x="5534" y="264"/>
                  <a:pt x="6456" y="234"/>
                </a:cubicBezTo>
                <a:cubicBezTo>
                  <a:pt x="7378" y="204"/>
                  <a:pt x="6282" y="67"/>
                  <a:pt x="6229" y="52"/>
                </a:cubicBezTo>
                <a:cubicBezTo>
                  <a:pt x="6176" y="37"/>
                  <a:pt x="6176" y="143"/>
                  <a:pt x="6138" y="143"/>
                </a:cubicBezTo>
                <a:cubicBezTo>
                  <a:pt x="6100" y="143"/>
                  <a:pt x="6047" y="60"/>
                  <a:pt x="6002" y="52"/>
                </a:cubicBezTo>
                <a:cubicBezTo>
                  <a:pt x="5957" y="44"/>
                  <a:pt x="5911" y="90"/>
                  <a:pt x="5866" y="97"/>
                </a:cubicBezTo>
                <a:cubicBezTo>
                  <a:pt x="5821" y="104"/>
                  <a:pt x="5775" y="104"/>
                  <a:pt x="5730" y="97"/>
                </a:cubicBezTo>
                <a:cubicBezTo>
                  <a:pt x="5685" y="90"/>
                  <a:pt x="5632" y="59"/>
                  <a:pt x="5594" y="52"/>
                </a:cubicBezTo>
                <a:cubicBezTo>
                  <a:pt x="5556" y="45"/>
                  <a:pt x="5548" y="52"/>
                  <a:pt x="5503" y="52"/>
                </a:cubicBezTo>
                <a:cubicBezTo>
                  <a:pt x="5458" y="52"/>
                  <a:pt x="5367" y="45"/>
                  <a:pt x="5322" y="52"/>
                </a:cubicBezTo>
                <a:cubicBezTo>
                  <a:pt x="5277" y="59"/>
                  <a:pt x="5276" y="90"/>
                  <a:pt x="5231" y="97"/>
                </a:cubicBezTo>
                <a:cubicBezTo>
                  <a:pt x="5186" y="104"/>
                  <a:pt x="5103" y="97"/>
                  <a:pt x="5050" y="97"/>
                </a:cubicBezTo>
                <a:cubicBezTo>
                  <a:pt x="4997" y="97"/>
                  <a:pt x="4944" y="112"/>
                  <a:pt x="4914" y="97"/>
                </a:cubicBezTo>
                <a:cubicBezTo>
                  <a:pt x="4884" y="82"/>
                  <a:pt x="4906" y="14"/>
                  <a:pt x="4868" y="7"/>
                </a:cubicBezTo>
                <a:cubicBezTo>
                  <a:pt x="4830" y="0"/>
                  <a:pt x="4725" y="37"/>
                  <a:pt x="4687" y="52"/>
                </a:cubicBezTo>
                <a:cubicBezTo>
                  <a:pt x="4649" y="67"/>
                  <a:pt x="4672" y="97"/>
                  <a:pt x="4642" y="97"/>
                </a:cubicBezTo>
                <a:cubicBezTo>
                  <a:pt x="4612" y="97"/>
                  <a:pt x="4544" y="52"/>
                  <a:pt x="4506" y="52"/>
                </a:cubicBezTo>
                <a:cubicBezTo>
                  <a:pt x="4468" y="52"/>
                  <a:pt x="4453" y="97"/>
                  <a:pt x="4415" y="97"/>
                </a:cubicBezTo>
                <a:cubicBezTo>
                  <a:pt x="4377" y="97"/>
                  <a:pt x="4324" y="52"/>
                  <a:pt x="4279" y="52"/>
                </a:cubicBezTo>
                <a:cubicBezTo>
                  <a:pt x="4234" y="52"/>
                  <a:pt x="4181" y="97"/>
                  <a:pt x="4143" y="97"/>
                </a:cubicBezTo>
                <a:cubicBezTo>
                  <a:pt x="4105" y="97"/>
                  <a:pt x="4090" y="52"/>
                  <a:pt x="4052" y="52"/>
                </a:cubicBezTo>
                <a:cubicBezTo>
                  <a:pt x="4014" y="52"/>
                  <a:pt x="3946" y="82"/>
                  <a:pt x="3916" y="97"/>
                </a:cubicBezTo>
                <a:cubicBezTo>
                  <a:pt x="3886" y="112"/>
                  <a:pt x="3894" y="143"/>
                  <a:pt x="3871" y="143"/>
                </a:cubicBezTo>
                <a:cubicBezTo>
                  <a:pt x="3848" y="143"/>
                  <a:pt x="3818" y="105"/>
                  <a:pt x="3780" y="97"/>
                </a:cubicBezTo>
                <a:cubicBezTo>
                  <a:pt x="3742" y="89"/>
                  <a:pt x="3674" y="89"/>
                  <a:pt x="3644" y="97"/>
                </a:cubicBezTo>
                <a:cubicBezTo>
                  <a:pt x="3614" y="105"/>
                  <a:pt x="3621" y="135"/>
                  <a:pt x="3598" y="143"/>
                </a:cubicBezTo>
                <a:cubicBezTo>
                  <a:pt x="3575" y="151"/>
                  <a:pt x="3546" y="151"/>
                  <a:pt x="3508" y="143"/>
                </a:cubicBezTo>
                <a:cubicBezTo>
                  <a:pt x="3470" y="135"/>
                  <a:pt x="3433" y="89"/>
                  <a:pt x="3372" y="97"/>
                </a:cubicBezTo>
                <a:cubicBezTo>
                  <a:pt x="3311" y="105"/>
                  <a:pt x="3198" y="173"/>
                  <a:pt x="3145" y="188"/>
                </a:cubicBezTo>
                <a:cubicBezTo>
                  <a:pt x="3092" y="203"/>
                  <a:pt x="3084" y="188"/>
                  <a:pt x="3054" y="188"/>
                </a:cubicBezTo>
                <a:cubicBezTo>
                  <a:pt x="3024" y="188"/>
                  <a:pt x="3023" y="188"/>
                  <a:pt x="2963" y="188"/>
                </a:cubicBezTo>
                <a:cubicBezTo>
                  <a:pt x="2903" y="188"/>
                  <a:pt x="2744" y="180"/>
                  <a:pt x="2691" y="188"/>
                </a:cubicBezTo>
                <a:cubicBezTo>
                  <a:pt x="2638" y="196"/>
                  <a:pt x="2684" y="234"/>
                  <a:pt x="2646" y="234"/>
                </a:cubicBezTo>
                <a:cubicBezTo>
                  <a:pt x="2608" y="234"/>
                  <a:pt x="2524" y="188"/>
                  <a:pt x="2464" y="188"/>
                </a:cubicBezTo>
                <a:cubicBezTo>
                  <a:pt x="2404" y="188"/>
                  <a:pt x="2585" y="226"/>
                  <a:pt x="2283" y="234"/>
                </a:cubicBezTo>
                <a:cubicBezTo>
                  <a:pt x="1981" y="242"/>
                  <a:pt x="0" y="234"/>
                  <a:pt x="695" y="234"/>
                </a:cubicBezTo>
                <a:close/>
              </a:path>
            </a:pathLst>
          </a:custGeom>
          <a:solidFill>
            <a:srgbClr val="49B5D7"/>
          </a:solidFill>
          <a:ln w="9525">
            <a:solidFill>
              <a:srgbClr val="49B5D7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Rectangle 33"/>
          <p:cNvSpPr>
            <a:spLocks noChangeArrowheads="1"/>
          </p:cNvSpPr>
          <p:nvPr/>
        </p:nvSpPr>
        <p:spPr bwMode="auto">
          <a:xfrm>
            <a:off x="-1588" y="3141663"/>
            <a:ext cx="9144001" cy="3716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9" name="Rectangle 93"/>
          <p:cNvSpPr>
            <a:spLocks noChangeArrowheads="1"/>
          </p:cNvSpPr>
          <p:nvPr/>
        </p:nvSpPr>
        <p:spPr bwMode="auto">
          <a:xfrm>
            <a:off x="1588" y="3151188"/>
            <a:ext cx="9140825" cy="3706812"/>
          </a:xfrm>
          <a:prstGeom prst="rect">
            <a:avLst/>
          </a:prstGeom>
          <a:gradFill rotWithShape="1">
            <a:gsLst>
              <a:gs pos="0">
                <a:srgbClr val="43E598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rgbClr val="43E59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-1588" y="3141663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V="1">
            <a:off x="754063" y="3109913"/>
            <a:ext cx="5472112" cy="3240087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30163" y="492125"/>
            <a:ext cx="6156325" cy="266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>
            <a:off x="1474788" y="580548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2770188" y="501332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3706813" y="4581525"/>
            <a:ext cx="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9" name="Line 23"/>
          <p:cNvSpPr>
            <a:spLocks noChangeShapeType="1"/>
          </p:cNvSpPr>
          <p:nvPr/>
        </p:nvSpPr>
        <p:spPr bwMode="auto">
          <a:xfrm>
            <a:off x="4354513" y="4221163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0" name="Line 24"/>
          <p:cNvSpPr>
            <a:spLocks noChangeShapeType="1"/>
          </p:cNvSpPr>
          <p:nvPr/>
        </p:nvSpPr>
        <p:spPr bwMode="auto">
          <a:xfrm>
            <a:off x="1474788" y="6237288"/>
            <a:ext cx="12954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1" name="Line 25"/>
          <p:cNvSpPr>
            <a:spLocks noChangeShapeType="1"/>
          </p:cNvSpPr>
          <p:nvPr/>
        </p:nvSpPr>
        <p:spPr bwMode="auto">
          <a:xfrm>
            <a:off x="2770188" y="6021388"/>
            <a:ext cx="9366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2" name="Line 26"/>
          <p:cNvSpPr>
            <a:spLocks noChangeShapeType="1"/>
          </p:cNvSpPr>
          <p:nvPr/>
        </p:nvSpPr>
        <p:spPr bwMode="auto">
          <a:xfrm>
            <a:off x="3706813" y="5853113"/>
            <a:ext cx="6477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0" name="Freeform 34"/>
          <p:cNvSpPr>
            <a:spLocks/>
          </p:cNvSpPr>
          <p:nvPr/>
        </p:nvSpPr>
        <p:spPr bwMode="auto">
          <a:xfrm>
            <a:off x="5075238" y="115888"/>
            <a:ext cx="2713037" cy="974725"/>
          </a:xfrm>
          <a:custGeom>
            <a:avLst/>
            <a:gdLst>
              <a:gd name="T0" fmla="*/ 2147483647 w 1074"/>
              <a:gd name="T1" fmla="*/ 2147483647 h 477"/>
              <a:gd name="T2" fmla="*/ 2147483647 w 1074"/>
              <a:gd name="T3" fmla="*/ 2147483647 h 477"/>
              <a:gd name="T4" fmla="*/ 2147483647 w 1074"/>
              <a:gd name="T5" fmla="*/ 2147483647 h 477"/>
              <a:gd name="T6" fmla="*/ 2147483647 w 1074"/>
              <a:gd name="T7" fmla="*/ 2147483647 h 477"/>
              <a:gd name="T8" fmla="*/ 2147483647 w 1074"/>
              <a:gd name="T9" fmla="*/ 2147483647 h 477"/>
              <a:gd name="T10" fmla="*/ 2147483647 w 1074"/>
              <a:gd name="T11" fmla="*/ 2147483647 h 477"/>
              <a:gd name="T12" fmla="*/ 2147483647 w 1074"/>
              <a:gd name="T13" fmla="*/ 2147483647 h 477"/>
              <a:gd name="T14" fmla="*/ 2147483647 w 1074"/>
              <a:gd name="T15" fmla="*/ 2147483647 h 477"/>
              <a:gd name="T16" fmla="*/ 2147483647 w 1074"/>
              <a:gd name="T17" fmla="*/ 2147483647 h 477"/>
              <a:gd name="T18" fmla="*/ 2147483647 w 1074"/>
              <a:gd name="T19" fmla="*/ 2147483647 h 477"/>
              <a:gd name="T20" fmla="*/ 2147483647 w 1074"/>
              <a:gd name="T21" fmla="*/ 2147483647 h 477"/>
              <a:gd name="T22" fmla="*/ 2147483647 w 1074"/>
              <a:gd name="T23" fmla="*/ 2147483647 h 477"/>
              <a:gd name="T24" fmla="*/ 2147483647 w 1074"/>
              <a:gd name="T25" fmla="*/ 2147483647 h 477"/>
              <a:gd name="T26" fmla="*/ 2147483647 w 1074"/>
              <a:gd name="T27" fmla="*/ 2147483647 h 477"/>
              <a:gd name="T28" fmla="*/ 2147483647 w 1074"/>
              <a:gd name="T29" fmla="*/ 2147483647 h 477"/>
              <a:gd name="T30" fmla="*/ 2147483647 w 1074"/>
              <a:gd name="T31" fmla="*/ 2147483647 h 47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74"/>
              <a:gd name="T49" fmla="*/ 0 h 477"/>
              <a:gd name="T50" fmla="*/ 1074 w 1074"/>
              <a:gd name="T51" fmla="*/ 477 h 47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74" h="477">
                <a:moveTo>
                  <a:pt x="703" y="462"/>
                </a:moveTo>
                <a:cubicBezTo>
                  <a:pt x="559" y="470"/>
                  <a:pt x="272" y="477"/>
                  <a:pt x="159" y="462"/>
                </a:cubicBezTo>
                <a:cubicBezTo>
                  <a:pt x="46" y="447"/>
                  <a:pt x="46" y="409"/>
                  <a:pt x="23" y="371"/>
                </a:cubicBezTo>
                <a:cubicBezTo>
                  <a:pt x="0" y="333"/>
                  <a:pt x="0" y="265"/>
                  <a:pt x="23" y="235"/>
                </a:cubicBezTo>
                <a:cubicBezTo>
                  <a:pt x="46" y="205"/>
                  <a:pt x="114" y="197"/>
                  <a:pt x="159" y="189"/>
                </a:cubicBezTo>
                <a:cubicBezTo>
                  <a:pt x="204" y="181"/>
                  <a:pt x="280" y="196"/>
                  <a:pt x="295" y="189"/>
                </a:cubicBezTo>
                <a:cubicBezTo>
                  <a:pt x="310" y="182"/>
                  <a:pt x="250" y="167"/>
                  <a:pt x="250" y="144"/>
                </a:cubicBezTo>
                <a:cubicBezTo>
                  <a:pt x="250" y="121"/>
                  <a:pt x="265" y="76"/>
                  <a:pt x="295" y="53"/>
                </a:cubicBezTo>
                <a:cubicBezTo>
                  <a:pt x="325" y="30"/>
                  <a:pt x="386" y="0"/>
                  <a:pt x="431" y="8"/>
                </a:cubicBezTo>
                <a:cubicBezTo>
                  <a:pt x="476" y="16"/>
                  <a:pt x="529" y="92"/>
                  <a:pt x="567" y="99"/>
                </a:cubicBezTo>
                <a:cubicBezTo>
                  <a:pt x="605" y="106"/>
                  <a:pt x="613" y="46"/>
                  <a:pt x="658" y="53"/>
                </a:cubicBezTo>
                <a:cubicBezTo>
                  <a:pt x="703" y="60"/>
                  <a:pt x="809" y="106"/>
                  <a:pt x="839" y="144"/>
                </a:cubicBezTo>
                <a:cubicBezTo>
                  <a:pt x="869" y="182"/>
                  <a:pt x="816" y="257"/>
                  <a:pt x="839" y="280"/>
                </a:cubicBezTo>
                <a:cubicBezTo>
                  <a:pt x="862" y="303"/>
                  <a:pt x="945" y="257"/>
                  <a:pt x="975" y="280"/>
                </a:cubicBezTo>
                <a:cubicBezTo>
                  <a:pt x="1005" y="303"/>
                  <a:pt x="1074" y="386"/>
                  <a:pt x="1021" y="416"/>
                </a:cubicBezTo>
                <a:cubicBezTo>
                  <a:pt x="968" y="446"/>
                  <a:pt x="847" y="454"/>
                  <a:pt x="703" y="462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71" name="Freeform 35"/>
          <p:cNvSpPr>
            <a:spLocks/>
          </p:cNvSpPr>
          <p:nvPr/>
        </p:nvSpPr>
        <p:spPr bwMode="auto">
          <a:xfrm>
            <a:off x="3346450" y="1052513"/>
            <a:ext cx="2087563" cy="685800"/>
          </a:xfrm>
          <a:custGeom>
            <a:avLst/>
            <a:gdLst>
              <a:gd name="T0" fmla="*/ 2147483647 w 1074"/>
              <a:gd name="T1" fmla="*/ 2147483647 h 477"/>
              <a:gd name="T2" fmla="*/ 2147483647 w 1074"/>
              <a:gd name="T3" fmla="*/ 2147483647 h 477"/>
              <a:gd name="T4" fmla="*/ 2147483647 w 1074"/>
              <a:gd name="T5" fmla="*/ 2147483647 h 477"/>
              <a:gd name="T6" fmla="*/ 2147483647 w 1074"/>
              <a:gd name="T7" fmla="*/ 2147483647 h 477"/>
              <a:gd name="T8" fmla="*/ 2147483647 w 1074"/>
              <a:gd name="T9" fmla="*/ 2147483647 h 477"/>
              <a:gd name="T10" fmla="*/ 2147483647 w 1074"/>
              <a:gd name="T11" fmla="*/ 2147483647 h 477"/>
              <a:gd name="T12" fmla="*/ 2147483647 w 1074"/>
              <a:gd name="T13" fmla="*/ 2147483647 h 477"/>
              <a:gd name="T14" fmla="*/ 2147483647 w 1074"/>
              <a:gd name="T15" fmla="*/ 2147483647 h 477"/>
              <a:gd name="T16" fmla="*/ 2147483647 w 1074"/>
              <a:gd name="T17" fmla="*/ 2147483647 h 477"/>
              <a:gd name="T18" fmla="*/ 2147483647 w 1074"/>
              <a:gd name="T19" fmla="*/ 2147483647 h 477"/>
              <a:gd name="T20" fmla="*/ 2147483647 w 1074"/>
              <a:gd name="T21" fmla="*/ 2147483647 h 477"/>
              <a:gd name="T22" fmla="*/ 2147483647 w 1074"/>
              <a:gd name="T23" fmla="*/ 2147483647 h 477"/>
              <a:gd name="T24" fmla="*/ 2147483647 w 1074"/>
              <a:gd name="T25" fmla="*/ 2147483647 h 477"/>
              <a:gd name="T26" fmla="*/ 2147483647 w 1074"/>
              <a:gd name="T27" fmla="*/ 2147483647 h 477"/>
              <a:gd name="T28" fmla="*/ 2147483647 w 1074"/>
              <a:gd name="T29" fmla="*/ 2147483647 h 477"/>
              <a:gd name="T30" fmla="*/ 2147483647 w 1074"/>
              <a:gd name="T31" fmla="*/ 2147483647 h 47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74"/>
              <a:gd name="T49" fmla="*/ 0 h 477"/>
              <a:gd name="T50" fmla="*/ 1074 w 1074"/>
              <a:gd name="T51" fmla="*/ 477 h 47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74" h="477">
                <a:moveTo>
                  <a:pt x="703" y="462"/>
                </a:moveTo>
                <a:cubicBezTo>
                  <a:pt x="559" y="470"/>
                  <a:pt x="272" y="477"/>
                  <a:pt x="159" y="462"/>
                </a:cubicBezTo>
                <a:cubicBezTo>
                  <a:pt x="46" y="447"/>
                  <a:pt x="46" y="409"/>
                  <a:pt x="23" y="371"/>
                </a:cubicBezTo>
                <a:cubicBezTo>
                  <a:pt x="0" y="333"/>
                  <a:pt x="0" y="265"/>
                  <a:pt x="23" y="235"/>
                </a:cubicBezTo>
                <a:cubicBezTo>
                  <a:pt x="46" y="205"/>
                  <a:pt x="114" y="197"/>
                  <a:pt x="159" y="189"/>
                </a:cubicBezTo>
                <a:cubicBezTo>
                  <a:pt x="204" y="181"/>
                  <a:pt x="280" y="196"/>
                  <a:pt x="295" y="189"/>
                </a:cubicBezTo>
                <a:cubicBezTo>
                  <a:pt x="310" y="182"/>
                  <a:pt x="250" y="167"/>
                  <a:pt x="250" y="144"/>
                </a:cubicBezTo>
                <a:cubicBezTo>
                  <a:pt x="250" y="121"/>
                  <a:pt x="265" y="76"/>
                  <a:pt x="295" y="53"/>
                </a:cubicBezTo>
                <a:cubicBezTo>
                  <a:pt x="325" y="30"/>
                  <a:pt x="386" y="0"/>
                  <a:pt x="431" y="8"/>
                </a:cubicBezTo>
                <a:cubicBezTo>
                  <a:pt x="476" y="16"/>
                  <a:pt x="529" y="92"/>
                  <a:pt x="567" y="99"/>
                </a:cubicBezTo>
                <a:cubicBezTo>
                  <a:pt x="605" y="106"/>
                  <a:pt x="613" y="46"/>
                  <a:pt x="658" y="53"/>
                </a:cubicBezTo>
                <a:cubicBezTo>
                  <a:pt x="703" y="60"/>
                  <a:pt x="809" y="106"/>
                  <a:pt x="839" y="144"/>
                </a:cubicBezTo>
                <a:cubicBezTo>
                  <a:pt x="869" y="182"/>
                  <a:pt x="816" y="257"/>
                  <a:pt x="839" y="280"/>
                </a:cubicBezTo>
                <a:cubicBezTo>
                  <a:pt x="862" y="303"/>
                  <a:pt x="945" y="257"/>
                  <a:pt x="975" y="280"/>
                </a:cubicBezTo>
                <a:cubicBezTo>
                  <a:pt x="1005" y="303"/>
                  <a:pt x="1074" y="386"/>
                  <a:pt x="1021" y="416"/>
                </a:cubicBezTo>
                <a:cubicBezTo>
                  <a:pt x="968" y="446"/>
                  <a:pt x="847" y="454"/>
                  <a:pt x="703" y="462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72" name="Freeform 36"/>
          <p:cNvSpPr>
            <a:spLocks/>
          </p:cNvSpPr>
          <p:nvPr/>
        </p:nvSpPr>
        <p:spPr bwMode="auto">
          <a:xfrm>
            <a:off x="6370638" y="1989138"/>
            <a:ext cx="1584325" cy="614362"/>
          </a:xfrm>
          <a:custGeom>
            <a:avLst/>
            <a:gdLst>
              <a:gd name="T0" fmla="*/ 2147483647 w 1074"/>
              <a:gd name="T1" fmla="*/ 2147483647 h 477"/>
              <a:gd name="T2" fmla="*/ 2147483647 w 1074"/>
              <a:gd name="T3" fmla="*/ 2147483647 h 477"/>
              <a:gd name="T4" fmla="*/ 2147483647 w 1074"/>
              <a:gd name="T5" fmla="*/ 2147483647 h 477"/>
              <a:gd name="T6" fmla="*/ 2147483647 w 1074"/>
              <a:gd name="T7" fmla="*/ 2147483647 h 477"/>
              <a:gd name="T8" fmla="*/ 2147483647 w 1074"/>
              <a:gd name="T9" fmla="*/ 2147483647 h 477"/>
              <a:gd name="T10" fmla="*/ 2147483647 w 1074"/>
              <a:gd name="T11" fmla="*/ 2147483647 h 477"/>
              <a:gd name="T12" fmla="*/ 2147483647 w 1074"/>
              <a:gd name="T13" fmla="*/ 2147483647 h 477"/>
              <a:gd name="T14" fmla="*/ 2147483647 w 1074"/>
              <a:gd name="T15" fmla="*/ 2147483647 h 477"/>
              <a:gd name="T16" fmla="*/ 2147483647 w 1074"/>
              <a:gd name="T17" fmla="*/ 2147483647 h 477"/>
              <a:gd name="T18" fmla="*/ 2147483647 w 1074"/>
              <a:gd name="T19" fmla="*/ 2147483647 h 477"/>
              <a:gd name="T20" fmla="*/ 2147483647 w 1074"/>
              <a:gd name="T21" fmla="*/ 2147483647 h 477"/>
              <a:gd name="T22" fmla="*/ 2147483647 w 1074"/>
              <a:gd name="T23" fmla="*/ 2147483647 h 477"/>
              <a:gd name="T24" fmla="*/ 2147483647 w 1074"/>
              <a:gd name="T25" fmla="*/ 2147483647 h 477"/>
              <a:gd name="T26" fmla="*/ 2147483647 w 1074"/>
              <a:gd name="T27" fmla="*/ 2147483647 h 477"/>
              <a:gd name="T28" fmla="*/ 2147483647 w 1074"/>
              <a:gd name="T29" fmla="*/ 2147483647 h 477"/>
              <a:gd name="T30" fmla="*/ 2147483647 w 1074"/>
              <a:gd name="T31" fmla="*/ 2147483647 h 47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74"/>
              <a:gd name="T49" fmla="*/ 0 h 477"/>
              <a:gd name="T50" fmla="*/ 1074 w 1074"/>
              <a:gd name="T51" fmla="*/ 477 h 47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74" h="477">
                <a:moveTo>
                  <a:pt x="703" y="462"/>
                </a:moveTo>
                <a:cubicBezTo>
                  <a:pt x="559" y="470"/>
                  <a:pt x="272" y="477"/>
                  <a:pt x="159" y="462"/>
                </a:cubicBezTo>
                <a:cubicBezTo>
                  <a:pt x="46" y="447"/>
                  <a:pt x="46" y="409"/>
                  <a:pt x="23" y="371"/>
                </a:cubicBezTo>
                <a:cubicBezTo>
                  <a:pt x="0" y="333"/>
                  <a:pt x="0" y="265"/>
                  <a:pt x="23" y="235"/>
                </a:cubicBezTo>
                <a:cubicBezTo>
                  <a:pt x="46" y="205"/>
                  <a:pt x="114" y="197"/>
                  <a:pt x="159" y="189"/>
                </a:cubicBezTo>
                <a:cubicBezTo>
                  <a:pt x="204" y="181"/>
                  <a:pt x="280" y="196"/>
                  <a:pt x="295" y="189"/>
                </a:cubicBezTo>
                <a:cubicBezTo>
                  <a:pt x="310" y="182"/>
                  <a:pt x="250" y="167"/>
                  <a:pt x="250" y="144"/>
                </a:cubicBezTo>
                <a:cubicBezTo>
                  <a:pt x="250" y="121"/>
                  <a:pt x="265" y="76"/>
                  <a:pt x="295" y="53"/>
                </a:cubicBezTo>
                <a:cubicBezTo>
                  <a:pt x="325" y="30"/>
                  <a:pt x="386" y="0"/>
                  <a:pt x="431" y="8"/>
                </a:cubicBezTo>
                <a:cubicBezTo>
                  <a:pt x="476" y="16"/>
                  <a:pt x="529" y="92"/>
                  <a:pt x="567" y="99"/>
                </a:cubicBezTo>
                <a:cubicBezTo>
                  <a:pt x="605" y="106"/>
                  <a:pt x="613" y="46"/>
                  <a:pt x="658" y="53"/>
                </a:cubicBezTo>
                <a:cubicBezTo>
                  <a:pt x="703" y="60"/>
                  <a:pt x="809" y="106"/>
                  <a:pt x="839" y="144"/>
                </a:cubicBezTo>
                <a:cubicBezTo>
                  <a:pt x="869" y="182"/>
                  <a:pt x="816" y="257"/>
                  <a:pt x="839" y="280"/>
                </a:cubicBezTo>
                <a:cubicBezTo>
                  <a:pt x="862" y="303"/>
                  <a:pt x="945" y="257"/>
                  <a:pt x="975" y="280"/>
                </a:cubicBezTo>
                <a:cubicBezTo>
                  <a:pt x="1005" y="303"/>
                  <a:pt x="1074" y="386"/>
                  <a:pt x="1021" y="416"/>
                </a:cubicBezTo>
                <a:cubicBezTo>
                  <a:pt x="968" y="446"/>
                  <a:pt x="847" y="454"/>
                  <a:pt x="703" y="462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73" name="Freeform 37"/>
          <p:cNvSpPr>
            <a:spLocks/>
          </p:cNvSpPr>
          <p:nvPr/>
        </p:nvSpPr>
        <p:spPr bwMode="auto">
          <a:xfrm>
            <a:off x="3106738" y="3117850"/>
            <a:ext cx="4822825" cy="4006850"/>
          </a:xfrm>
          <a:custGeom>
            <a:avLst/>
            <a:gdLst>
              <a:gd name="T0" fmla="*/ 2147483647 w 3038"/>
              <a:gd name="T1" fmla="*/ 2147483647 h 2524"/>
              <a:gd name="T2" fmla="*/ 2147483647 w 3038"/>
              <a:gd name="T3" fmla="*/ 2147483647 h 2524"/>
              <a:gd name="T4" fmla="*/ 2147483647 w 3038"/>
              <a:gd name="T5" fmla="*/ 2147483647 h 2524"/>
              <a:gd name="T6" fmla="*/ 2147483647 w 3038"/>
              <a:gd name="T7" fmla="*/ 2147483647 h 2524"/>
              <a:gd name="T8" fmla="*/ 2147483647 w 3038"/>
              <a:gd name="T9" fmla="*/ 2147483647 h 2524"/>
              <a:gd name="T10" fmla="*/ 2147483647 w 3038"/>
              <a:gd name="T11" fmla="*/ 2147483647 h 2524"/>
              <a:gd name="T12" fmla="*/ 2147483647 w 3038"/>
              <a:gd name="T13" fmla="*/ 2147483647 h 2524"/>
              <a:gd name="T14" fmla="*/ 2147483647 w 3038"/>
              <a:gd name="T15" fmla="*/ 2147483647 h 2524"/>
              <a:gd name="T16" fmla="*/ 2147483647 w 3038"/>
              <a:gd name="T17" fmla="*/ 2147483647 h 2524"/>
              <a:gd name="T18" fmla="*/ 2147483647 w 3038"/>
              <a:gd name="T19" fmla="*/ 2147483647 h 2524"/>
              <a:gd name="T20" fmla="*/ 2147483647 w 3038"/>
              <a:gd name="T21" fmla="*/ 2147483647 h 2524"/>
              <a:gd name="T22" fmla="*/ 2147483647 w 3038"/>
              <a:gd name="T23" fmla="*/ 2147483647 h 2524"/>
              <a:gd name="T24" fmla="*/ 2147483647 w 3038"/>
              <a:gd name="T25" fmla="*/ 2147483647 h 25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038"/>
              <a:gd name="T40" fmla="*/ 0 h 2524"/>
              <a:gd name="T41" fmla="*/ 3038 w 3038"/>
              <a:gd name="T42" fmla="*/ 2524 h 25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038" h="2524">
                <a:moveTo>
                  <a:pt x="1972" y="15"/>
                </a:moveTo>
                <a:cubicBezTo>
                  <a:pt x="2017" y="30"/>
                  <a:pt x="2396" y="143"/>
                  <a:pt x="2562" y="241"/>
                </a:cubicBezTo>
                <a:cubicBezTo>
                  <a:pt x="2728" y="339"/>
                  <a:pt x="2902" y="476"/>
                  <a:pt x="2970" y="604"/>
                </a:cubicBezTo>
                <a:cubicBezTo>
                  <a:pt x="3038" y="732"/>
                  <a:pt x="2993" y="868"/>
                  <a:pt x="2970" y="1012"/>
                </a:cubicBezTo>
                <a:cubicBezTo>
                  <a:pt x="2947" y="1156"/>
                  <a:pt x="2978" y="1239"/>
                  <a:pt x="2834" y="1466"/>
                </a:cubicBezTo>
                <a:cubicBezTo>
                  <a:pt x="2690" y="1693"/>
                  <a:pt x="2561" y="2222"/>
                  <a:pt x="2108" y="2373"/>
                </a:cubicBezTo>
                <a:cubicBezTo>
                  <a:pt x="1655" y="2524"/>
                  <a:pt x="226" y="2464"/>
                  <a:pt x="113" y="2373"/>
                </a:cubicBezTo>
                <a:cubicBezTo>
                  <a:pt x="0" y="2282"/>
                  <a:pt x="1080" y="1995"/>
                  <a:pt x="1428" y="1829"/>
                </a:cubicBezTo>
                <a:cubicBezTo>
                  <a:pt x="1776" y="1663"/>
                  <a:pt x="1987" y="1541"/>
                  <a:pt x="2199" y="1375"/>
                </a:cubicBezTo>
                <a:cubicBezTo>
                  <a:pt x="2411" y="1209"/>
                  <a:pt x="2607" y="974"/>
                  <a:pt x="2698" y="831"/>
                </a:cubicBezTo>
                <a:cubicBezTo>
                  <a:pt x="2789" y="688"/>
                  <a:pt x="2811" y="627"/>
                  <a:pt x="2743" y="514"/>
                </a:cubicBezTo>
                <a:cubicBezTo>
                  <a:pt x="2675" y="401"/>
                  <a:pt x="2418" y="234"/>
                  <a:pt x="2290" y="151"/>
                </a:cubicBezTo>
                <a:cubicBezTo>
                  <a:pt x="2162" y="68"/>
                  <a:pt x="1927" y="0"/>
                  <a:pt x="1972" y="15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7091363" y="5084763"/>
            <a:ext cx="1728787" cy="1296987"/>
            <a:chOff x="2820" y="2523"/>
            <a:chExt cx="922" cy="680"/>
          </a:xfrm>
        </p:grpSpPr>
        <p:sp>
          <p:nvSpPr>
            <p:cNvPr id="27819" name="Freeform 38"/>
            <p:cNvSpPr>
              <a:spLocks/>
            </p:cNvSpPr>
            <p:nvPr/>
          </p:nvSpPr>
          <p:spPr bwMode="auto">
            <a:xfrm>
              <a:off x="2820" y="2523"/>
              <a:ext cx="922" cy="628"/>
            </a:xfrm>
            <a:custGeom>
              <a:avLst/>
              <a:gdLst>
                <a:gd name="T0" fmla="*/ 423 w 922"/>
                <a:gd name="T1" fmla="*/ 544 h 628"/>
                <a:gd name="T2" fmla="*/ 105 w 922"/>
                <a:gd name="T3" fmla="*/ 590 h 628"/>
                <a:gd name="T4" fmla="*/ 15 w 922"/>
                <a:gd name="T5" fmla="*/ 317 h 628"/>
                <a:gd name="T6" fmla="*/ 196 w 922"/>
                <a:gd name="T7" fmla="*/ 227 h 628"/>
                <a:gd name="T8" fmla="*/ 196 w 922"/>
                <a:gd name="T9" fmla="*/ 136 h 628"/>
                <a:gd name="T10" fmla="*/ 332 w 922"/>
                <a:gd name="T11" fmla="*/ 91 h 628"/>
                <a:gd name="T12" fmla="*/ 468 w 922"/>
                <a:gd name="T13" fmla="*/ 0 h 628"/>
                <a:gd name="T14" fmla="*/ 559 w 922"/>
                <a:gd name="T15" fmla="*/ 91 h 628"/>
                <a:gd name="T16" fmla="*/ 604 w 922"/>
                <a:gd name="T17" fmla="*/ 45 h 628"/>
                <a:gd name="T18" fmla="*/ 831 w 922"/>
                <a:gd name="T19" fmla="*/ 181 h 628"/>
                <a:gd name="T20" fmla="*/ 786 w 922"/>
                <a:gd name="T21" fmla="*/ 272 h 628"/>
                <a:gd name="T22" fmla="*/ 876 w 922"/>
                <a:gd name="T23" fmla="*/ 272 h 628"/>
                <a:gd name="T24" fmla="*/ 922 w 922"/>
                <a:gd name="T25" fmla="*/ 408 h 628"/>
                <a:gd name="T26" fmla="*/ 876 w 922"/>
                <a:gd name="T27" fmla="*/ 544 h 628"/>
                <a:gd name="T28" fmla="*/ 650 w 922"/>
                <a:gd name="T29" fmla="*/ 544 h 628"/>
                <a:gd name="T30" fmla="*/ 423 w 922"/>
                <a:gd name="T31" fmla="*/ 544 h 6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2"/>
                <a:gd name="T49" fmla="*/ 0 h 628"/>
                <a:gd name="T50" fmla="*/ 922 w 922"/>
                <a:gd name="T51" fmla="*/ 628 h 6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2" h="628">
                  <a:moveTo>
                    <a:pt x="423" y="544"/>
                  </a:moveTo>
                  <a:cubicBezTo>
                    <a:pt x="332" y="552"/>
                    <a:pt x="173" y="628"/>
                    <a:pt x="105" y="590"/>
                  </a:cubicBezTo>
                  <a:cubicBezTo>
                    <a:pt x="37" y="552"/>
                    <a:pt x="0" y="377"/>
                    <a:pt x="15" y="317"/>
                  </a:cubicBezTo>
                  <a:cubicBezTo>
                    <a:pt x="30" y="257"/>
                    <a:pt x="166" y="257"/>
                    <a:pt x="196" y="227"/>
                  </a:cubicBezTo>
                  <a:cubicBezTo>
                    <a:pt x="226" y="197"/>
                    <a:pt x="173" y="159"/>
                    <a:pt x="196" y="136"/>
                  </a:cubicBezTo>
                  <a:cubicBezTo>
                    <a:pt x="219" y="113"/>
                    <a:pt x="287" y="114"/>
                    <a:pt x="332" y="91"/>
                  </a:cubicBezTo>
                  <a:cubicBezTo>
                    <a:pt x="377" y="68"/>
                    <a:pt x="430" y="0"/>
                    <a:pt x="468" y="0"/>
                  </a:cubicBezTo>
                  <a:cubicBezTo>
                    <a:pt x="506" y="0"/>
                    <a:pt x="536" y="84"/>
                    <a:pt x="559" y="91"/>
                  </a:cubicBezTo>
                  <a:cubicBezTo>
                    <a:pt x="582" y="98"/>
                    <a:pt x="559" y="30"/>
                    <a:pt x="604" y="45"/>
                  </a:cubicBezTo>
                  <a:cubicBezTo>
                    <a:pt x="649" y="60"/>
                    <a:pt x="801" y="143"/>
                    <a:pt x="831" y="181"/>
                  </a:cubicBezTo>
                  <a:cubicBezTo>
                    <a:pt x="861" y="219"/>
                    <a:pt x="779" y="257"/>
                    <a:pt x="786" y="272"/>
                  </a:cubicBezTo>
                  <a:cubicBezTo>
                    <a:pt x="793" y="287"/>
                    <a:pt x="853" y="249"/>
                    <a:pt x="876" y="272"/>
                  </a:cubicBezTo>
                  <a:cubicBezTo>
                    <a:pt x="899" y="295"/>
                    <a:pt x="922" y="363"/>
                    <a:pt x="922" y="408"/>
                  </a:cubicBezTo>
                  <a:cubicBezTo>
                    <a:pt x="922" y="453"/>
                    <a:pt x="921" y="521"/>
                    <a:pt x="876" y="544"/>
                  </a:cubicBezTo>
                  <a:cubicBezTo>
                    <a:pt x="831" y="567"/>
                    <a:pt x="725" y="536"/>
                    <a:pt x="650" y="544"/>
                  </a:cubicBezTo>
                  <a:cubicBezTo>
                    <a:pt x="575" y="552"/>
                    <a:pt x="514" y="536"/>
                    <a:pt x="423" y="54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820" name="Group 42"/>
            <p:cNvGrpSpPr>
              <a:grpSpLocks/>
            </p:cNvGrpSpPr>
            <p:nvPr/>
          </p:nvGrpSpPr>
          <p:grpSpPr bwMode="auto">
            <a:xfrm>
              <a:off x="3107" y="2886"/>
              <a:ext cx="363" cy="317"/>
              <a:chOff x="3107" y="2886"/>
              <a:chExt cx="363" cy="317"/>
            </a:xfrm>
          </p:grpSpPr>
          <p:sp>
            <p:nvSpPr>
              <p:cNvPr id="27821" name="Line 39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136" cy="31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22" name="Line 40"/>
              <p:cNvSpPr>
                <a:spLocks noChangeShapeType="1"/>
              </p:cNvSpPr>
              <p:nvPr/>
            </p:nvSpPr>
            <p:spPr bwMode="auto">
              <a:xfrm>
                <a:off x="3288" y="2886"/>
                <a:ext cx="0" cy="31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23" name="Line 41"/>
              <p:cNvSpPr>
                <a:spLocks noChangeShapeType="1"/>
              </p:cNvSpPr>
              <p:nvPr/>
            </p:nvSpPr>
            <p:spPr bwMode="auto">
              <a:xfrm flipH="1">
                <a:off x="3334" y="2931"/>
                <a:ext cx="136" cy="27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4570413" y="4292600"/>
            <a:ext cx="1152525" cy="792163"/>
            <a:chOff x="2820" y="2523"/>
            <a:chExt cx="922" cy="680"/>
          </a:xfrm>
        </p:grpSpPr>
        <p:sp>
          <p:nvSpPr>
            <p:cNvPr id="27814" name="Freeform 45"/>
            <p:cNvSpPr>
              <a:spLocks/>
            </p:cNvSpPr>
            <p:nvPr/>
          </p:nvSpPr>
          <p:spPr bwMode="auto">
            <a:xfrm>
              <a:off x="2820" y="2523"/>
              <a:ext cx="922" cy="628"/>
            </a:xfrm>
            <a:custGeom>
              <a:avLst/>
              <a:gdLst>
                <a:gd name="T0" fmla="*/ 423 w 922"/>
                <a:gd name="T1" fmla="*/ 544 h 628"/>
                <a:gd name="T2" fmla="*/ 105 w 922"/>
                <a:gd name="T3" fmla="*/ 590 h 628"/>
                <a:gd name="T4" fmla="*/ 15 w 922"/>
                <a:gd name="T5" fmla="*/ 317 h 628"/>
                <a:gd name="T6" fmla="*/ 196 w 922"/>
                <a:gd name="T7" fmla="*/ 227 h 628"/>
                <a:gd name="T8" fmla="*/ 196 w 922"/>
                <a:gd name="T9" fmla="*/ 136 h 628"/>
                <a:gd name="T10" fmla="*/ 332 w 922"/>
                <a:gd name="T11" fmla="*/ 91 h 628"/>
                <a:gd name="T12" fmla="*/ 468 w 922"/>
                <a:gd name="T13" fmla="*/ 0 h 628"/>
                <a:gd name="T14" fmla="*/ 559 w 922"/>
                <a:gd name="T15" fmla="*/ 91 h 628"/>
                <a:gd name="T16" fmla="*/ 604 w 922"/>
                <a:gd name="T17" fmla="*/ 45 h 628"/>
                <a:gd name="T18" fmla="*/ 831 w 922"/>
                <a:gd name="T19" fmla="*/ 181 h 628"/>
                <a:gd name="T20" fmla="*/ 786 w 922"/>
                <a:gd name="T21" fmla="*/ 272 h 628"/>
                <a:gd name="T22" fmla="*/ 876 w 922"/>
                <a:gd name="T23" fmla="*/ 272 h 628"/>
                <a:gd name="T24" fmla="*/ 922 w 922"/>
                <a:gd name="T25" fmla="*/ 408 h 628"/>
                <a:gd name="T26" fmla="*/ 876 w 922"/>
                <a:gd name="T27" fmla="*/ 544 h 628"/>
                <a:gd name="T28" fmla="*/ 650 w 922"/>
                <a:gd name="T29" fmla="*/ 544 h 628"/>
                <a:gd name="T30" fmla="*/ 423 w 922"/>
                <a:gd name="T31" fmla="*/ 544 h 6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2"/>
                <a:gd name="T49" fmla="*/ 0 h 628"/>
                <a:gd name="T50" fmla="*/ 922 w 922"/>
                <a:gd name="T51" fmla="*/ 628 h 6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2" h="628">
                  <a:moveTo>
                    <a:pt x="423" y="544"/>
                  </a:moveTo>
                  <a:cubicBezTo>
                    <a:pt x="332" y="552"/>
                    <a:pt x="173" y="628"/>
                    <a:pt x="105" y="590"/>
                  </a:cubicBezTo>
                  <a:cubicBezTo>
                    <a:pt x="37" y="552"/>
                    <a:pt x="0" y="377"/>
                    <a:pt x="15" y="317"/>
                  </a:cubicBezTo>
                  <a:cubicBezTo>
                    <a:pt x="30" y="257"/>
                    <a:pt x="166" y="257"/>
                    <a:pt x="196" y="227"/>
                  </a:cubicBezTo>
                  <a:cubicBezTo>
                    <a:pt x="226" y="197"/>
                    <a:pt x="173" y="159"/>
                    <a:pt x="196" y="136"/>
                  </a:cubicBezTo>
                  <a:cubicBezTo>
                    <a:pt x="219" y="113"/>
                    <a:pt x="287" y="114"/>
                    <a:pt x="332" y="91"/>
                  </a:cubicBezTo>
                  <a:cubicBezTo>
                    <a:pt x="377" y="68"/>
                    <a:pt x="430" y="0"/>
                    <a:pt x="468" y="0"/>
                  </a:cubicBezTo>
                  <a:cubicBezTo>
                    <a:pt x="506" y="0"/>
                    <a:pt x="536" y="84"/>
                    <a:pt x="559" y="91"/>
                  </a:cubicBezTo>
                  <a:cubicBezTo>
                    <a:pt x="582" y="98"/>
                    <a:pt x="559" y="30"/>
                    <a:pt x="604" y="45"/>
                  </a:cubicBezTo>
                  <a:cubicBezTo>
                    <a:pt x="649" y="60"/>
                    <a:pt x="801" y="143"/>
                    <a:pt x="831" y="181"/>
                  </a:cubicBezTo>
                  <a:cubicBezTo>
                    <a:pt x="861" y="219"/>
                    <a:pt x="779" y="257"/>
                    <a:pt x="786" y="272"/>
                  </a:cubicBezTo>
                  <a:cubicBezTo>
                    <a:pt x="793" y="287"/>
                    <a:pt x="853" y="249"/>
                    <a:pt x="876" y="272"/>
                  </a:cubicBezTo>
                  <a:cubicBezTo>
                    <a:pt x="899" y="295"/>
                    <a:pt x="922" y="363"/>
                    <a:pt x="922" y="408"/>
                  </a:cubicBezTo>
                  <a:cubicBezTo>
                    <a:pt x="922" y="453"/>
                    <a:pt x="921" y="521"/>
                    <a:pt x="876" y="544"/>
                  </a:cubicBezTo>
                  <a:cubicBezTo>
                    <a:pt x="831" y="567"/>
                    <a:pt x="725" y="536"/>
                    <a:pt x="650" y="544"/>
                  </a:cubicBezTo>
                  <a:cubicBezTo>
                    <a:pt x="575" y="552"/>
                    <a:pt x="514" y="536"/>
                    <a:pt x="423" y="54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815" name="Group 46"/>
            <p:cNvGrpSpPr>
              <a:grpSpLocks/>
            </p:cNvGrpSpPr>
            <p:nvPr/>
          </p:nvGrpSpPr>
          <p:grpSpPr bwMode="auto">
            <a:xfrm>
              <a:off x="3107" y="2886"/>
              <a:ext cx="363" cy="317"/>
              <a:chOff x="3107" y="2886"/>
              <a:chExt cx="363" cy="317"/>
            </a:xfrm>
          </p:grpSpPr>
          <p:sp>
            <p:nvSpPr>
              <p:cNvPr id="27816" name="Line 47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136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17" name="Line 48"/>
              <p:cNvSpPr>
                <a:spLocks noChangeShapeType="1"/>
              </p:cNvSpPr>
              <p:nvPr/>
            </p:nvSpPr>
            <p:spPr bwMode="auto">
              <a:xfrm>
                <a:off x="3288" y="2886"/>
                <a:ext cx="0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18" name="Line 49"/>
              <p:cNvSpPr>
                <a:spLocks noChangeShapeType="1"/>
              </p:cNvSpPr>
              <p:nvPr/>
            </p:nvSpPr>
            <p:spPr bwMode="auto">
              <a:xfrm flipH="1">
                <a:off x="3334" y="2931"/>
                <a:ext cx="136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" name="Group 60"/>
          <p:cNvGrpSpPr>
            <a:grpSpLocks/>
          </p:cNvGrpSpPr>
          <p:nvPr/>
        </p:nvGrpSpPr>
        <p:grpSpPr bwMode="auto">
          <a:xfrm>
            <a:off x="1033463" y="796925"/>
            <a:ext cx="792162" cy="5168900"/>
            <a:chOff x="652" y="502"/>
            <a:chExt cx="499" cy="3256"/>
          </a:xfrm>
        </p:grpSpPr>
        <p:sp>
          <p:nvSpPr>
            <p:cNvPr id="27810" name="Rectangle 56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11" name="Rectangle 57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12" name="Oval 58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13" name="Oval 59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1"/>
          <p:cNvGrpSpPr>
            <a:grpSpLocks/>
          </p:cNvGrpSpPr>
          <p:nvPr/>
        </p:nvGrpSpPr>
        <p:grpSpPr bwMode="auto">
          <a:xfrm>
            <a:off x="2520950" y="1484313"/>
            <a:ext cx="504825" cy="3673475"/>
            <a:chOff x="652" y="502"/>
            <a:chExt cx="499" cy="3256"/>
          </a:xfrm>
        </p:grpSpPr>
        <p:sp>
          <p:nvSpPr>
            <p:cNvPr id="27806" name="Rectangle 62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07" name="Rectangle 63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08" name="Oval 64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09" name="Oval 65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6"/>
          <p:cNvGrpSpPr>
            <a:grpSpLocks/>
          </p:cNvGrpSpPr>
          <p:nvPr/>
        </p:nvGrpSpPr>
        <p:grpSpPr bwMode="auto">
          <a:xfrm>
            <a:off x="3473450" y="1916113"/>
            <a:ext cx="407988" cy="2736850"/>
            <a:chOff x="652" y="502"/>
            <a:chExt cx="499" cy="3256"/>
          </a:xfrm>
        </p:grpSpPr>
        <p:sp>
          <p:nvSpPr>
            <p:cNvPr id="27802" name="Rectangle 67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03" name="Rectangle 68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04" name="Oval 69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05" name="Oval 70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1"/>
          <p:cNvGrpSpPr>
            <a:grpSpLocks/>
          </p:cNvGrpSpPr>
          <p:nvPr/>
        </p:nvGrpSpPr>
        <p:grpSpPr bwMode="auto">
          <a:xfrm>
            <a:off x="4178300" y="2205038"/>
            <a:ext cx="320675" cy="2087562"/>
            <a:chOff x="652" y="502"/>
            <a:chExt cx="499" cy="3256"/>
          </a:xfrm>
        </p:grpSpPr>
        <p:sp>
          <p:nvSpPr>
            <p:cNvPr id="27798" name="Rectangle 72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99" name="Rectangle 73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00" name="Oval 74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801" name="Oval 75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76"/>
          <p:cNvGrpSpPr>
            <a:grpSpLocks/>
          </p:cNvGrpSpPr>
          <p:nvPr/>
        </p:nvGrpSpPr>
        <p:grpSpPr bwMode="auto">
          <a:xfrm>
            <a:off x="4610100" y="2420938"/>
            <a:ext cx="247650" cy="1584325"/>
            <a:chOff x="652" y="502"/>
            <a:chExt cx="499" cy="3256"/>
          </a:xfrm>
        </p:grpSpPr>
        <p:sp>
          <p:nvSpPr>
            <p:cNvPr id="27794" name="Rectangle 77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95" name="Rectangle 78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96" name="Oval 79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97" name="Oval 80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81"/>
          <p:cNvGrpSpPr>
            <a:grpSpLocks/>
          </p:cNvGrpSpPr>
          <p:nvPr/>
        </p:nvGrpSpPr>
        <p:grpSpPr bwMode="auto">
          <a:xfrm>
            <a:off x="4930775" y="2541588"/>
            <a:ext cx="225425" cy="1311275"/>
            <a:chOff x="652" y="502"/>
            <a:chExt cx="499" cy="3256"/>
          </a:xfrm>
        </p:grpSpPr>
        <p:sp>
          <p:nvSpPr>
            <p:cNvPr id="27790" name="Rectangle 82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91" name="Rectangle 83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92" name="Oval 84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93" name="Oval 85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422" name="Line 86"/>
          <p:cNvSpPr>
            <a:spLocks noChangeShapeType="1"/>
          </p:cNvSpPr>
          <p:nvPr/>
        </p:nvSpPr>
        <p:spPr bwMode="auto">
          <a:xfrm>
            <a:off x="201613" y="0"/>
            <a:ext cx="5976937" cy="312578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2" name="Group 87"/>
          <p:cNvGrpSpPr>
            <a:grpSpLocks/>
          </p:cNvGrpSpPr>
          <p:nvPr/>
        </p:nvGrpSpPr>
        <p:grpSpPr bwMode="auto">
          <a:xfrm>
            <a:off x="8242300" y="2349500"/>
            <a:ext cx="649288" cy="1657350"/>
            <a:chOff x="1776" y="1026"/>
            <a:chExt cx="1308" cy="2131"/>
          </a:xfrm>
        </p:grpSpPr>
        <p:sp>
          <p:nvSpPr>
            <p:cNvPr id="27788" name="Freeform 88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9" name="AutoShape 89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50"/>
          <p:cNvGrpSpPr>
            <a:grpSpLocks/>
          </p:cNvGrpSpPr>
          <p:nvPr/>
        </p:nvGrpSpPr>
        <p:grpSpPr bwMode="auto">
          <a:xfrm>
            <a:off x="6226175" y="3789363"/>
            <a:ext cx="647700" cy="431800"/>
            <a:chOff x="2820" y="2523"/>
            <a:chExt cx="922" cy="680"/>
          </a:xfrm>
        </p:grpSpPr>
        <p:sp>
          <p:nvSpPr>
            <p:cNvPr id="27783" name="Freeform 51"/>
            <p:cNvSpPr>
              <a:spLocks/>
            </p:cNvSpPr>
            <p:nvPr/>
          </p:nvSpPr>
          <p:spPr bwMode="auto">
            <a:xfrm>
              <a:off x="2820" y="2523"/>
              <a:ext cx="922" cy="628"/>
            </a:xfrm>
            <a:custGeom>
              <a:avLst/>
              <a:gdLst>
                <a:gd name="T0" fmla="*/ 423 w 922"/>
                <a:gd name="T1" fmla="*/ 544 h 628"/>
                <a:gd name="T2" fmla="*/ 105 w 922"/>
                <a:gd name="T3" fmla="*/ 590 h 628"/>
                <a:gd name="T4" fmla="*/ 15 w 922"/>
                <a:gd name="T5" fmla="*/ 317 h 628"/>
                <a:gd name="T6" fmla="*/ 196 w 922"/>
                <a:gd name="T7" fmla="*/ 227 h 628"/>
                <a:gd name="T8" fmla="*/ 196 w 922"/>
                <a:gd name="T9" fmla="*/ 136 h 628"/>
                <a:gd name="T10" fmla="*/ 332 w 922"/>
                <a:gd name="T11" fmla="*/ 91 h 628"/>
                <a:gd name="T12" fmla="*/ 468 w 922"/>
                <a:gd name="T13" fmla="*/ 0 h 628"/>
                <a:gd name="T14" fmla="*/ 559 w 922"/>
                <a:gd name="T15" fmla="*/ 91 h 628"/>
                <a:gd name="T16" fmla="*/ 604 w 922"/>
                <a:gd name="T17" fmla="*/ 45 h 628"/>
                <a:gd name="T18" fmla="*/ 831 w 922"/>
                <a:gd name="T19" fmla="*/ 181 h 628"/>
                <a:gd name="T20" fmla="*/ 786 w 922"/>
                <a:gd name="T21" fmla="*/ 272 h 628"/>
                <a:gd name="T22" fmla="*/ 876 w 922"/>
                <a:gd name="T23" fmla="*/ 272 h 628"/>
                <a:gd name="T24" fmla="*/ 922 w 922"/>
                <a:gd name="T25" fmla="*/ 408 h 628"/>
                <a:gd name="T26" fmla="*/ 876 w 922"/>
                <a:gd name="T27" fmla="*/ 544 h 628"/>
                <a:gd name="T28" fmla="*/ 650 w 922"/>
                <a:gd name="T29" fmla="*/ 544 h 628"/>
                <a:gd name="T30" fmla="*/ 423 w 922"/>
                <a:gd name="T31" fmla="*/ 544 h 6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2"/>
                <a:gd name="T49" fmla="*/ 0 h 628"/>
                <a:gd name="T50" fmla="*/ 922 w 922"/>
                <a:gd name="T51" fmla="*/ 628 h 6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2" h="628">
                  <a:moveTo>
                    <a:pt x="423" y="544"/>
                  </a:moveTo>
                  <a:cubicBezTo>
                    <a:pt x="332" y="552"/>
                    <a:pt x="173" y="628"/>
                    <a:pt x="105" y="590"/>
                  </a:cubicBezTo>
                  <a:cubicBezTo>
                    <a:pt x="37" y="552"/>
                    <a:pt x="0" y="377"/>
                    <a:pt x="15" y="317"/>
                  </a:cubicBezTo>
                  <a:cubicBezTo>
                    <a:pt x="30" y="257"/>
                    <a:pt x="166" y="257"/>
                    <a:pt x="196" y="227"/>
                  </a:cubicBezTo>
                  <a:cubicBezTo>
                    <a:pt x="226" y="197"/>
                    <a:pt x="173" y="159"/>
                    <a:pt x="196" y="136"/>
                  </a:cubicBezTo>
                  <a:cubicBezTo>
                    <a:pt x="219" y="113"/>
                    <a:pt x="287" y="114"/>
                    <a:pt x="332" y="91"/>
                  </a:cubicBezTo>
                  <a:cubicBezTo>
                    <a:pt x="377" y="68"/>
                    <a:pt x="430" y="0"/>
                    <a:pt x="468" y="0"/>
                  </a:cubicBezTo>
                  <a:cubicBezTo>
                    <a:pt x="506" y="0"/>
                    <a:pt x="536" y="84"/>
                    <a:pt x="559" y="91"/>
                  </a:cubicBezTo>
                  <a:cubicBezTo>
                    <a:pt x="582" y="98"/>
                    <a:pt x="559" y="30"/>
                    <a:pt x="604" y="45"/>
                  </a:cubicBezTo>
                  <a:cubicBezTo>
                    <a:pt x="649" y="60"/>
                    <a:pt x="801" y="143"/>
                    <a:pt x="831" y="181"/>
                  </a:cubicBezTo>
                  <a:cubicBezTo>
                    <a:pt x="861" y="219"/>
                    <a:pt x="779" y="257"/>
                    <a:pt x="786" y="272"/>
                  </a:cubicBezTo>
                  <a:cubicBezTo>
                    <a:pt x="793" y="287"/>
                    <a:pt x="853" y="249"/>
                    <a:pt x="876" y="272"/>
                  </a:cubicBezTo>
                  <a:cubicBezTo>
                    <a:pt x="899" y="295"/>
                    <a:pt x="922" y="363"/>
                    <a:pt x="922" y="408"/>
                  </a:cubicBezTo>
                  <a:cubicBezTo>
                    <a:pt x="922" y="453"/>
                    <a:pt x="921" y="521"/>
                    <a:pt x="876" y="544"/>
                  </a:cubicBezTo>
                  <a:cubicBezTo>
                    <a:pt x="831" y="567"/>
                    <a:pt x="725" y="536"/>
                    <a:pt x="650" y="544"/>
                  </a:cubicBezTo>
                  <a:cubicBezTo>
                    <a:pt x="575" y="552"/>
                    <a:pt x="514" y="536"/>
                    <a:pt x="423" y="54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784" name="Group 52"/>
            <p:cNvGrpSpPr>
              <a:grpSpLocks/>
            </p:cNvGrpSpPr>
            <p:nvPr/>
          </p:nvGrpSpPr>
          <p:grpSpPr bwMode="auto">
            <a:xfrm>
              <a:off x="3107" y="2886"/>
              <a:ext cx="363" cy="317"/>
              <a:chOff x="3107" y="2886"/>
              <a:chExt cx="363" cy="317"/>
            </a:xfrm>
          </p:grpSpPr>
          <p:sp>
            <p:nvSpPr>
              <p:cNvPr id="27785" name="Line 53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136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86" name="Line 54"/>
              <p:cNvSpPr>
                <a:spLocks noChangeShapeType="1"/>
              </p:cNvSpPr>
              <p:nvPr/>
            </p:nvSpPr>
            <p:spPr bwMode="auto">
              <a:xfrm>
                <a:off x="3288" y="2886"/>
                <a:ext cx="0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87" name="Line 55"/>
              <p:cNvSpPr>
                <a:spLocks noChangeShapeType="1"/>
              </p:cNvSpPr>
              <p:nvPr/>
            </p:nvSpPr>
            <p:spPr bwMode="auto">
              <a:xfrm flipH="1">
                <a:off x="3334" y="2931"/>
                <a:ext cx="136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Group 90"/>
          <p:cNvGrpSpPr>
            <a:grpSpLocks/>
          </p:cNvGrpSpPr>
          <p:nvPr/>
        </p:nvGrpSpPr>
        <p:grpSpPr bwMode="auto">
          <a:xfrm>
            <a:off x="7378700" y="2708275"/>
            <a:ext cx="503238" cy="865188"/>
            <a:chOff x="1776" y="1026"/>
            <a:chExt cx="1308" cy="2131"/>
          </a:xfrm>
        </p:grpSpPr>
        <p:sp>
          <p:nvSpPr>
            <p:cNvPr id="27781" name="Freeform 91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77777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82" name="AutoShape 92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431" name="Line 95"/>
          <p:cNvSpPr>
            <a:spLocks noChangeShapeType="1"/>
          </p:cNvSpPr>
          <p:nvPr/>
        </p:nvSpPr>
        <p:spPr bwMode="auto">
          <a:xfrm>
            <a:off x="233363" y="31750"/>
            <a:ext cx="5953125" cy="3109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6" name="Group 121"/>
          <p:cNvGrpSpPr>
            <a:grpSpLocks/>
          </p:cNvGrpSpPr>
          <p:nvPr/>
        </p:nvGrpSpPr>
        <p:grpSpPr bwMode="auto">
          <a:xfrm>
            <a:off x="3346450" y="115888"/>
            <a:ext cx="4608513" cy="2487612"/>
            <a:chOff x="2109" y="73"/>
            <a:chExt cx="2903" cy="1567"/>
          </a:xfrm>
        </p:grpSpPr>
        <p:sp>
          <p:nvSpPr>
            <p:cNvPr id="27771" name="Freeform 122"/>
            <p:cNvSpPr>
              <a:spLocks/>
            </p:cNvSpPr>
            <p:nvPr/>
          </p:nvSpPr>
          <p:spPr bwMode="auto">
            <a:xfrm>
              <a:off x="4014" y="1253"/>
              <a:ext cx="998" cy="387"/>
            </a:xfrm>
            <a:custGeom>
              <a:avLst/>
              <a:gdLst>
                <a:gd name="T0" fmla="*/ 363 w 1074"/>
                <a:gd name="T1" fmla="*/ 70 h 477"/>
                <a:gd name="T2" fmla="*/ 83 w 1074"/>
                <a:gd name="T3" fmla="*/ 70 h 477"/>
                <a:gd name="T4" fmla="*/ 13 w 1074"/>
                <a:gd name="T5" fmla="*/ 57 h 477"/>
                <a:gd name="T6" fmla="*/ 13 w 1074"/>
                <a:gd name="T7" fmla="*/ 36 h 477"/>
                <a:gd name="T8" fmla="*/ 83 w 1074"/>
                <a:gd name="T9" fmla="*/ 29 h 477"/>
                <a:gd name="T10" fmla="*/ 152 w 1074"/>
                <a:gd name="T11" fmla="*/ 29 h 477"/>
                <a:gd name="T12" fmla="*/ 130 w 1074"/>
                <a:gd name="T13" fmla="*/ 22 h 477"/>
                <a:gd name="T14" fmla="*/ 152 w 1074"/>
                <a:gd name="T15" fmla="*/ 8 h 477"/>
                <a:gd name="T16" fmla="*/ 223 w 1074"/>
                <a:gd name="T17" fmla="*/ 2 h 477"/>
                <a:gd name="T18" fmla="*/ 293 w 1074"/>
                <a:gd name="T19" fmla="*/ 15 h 477"/>
                <a:gd name="T20" fmla="*/ 340 w 1074"/>
                <a:gd name="T21" fmla="*/ 8 h 477"/>
                <a:gd name="T22" fmla="*/ 434 w 1074"/>
                <a:gd name="T23" fmla="*/ 22 h 477"/>
                <a:gd name="T24" fmla="*/ 434 w 1074"/>
                <a:gd name="T25" fmla="*/ 43 h 477"/>
                <a:gd name="T26" fmla="*/ 505 w 1074"/>
                <a:gd name="T27" fmla="*/ 43 h 477"/>
                <a:gd name="T28" fmla="*/ 528 w 1074"/>
                <a:gd name="T29" fmla="*/ 63 h 477"/>
                <a:gd name="T30" fmla="*/ 363 w 1074"/>
                <a:gd name="T31" fmla="*/ 70 h 4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74"/>
                <a:gd name="T49" fmla="*/ 0 h 477"/>
                <a:gd name="T50" fmla="*/ 1074 w 1074"/>
                <a:gd name="T51" fmla="*/ 477 h 47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74" h="477">
                  <a:moveTo>
                    <a:pt x="703" y="462"/>
                  </a:moveTo>
                  <a:cubicBezTo>
                    <a:pt x="559" y="470"/>
                    <a:pt x="272" y="477"/>
                    <a:pt x="159" y="462"/>
                  </a:cubicBezTo>
                  <a:cubicBezTo>
                    <a:pt x="46" y="447"/>
                    <a:pt x="46" y="409"/>
                    <a:pt x="23" y="371"/>
                  </a:cubicBezTo>
                  <a:cubicBezTo>
                    <a:pt x="0" y="333"/>
                    <a:pt x="0" y="265"/>
                    <a:pt x="23" y="235"/>
                  </a:cubicBezTo>
                  <a:cubicBezTo>
                    <a:pt x="46" y="205"/>
                    <a:pt x="114" y="197"/>
                    <a:pt x="159" y="189"/>
                  </a:cubicBezTo>
                  <a:cubicBezTo>
                    <a:pt x="204" y="181"/>
                    <a:pt x="280" y="196"/>
                    <a:pt x="295" y="189"/>
                  </a:cubicBezTo>
                  <a:cubicBezTo>
                    <a:pt x="310" y="182"/>
                    <a:pt x="250" y="167"/>
                    <a:pt x="250" y="144"/>
                  </a:cubicBezTo>
                  <a:cubicBezTo>
                    <a:pt x="250" y="121"/>
                    <a:pt x="265" y="76"/>
                    <a:pt x="295" y="53"/>
                  </a:cubicBezTo>
                  <a:cubicBezTo>
                    <a:pt x="325" y="30"/>
                    <a:pt x="386" y="0"/>
                    <a:pt x="431" y="8"/>
                  </a:cubicBezTo>
                  <a:cubicBezTo>
                    <a:pt x="476" y="16"/>
                    <a:pt x="529" y="92"/>
                    <a:pt x="567" y="99"/>
                  </a:cubicBezTo>
                  <a:cubicBezTo>
                    <a:pt x="605" y="106"/>
                    <a:pt x="613" y="46"/>
                    <a:pt x="658" y="53"/>
                  </a:cubicBezTo>
                  <a:cubicBezTo>
                    <a:pt x="703" y="60"/>
                    <a:pt x="809" y="106"/>
                    <a:pt x="839" y="144"/>
                  </a:cubicBezTo>
                  <a:cubicBezTo>
                    <a:pt x="869" y="182"/>
                    <a:pt x="816" y="257"/>
                    <a:pt x="839" y="280"/>
                  </a:cubicBezTo>
                  <a:cubicBezTo>
                    <a:pt x="862" y="303"/>
                    <a:pt x="945" y="257"/>
                    <a:pt x="975" y="280"/>
                  </a:cubicBezTo>
                  <a:cubicBezTo>
                    <a:pt x="1005" y="303"/>
                    <a:pt x="1074" y="386"/>
                    <a:pt x="1021" y="416"/>
                  </a:cubicBezTo>
                  <a:cubicBezTo>
                    <a:pt x="968" y="446"/>
                    <a:pt x="847" y="454"/>
                    <a:pt x="703" y="46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772" name="Group 123"/>
            <p:cNvGrpSpPr>
              <a:grpSpLocks/>
            </p:cNvGrpSpPr>
            <p:nvPr/>
          </p:nvGrpSpPr>
          <p:grpSpPr bwMode="auto">
            <a:xfrm>
              <a:off x="2109" y="73"/>
              <a:ext cx="2798" cy="1023"/>
              <a:chOff x="2109" y="73"/>
              <a:chExt cx="2798" cy="1023"/>
            </a:xfrm>
          </p:grpSpPr>
          <p:sp>
            <p:nvSpPr>
              <p:cNvPr id="27774" name="Freeform 124"/>
              <p:cNvSpPr>
                <a:spLocks/>
              </p:cNvSpPr>
              <p:nvPr/>
            </p:nvSpPr>
            <p:spPr bwMode="auto">
              <a:xfrm>
                <a:off x="2109" y="663"/>
                <a:ext cx="1315" cy="432"/>
              </a:xfrm>
              <a:custGeom>
                <a:avLst/>
                <a:gdLst>
                  <a:gd name="T0" fmla="*/ 4350 w 1074"/>
                  <a:gd name="T1" fmla="*/ 189 h 477"/>
                  <a:gd name="T2" fmla="*/ 989 w 1074"/>
                  <a:gd name="T3" fmla="*/ 189 h 477"/>
                  <a:gd name="T4" fmla="*/ 140 w 1074"/>
                  <a:gd name="T5" fmla="*/ 152 h 477"/>
                  <a:gd name="T6" fmla="*/ 140 w 1074"/>
                  <a:gd name="T7" fmla="*/ 97 h 477"/>
                  <a:gd name="T8" fmla="*/ 989 w 1074"/>
                  <a:gd name="T9" fmla="*/ 77 h 477"/>
                  <a:gd name="T10" fmla="*/ 1823 w 1074"/>
                  <a:gd name="T11" fmla="*/ 77 h 477"/>
                  <a:gd name="T12" fmla="*/ 1545 w 1074"/>
                  <a:gd name="T13" fmla="*/ 59 h 477"/>
                  <a:gd name="T14" fmla="*/ 1823 w 1074"/>
                  <a:gd name="T15" fmla="*/ 22 h 477"/>
                  <a:gd name="T16" fmla="*/ 2664 w 1074"/>
                  <a:gd name="T17" fmla="*/ 5 h 477"/>
                  <a:gd name="T18" fmla="*/ 3508 w 1074"/>
                  <a:gd name="T19" fmla="*/ 41 h 477"/>
                  <a:gd name="T20" fmla="*/ 4069 w 1074"/>
                  <a:gd name="T21" fmla="*/ 22 h 477"/>
                  <a:gd name="T22" fmla="*/ 5185 w 1074"/>
                  <a:gd name="T23" fmla="*/ 59 h 477"/>
                  <a:gd name="T24" fmla="*/ 5185 w 1074"/>
                  <a:gd name="T25" fmla="*/ 114 h 477"/>
                  <a:gd name="T26" fmla="*/ 6031 w 1074"/>
                  <a:gd name="T27" fmla="*/ 114 h 477"/>
                  <a:gd name="T28" fmla="*/ 6309 w 1074"/>
                  <a:gd name="T29" fmla="*/ 170 h 477"/>
                  <a:gd name="T30" fmla="*/ 4350 w 1074"/>
                  <a:gd name="T31" fmla="*/ 189 h 47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74"/>
                  <a:gd name="T49" fmla="*/ 0 h 477"/>
                  <a:gd name="T50" fmla="*/ 1074 w 1074"/>
                  <a:gd name="T51" fmla="*/ 477 h 47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74" h="477">
                    <a:moveTo>
                      <a:pt x="703" y="462"/>
                    </a:moveTo>
                    <a:cubicBezTo>
                      <a:pt x="559" y="470"/>
                      <a:pt x="272" y="477"/>
                      <a:pt x="159" y="462"/>
                    </a:cubicBezTo>
                    <a:cubicBezTo>
                      <a:pt x="46" y="447"/>
                      <a:pt x="46" y="409"/>
                      <a:pt x="23" y="371"/>
                    </a:cubicBezTo>
                    <a:cubicBezTo>
                      <a:pt x="0" y="333"/>
                      <a:pt x="0" y="265"/>
                      <a:pt x="23" y="235"/>
                    </a:cubicBezTo>
                    <a:cubicBezTo>
                      <a:pt x="46" y="205"/>
                      <a:pt x="114" y="197"/>
                      <a:pt x="159" y="189"/>
                    </a:cubicBezTo>
                    <a:cubicBezTo>
                      <a:pt x="204" y="181"/>
                      <a:pt x="280" y="196"/>
                      <a:pt x="295" y="189"/>
                    </a:cubicBezTo>
                    <a:cubicBezTo>
                      <a:pt x="310" y="182"/>
                      <a:pt x="250" y="167"/>
                      <a:pt x="250" y="144"/>
                    </a:cubicBezTo>
                    <a:cubicBezTo>
                      <a:pt x="250" y="121"/>
                      <a:pt x="265" y="76"/>
                      <a:pt x="295" y="53"/>
                    </a:cubicBezTo>
                    <a:cubicBezTo>
                      <a:pt x="325" y="30"/>
                      <a:pt x="386" y="0"/>
                      <a:pt x="431" y="8"/>
                    </a:cubicBezTo>
                    <a:cubicBezTo>
                      <a:pt x="476" y="16"/>
                      <a:pt x="529" y="92"/>
                      <a:pt x="567" y="99"/>
                    </a:cubicBezTo>
                    <a:cubicBezTo>
                      <a:pt x="605" y="106"/>
                      <a:pt x="613" y="46"/>
                      <a:pt x="658" y="53"/>
                    </a:cubicBezTo>
                    <a:cubicBezTo>
                      <a:pt x="703" y="60"/>
                      <a:pt x="809" y="106"/>
                      <a:pt x="839" y="144"/>
                    </a:cubicBezTo>
                    <a:cubicBezTo>
                      <a:pt x="869" y="182"/>
                      <a:pt x="816" y="257"/>
                      <a:pt x="839" y="280"/>
                    </a:cubicBezTo>
                    <a:cubicBezTo>
                      <a:pt x="862" y="303"/>
                      <a:pt x="945" y="257"/>
                      <a:pt x="975" y="280"/>
                    </a:cubicBezTo>
                    <a:cubicBezTo>
                      <a:pt x="1005" y="303"/>
                      <a:pt x="1074" y="386"/>
                      <a:pt x="1021" y="416"/>
                    </a:cubicBezTo>
                    <a:cubicBezTo>
                      <a:pt x="968" y="446"/>
                      <a:pt x="847" y="454"/>
                      <a:pt x="703" y="46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7775" name="Group 125"/>
              <p:cNvGrpSpPr>
                <a:grpSpLocks/>
              </p:cNvGrpSpPr>
              <p:nvPr/>
            </p:nvGrpSpPr>
            <p:grpSpPr bwMode="auto">
              <a:xfrm>
                <a:off x="3198" y="73"/>
                <a:ext cx="1709" cy="614"/>
                <a:chOff x="3198" y="73"/>
                <a:chExt cx="1709" cy="614"/>
              </a:xfrm>
            </p:grpSpPr>
            <p:sp>
              <p:nvSpPr>
                <p:cNvPr id="27778" name="Freeform 126"/>
                <p:cNvSpPr>
                  <a:spLocks/>
                </p:cNvSpPr>
                <p:nvPr/>
              </p:nvSpPr>
              <p:spPr bwMode="auto">
                <a:xfrm>
                  <a:off x="3198" y="73"/>
                  <a:ext cx="1709" cy="614"/>
                </a:xfrm>
                <a:custGeom>
                  <a:avLst/>
                  <a:gdLst>
                    <a:gd name="T0" fmla="*/ 46013 w 1074"/>
                    <a:gd name="T1" fmla="*/ 4483 h 477"/>
                    <a:gd name="T2" fmla="*/ 10407 w 1074"/>
                    <a:gd name="T3" fmla="*/ 4483 h 477"/>
                    <a:gd name="T4" fmla="*/ 1532 w 1074"/>
                    <a:gd name="T5" fmla="*/ 3602 h 477"/>
                    <a:gd name="T6" fmla="*/ 1532 w 1074"/>
                    <a:gd name="T7" fmla="*/ 2278 h 477"/>
                    <a:gd name="T8" fmla="*/ 10407 w 1074"/>
                    <a:gd name="T9" fmla="*/ 1834 h 477"/>
                    <a:gd name="T10" fmla="*/ 19272 w 1074"/>
                    <a:gd name="T11" fmla="*/ 1834 h 477"/>
                    <a:gd name="T12" fmla="*/ 16342 w 1074"/>
                    <a:gd name="T13" fmla="*/ 1394 h 477"/>
                    <a:gd name="T14" fmla="*/ 19272 w 1074"/>
                    <a:gd name="T15" fmla="*/ 514 h 477"/>
                    <a:gd name="T16" fmla="*/ 28218 w 1074"/>
                    <a:gd name="T17" fmla="*/ 76 h 477"/>
                    <a:gd name="T18" fmla="*/ 37065 w 1074"/>
                    <a:gd name="T19" fmla="*/ 956 h 477"/>
                    <a:gd name="T20" fmla="*/ 43032 w 1074"/>
                    <a:gd name="T21" fmla="*/ 514 h 477"/>
                    <a:gd name="T22" fmla="*/ 54869 w 1074"/>
                    <a:gd name="T23" fmla="*/ 1394 h 477"/>
                    <a:gd name="T24" fmla="*/ 54869 w 1074"/>
                    <a:gd name="T25" fmla="*/ 2710 h 477"/>
                    <a:gd name="T26" fmla="*/ 63752 w 1074"/>
                    <a:gd name="T27" fmla="*/ 2710 h 477"/>
                    <a:gd name="T28" fmla="*/ 66799 w 1074"/>
                    <a:gd name="T29" fmla="*/ 4034 h 477"/>
                    <a:gd name="T30" fmla="*/ 46013 w 1074"/>
                    <a:gd name="T31" fmla="*/ 4483 h 47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74"/>
                    <a:gd name="T49" fmla="*/ 0 h 477"/>
                    <a:gd name="T50" fmla="*/ 1074 w 1074"/>
                    <a:gd name="T51" fmla="*/ 477 h 477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74" h="477">
                      <a:moveTo>
                        <a:pt x="703" y="462"/>
                      </a:moveTo>
                      <a:cubicBezTo>
                        <a:pt x="559" y="470"/>
                        <a:pt x="272" y="477"/>
                        <a:pt x="159" y="462"/>
                      </a:cubicBezTo>
                      <a:cubicBezTo>
                        <a:pt x="46" y="447"/>
                        <a:pt x="46" y="409"/>
                        <a:pt x="23" y="371"/>
                      </a:cubicBezTo>
                      <a:cubicBezTo>
                        <a:pt x="0" y="333"/>
                        <a:pt x="0" y="265"/>
                        <a:pt x="23" y="235"/>
                      </a:cubicBezTo>
                      <a:cubicBezTo>
                        <a:pt x="46" y="205"/>
                        <a:pt x="114" y="197"/>
                        <a:pt x="159" y="189"/>
                      </a:cubicBezTo>
                      <a:cubicBezTo>
                        <a:pt x="204" y="181"/>
                        <a:pt x="280" y="196"/>
                        <a:pt x="295" y="189"/>
                      </a:cubicBezTo>
                      <a:cubicBezTo>
                        <a:pt x="310" y="182"/>
                        <a:pt x="250" y="167"/>
                        <a:pt x="250" y="144"/>
                      </a:cubicBezTo>
                      <a:cubicBezTo>
                        <a:pt x="250" y="121"/>
                        <a:pt x="265" y="76"/>
                        <a:pt x="295" y="53"/>
                      </a:cubicBezTo>
                      <a:cubicBezTo>
                        <a:pt x="325" y="30"/>
                        <a:pt x="386" y="0"/>
                        <a:pt x="431" y="8"/>
                      </a:cubicBezTo>
                      <a:cubicBezTo>
                        <a:pt x="476" y="16"/>
                        <a:pt x="529" y="92"/>
                        <a:pt x="567" y="99"/>
                      </a:cubicBezTo>
                      <a:cubicBezTo>
                        <a:pt x="605" y="106"/>
                        <a:pt x="613" y="46"/>
                        <a:pt x="658" y="53"/>
                      </a:cubicBezTo>
                      <a:cubicBezTo>
                        <a:pt x="703" y="60"/>
                        <a:pt x="809" y="106"/>
                        <a:pt x="839" y="144"/>
                      </a:cubicBezTo>
                      <a:cubicBezTo>
                        <a:pt x="869" y="182"/>
                        <a:pt x="816" y="257"/>
                        <a:pt x="839" y="280"/>
                      </a:cubicBezTo>
                      <a:cubicBezTo>
                        <a:pt x="862" y="303"/>
                        <a:pt x="945" y="257"/>
                        <a:pt x="975" y="280"/>
                      </a:cubicBezTo>
                      <a:cubicBezTo>
                        <a:pt x="1005" y="303"/>
                        <a:pt x="1074" y="386"/>
                        <a:pt x="1021" y="416"/>
                      </a:cubicBezTo>
                      <a:cubicBezTo>
                        <a:pt x="968" y="446"/>
                        <a:pt x="847" y="454"/>
                        <a:pt x="703" y="46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79" name="Freeform 127"/>
                <p:cNvSpPr>
                  <a:spLocks/>
                </p:cNvSpPr>
                <p:nvPr/>
              </p:nvSpPr>
              <p:spPr bwMode="auto">
                <a:xfrm>
                  <a:off x="3243" y="338"/>
                  <a:ext cx="1587" cy="341"/>
                </a:xfrm>
                <a:custGeom>
                  <a:avLst/>
                  <a:gdLst>
                    <a:gd name="T0" fmla="*/ 23607 w 1074"/>
                    <a:gd name="T1" fmla="*/ 22 h 477"/>
                    <a:gd name="T2" fmla="*/ 5340 w 1074"/>
                    <a:gd name="T3" fmla="*/ 22 h 477"/>
                    <a:gd name="T4" fmla="*/ 768 w 1074"/>
                    <a:gd name="T5" fmla="*/ 18 h 477"/>
                    <a:gd name="T6" fmla="*/ 768 w 1074"/>
                    <a:gd name="T7" fmla="*/ 11 h 477"/>
                    <a:gd name="T8" fmla="*/ 5340 w 1074"/>
                    <a:gd name="T9" fmla="*/ 9 h 477"/>
                    <a:gd name="T10" fmla="*/ 9911 w 1074"/>
                    <a:gd name="T11" fmla="*/ 9 h 477"/>
                    <a:gd name="T12" fmla="*/ 8383 w 1074"/>
                    <a:gd name="T13" fmla="*/ 7 h 477"/>
                    <a:gd name="T14" fmla="*/ 9911 w 1074"/>
                    <a:gd name="T15" fmla="*/ 3 h 477"/>
                    <a:gd name="T16" fmla="*/ 14469 w 1074"/>
                    <a:gd name="T17" fmla="*/ 1 h 477"/>
                    <a:gd name="T18" fmla="*/ 19043 w 1074"/>
                    <a:gd name="T19" fmla="*/ 5 h 477"/>
                    <a:gd name="T20" fmla="*/ 22089 w 1074"/>
                    <a:gd name="T21" fmla="*/ 3 h 477"/>
                    <a:gd name="T22" fmla="*/ 28180 w 1074"/>
                    <a:gd name="T23" fmla="*/ 7 h 477"/>
                    <a:gd name="T24" fmla="*/ 28180 w 1074"/>
                    <a:gd name="T25" fmla="*/ 14 h 477"/>
                    <a:gd name="T26" fmla="*/ 32752 w 1074"/>
                    <a:gd name="T27" fmla="*/ 14 h 477"/>
                    <a:gd name="T28" fmla="*/ 34302 w 1074"/>
                    <a:gd name="T29" fmla="*/ 21 h 477"/>
                    <a:gd name="T30" fmla="*/ 23607 w 1074"/>
                    <a:gd name="T31" fmla="*/ 22 h 47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74"/>
                    <a:gd name="T49" fmla="*/ 0 h 477"/>
                    <a:gd name="T50" fmla="*/ 1074 w 1074"/>
                    <a:gd name="T51" fmla="*/ 477 h 477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74" h="477">
                      <a:moveTo>
                        <a:pt x="703" y="462"/>
                      </a:moveTo>
                      <a:cubicBezTo>
                        <a:pt x="559" y="470"/>
                        <a:pt x="272" y="477"/>
                        <a:pt x="159" y="462"/>
                      </a:cubicBezTo>
                      <a:cubicBezTo>
                        <a:pt x="46" y="447"/>
                        <a:pt x="46" y="409"/>
                        <a:pt x="23" y="371"/>
                      </a:cubicBezTo>
                      <a:cubicBezTo>
                        <a:pt x="0" y="333"/>
                        <a:pt x="0" y="265"/>
                        <a:pt x="23" y="235"/>
                      </a:cubicBezTo>
                      <a:cubicBezTo>
                        <a:pt x="46" y="205"/>
                        <a:pt x="114" y="197"/>
                        <a:pt x="159" y="189"/>
                      </a:cubicBezTo>
                      <a:cubicBezTo>
                        <a:pt x="204" y="181"/>
                        <a:pt x="280" y="196"/>
                        <a:pt x="295" y="189"/>
                      </a:cubicBezTo>
                      <a:cubicBezTo>
                        <a:pt x="310" y="182"/>
                        <a:pt x="250" y="167"/>
                        <a:pt x="250" y="144"/>
                      </a:cubicBezTo>
                      <a:cubicBezTo>
                        <a:pt x="250" y="121"/>
                        <a:pt x="265" y="76"/>
                        <a:pt x="295" y="53"/>
                      </a:cubicBezTo>
                      <a:cubicBezTo>
                        <a:pt x="325" y="30"/>
                        <a:pt x="386" y="0"/>
                        <a:pt x="431" y="8"/>
                      </a:cubicBezTo>
                      <a:cubicBezTo>
                        <a:pt x="476" y="16"/>
                        <a:pt x="529" y="92"/>
                        <a:pt x="567" y="99"/>
                      </a:cubicBezTo>
                      <a:cubicBezTo>
                        <a:pt x="605" y="106"/>
                        <a:pt x="613" y="46"/>
                        <a:pt x="658" y="53"/>
                      </a:cubicBezTo>
                      <a:cubicBezTo>
                        <a:pt x="703" y="60"/>
                        <a:pt x="809" y="106"/>
                        <a:pt x="839" y="144"/>
                      </a:cubicBezTo>
                      <a:cubicBezTo>
                        <a:pt x="869" y="182"/>
                        <a:pt x="816" y="257"/>
                        <a:pt x="839" y="280"/>
                      </a:cubicBezTo>
                      <a:cubicBezTo>
                        <a:pt x="862" y="303"/>
                        <a:pt x="945" y="257"/>
                        <a:pt x="975" y="280"/>
                      </a:cubicBezTo>
                      <a:cubicBezTo>
                        <a:pt x="1005" y="303"/>
                        <a:pt x="1074" y="386"/>
                        <a:pt x="1021" y="416"/>
                      </a:cubicBezTo>
                      <a:cubicBezTo>
                        <a:pt x="968" y="446"/>
                        <a:pt x="847" y="454"/>
                        <a:pt x="703" y="462"/>
                      </a:cubicBezTo>
                      <a:close/>
                    </a:path>
                  </a:pathLst>
                </a:custGeom>
                <a:solidFill>
                  <a:srgbClr val="D9D9FF"/>
                </a:solidFill>
                <a:ln w="9525">
                  <a:solidFill>
                    <a:srgbClr val="D9D9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80" name="Freeform 128"/>
                <p:cNvSpPr>
                  <a:spLocks/>
                </p:cNvSpPr>
                <p:nvPr/>
              </p:nvSpPr>
              <p:spPr bwMode="auto">
                <a:xfrm>
                  <a:off x="3288" y="527"/>
                  <a:ext cx="1496" cy="160"/>
                </a:xfrm>
                <a:custGeom>
                  <a:avLst/>
                  <a:gdLst>
                    <a:gd name="T0" fmla="*/ 13880 w 1074"/>
                    <a:gd name="T1" fmla="*/ 0 h 477"/>
                    <a:gd name="T2" fmla="*/ 3135 w 1074"/>
                    <a:gd name="T3" fmla="*/ 0 h 477"/>
                    <a:gd name="T4" fmla="*/ 462 w 1074"/>
                    <a:gd name="T5" fmla="*/ 0 h 477"/>
                    <a:gd name="T6" fmla="*/ 462 w 1074"/>
                    <a:gd name="T7" fmla="*/ 0 h 477"/>
                    <a:gd name="T8" fmla="*/ 3135 w 1074"/>
                    <a:gd name="T9" fmla="*/ 0 h 477"/>
                    <a:gd name="T10" fmla="*/ 5818 w 1074"/>
                    <a:gd name="T11" fmla="*/ 0 h 477"/>
                    <a:gd name="T12" fmla="*/ 4939 w 1074"/>
                    <a:gd name="T13" fmla="*/ 0 h 477"/>
                    <a:gd name="T14" fmla="*/ 5818 w 1074"/>
                    <a:gd name="T15" fmla="*/ 0 h 477"/>
                    <a:gd name="T16" fmla="*/ 8500 w 1074"/>
                    <a:gd name="T17" fmla="*/ 0 h 477"/>
                    <a:gd name="T18" fmla="*/ 11189 w 1074"/>
                    <a:gd name="T19" fmla="*/ 0 h 477"/>
                    <a:gd name="T20" fmla="*/ 12993 w 1074"/>
                    <a:gd name="T21" fmla="*/ 0 h 477"/>
                    <a:gd name="T22" fmla="*/ 16563 w 1074"/>
                    <a:gd name="T23" fmla="*/ 0 h 477"/>
                    <a:gd name="T24" fmla="*/ 16563 w 1074"/>
                    <a:gd name="T25" fmla="*/ 0 h 477"/>
                    <a:gd name="T26" fmla="*/ 19245 w 1074"/>
                    <a:gd name="T27" fmla="*/ 0 h 477"/>
                    <a:gd name="T28" fmla="*/ 20151 w 1074"/>
                    <a:gd name="T29" fmla="*/ 0 h 477"/>
                    <a:gd name="T30" fmla="*/ 13880 w 1074"/>
                    <a:gd name="T31" fmla="*/ 0 h 47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74"/>
                    <a:gd name="T49" fmla="*/ 0 h 477"/>
                    <a:gd name="T50" fmla="*/ 1074 w 1074"/>
                    <a:gd name="T51" fmla="*/ 477 h 477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74" h="477">
                      <a:moveTo>
                        <a:pt x="703" y="462"/>
                      </a:moveTo>
                      <a:cubicBezTo>
                        <a:pt x="559" y="470"/>
                        <a:pt x="272" y="477"/>
                        <a:pt x="159" y="462"/>
                      </a:cubicBezTo>
                      <a:cubicBezTo>
                        <a:pt x="46" y="447"/>
                        <a:pt x="46" y="409"/>
                        <a:pt x="23" y="371"/>
                      </a:cubicBezTo>
                      <a:cubicBezTo>
                        <a:pt x="0" y="333"/>
                        <a:pt x="0" y="265"/>
                        <a:pt x="23" y="235"/>
                      </a:cubicBezTo>
                      <a:cubicBezTo>
                        <a:pt x="46" y="205"/>
                        <a:pt x="114" y="197"/>
                        <a:pt x="159" y="189"/>
                      </a:cubicBezTo>
                      <a:cubicBezTo>
                        <a:pt x="204" y="181"/>
                        <a:pt x="280" y="196"/>
                        <a:pt x="295" y="189"/>
                      </a:cubicBezTo>
                      <a:cubicBezTo>
                        <a:pt x="310" y="182"/>
                        <a:pt x="250" y="167"/>
                        <a:pt x="250" y="144"/>
                      </a:cubicBezTo>
                      <a:cubicBezTo>
                        <a:pt x="250" y="121"/>
                        <a:pt x="265" y="76"/>
                        <a:pt x="295" y="53"/>
                      </a:cubicBezTo>
                      <a:cubicBezTo>
                        <a:pt x="325" y="30"/>
                        <a:pt x="386" y="0"/>
                        <a:pt x="431" y="8"/>
                      </a:cubicBezTo>
                      <a:cubicBezTo>
                        <a:pt x="476" y="16"/>
                        <a:pt x="529" y="92"/>
                        <a:pt x="567" y="99"/>
                      </a:cubicBezTo>
                      <a:cubicBezTo>
                        <a:pt x="605" y="106"/>
                        <a:pt x="613" y="46"/>
                        <a:pt x="658" y="53"/>
                      </a:cubicBezTo>
                      <a:cubicBezTo>
                        <a:pt x="703" y="60"/>
                        <a:pt x="809" y="106"/>
                        <a:pt x="839" y="144"/>
                      </a:cubicBezTo>
                      <a:cubicBezTo>
                        <a:pt x="869" y="182"/>
                        <a:pt x="816" y="257"/>
                        <a:pt x="839" y="280"/>
                      </a:cubicBezTo>
                      <a:cubicBezTo>
                        <a:pt x="862" y="303"/>
                        <a:pt x="945" y="257"/>
                        <a:pt x="975" y="280"/>
                      </a:cubicBezTo>
                      <a:cubicBezTo>
                        <a:pt x="1005" y="303"/>
                        <a:pt x="1074" y="386"/>
                        <a:pt x="1021" y="416"/>
                      </a:cubicBezTo>
                      <a:cubicBezTo>
                        <a:pt x="968" y="446"/>
                        <a:pt x="847" y="454"/>
                        <a:pt x="703" y="462"/>
                      </a:cubicBezTo>
                      <a:close/>
                    </a:path>
                  </a:pathLst>
                </a:custGeom>
                <a:solidFill>
                  <a:srgbClr val="C1C1FF"/>
                </a:solidFill>
                <a:ln w="9525">
                  <a:solidFill>
                    <a:srgbClr val="C1C1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7776" name="Freeform 129"/>
              <p:cNvSpPr>
                <a:spLocks/>
              </p:cNvSpPr>
              <p:nvPr/>
            </p:nvSpPr>
            <p:spPr bwMode="auto">
              <a:xfrm>
                <a:off x="2245" y="890"/>
                <a:ext cx="998" cy="206"/>
              </a:xfrm>
              <a:custGeom>
                <a:avLst/>
                <a:gdLst>
                  <a:gd name="T0" fmla="*/ 363 w 1074"/>
                  <a:gd name="T1" fmla="*/ 0 h 477"/>
                  <a:gd name="T2" fmla="*/ 83 w 1074"/>
                  <a:gd name="T3" fmla="*/ 0 h 477"/>
                  <a:gd name="T4" fmla="*/ 13 w 1074"/>
                  <a:gd name="T5" fmla="*/ 0 h 477"/>
                  <a:gd name="T6" fmla="*/ 13 w 1074"/>
                  <a:gd name="T7" fmla="*/ 0 h 477"/>
                  <a:gd name="T8" fmla="*/ 83 w 1074"/>
                  <a:gd name="T9" fmla="*/ 0 h 477"/>
                  <a:gd name="T10" fmla="*/ 152 w 1074"/>
                  <a:gd name="T11" fmla="*/ 0 h 477"/>
                  <a:gd name="T12" fmla="*/ 130 w 1074"/>
                  <a:gd name="T13" fmla="*/ 0 h 477"/>
                  <a:gd name="T14" fmla="*/ 152 w 1074"/>
                  <a:gd name="T15" fmla="*/ 0 h 477"/>
                  <a:gd name="T16" fmla="*/ 223 w 1074"/>
                  <a:gd name="T17" fmla="*/ 0 h 477"/>
                  <a:gd name="T18" fmla="*/ 293 w 1074"/>
                  <a:gd name="T19" fmla="*/ 0 h 477"/>
                  <a:gd name="T20" fmla="*/ 340 w 1074"/>
                  <a:gd name="T21" fmla="*/ 0 h 477"/>
                  <a:gd name="T22" fmla="*/ 434 w 1074"/>
                  <a:gd name="T23" fmla="*/ 0 h 477"/>
                  <a:gd name="T24" fmla="*/ 434 w 1074"/>
                  <a:gd name="T25" fmla="*/ 0 h 477"/>
                  <a:gd name="T26" fmla="*/ 505 w 1074"/>
                  <a:gd name="T27" fmla="*/ 0 h 477"/>
                  <a:gd name="T28" fmla="*/ 528 w 1074"/>
                  <a:gd name="T29" fmla="*/ 0 h 477"/>
                  <a:gd name="T30" fmla="*/ 363 w 1074"/>
                  <a:gd name="T31" fmla="*/ 0 h 47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74"/>
                  <a:gd name="T49" fmla="*/ 0 h 477"/>
                  <a:gd name="T50" fmla="*/ 1074 w 1074"/>
                  <a:gd name="T51" fmla="*/ 477 h 47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74" h="477">
                    <a:moveTo>
                      <a:pt x="703" y="462"/>
                    </a:moveTo>
                    <a:cubicBezTo>
                      <a:pt x="559" y="470"/>
                      <a:pt x="272" y="477"/>
                      <a:pt x="159" y="462"/>
                    </a:cubicBezTo>
                    <a:cubicBezTo>
                      <a:pt x="46" y="447"/>
                      <a:pt x="46" y="409"/>
                      <a:pt x="23" y="371"/>
                    </a:cubicBezTo>
                    <a:cubicBezTo>
                      <a:pt x="0" y="333"/>
                      <a:pt x="0" y="265"/>
                      <a:pt x="23" y="235"/>
                    </a:cubicBezTo>
                    <a:cubicBezTo>
                      <a:pt x="46" y="205"/>
                      <a:pt x="114" y="197"/>
                      <a:pt x="159" y="189"/>
                    </a:cubicBezTo>
                    <a:cubicBezTo>
                      <a:pt x="204" y="181"/>
                      <a:pt x="280" y="196"/>
                      <a:pt x="295" y="189"/>
                    </a:cubicBezTo>
                    <a:cubicBezTo>
                      <a:pt x="310" y="182"/>
                      <a:pt x="250" y="167"/>
                      <a:pt x="250" y="144"/>
                    </a:cubicBezTo>
                    <a:cubicBezTo>
                      <a:pt x="250" y="121"/>
                      <a:pt x="265" y="76"/>
                      <a:pt x="295" y="53"/>
                    </a:cubicBezTo>
                    <a:cubicBezTo>
                      <a:pt x="325" y="30"/>
                      <a:pt x="386" y="0"/>
                      <a:pt x="431" y="8"/>
                    </a:cubicBezTo>
                    <a:cubicBezTo>
                      <a:pt x="476" y="16"/>
                      <a:pt x="529" y="92"/>
                      <a:pt x="567" y="99"/>
                    </a:cubicBezTo>
                    <a:cubicBezTo>
                      <a:pt x="605" y="106"/>
                      <a:pt x="613" y="46"/>
                      <a:pt x="658" y="53"/>
                    </a:cubicBezTo>
                    <a:cubicBezTo>
                      <a:pt x="703" y="60"/>
                      <a:pt x="809" y="106"/>
                      <a:pt x="839" y="144"/>
                    </a:cubicBezTo>
                    <a:cubicBezTo>
                      <a:pt x="869" y="182"/>
                      <a:pt x="816" y="257"/>
                      <a:pt x="839" y="280"/>
                    </a:cubicBezTo>
                    <a:cubicBezTo>
                      <a:pt x="862" y="303"/>
                      <a:pt x="945" y="257"/>
                      <a:pt x="975" y="280"/>
                    </a:cubicBezTo>
                    <a:cubicBezTo>
                      <a:pt x="1005" y="303"/>
                      <a:pt x="1074" y="386"/>
                      <a:pt x="1021" y="416"/>
                    </a:cubicBezTo>
                    <a:cubicBezTo>
                      <a:pt x="968" y="446"/>
                      <a:pt x="847" y="454"/>
                      <a:pt x="703" y="462"/>
                    </a:cubicBezTo>
                    <a:close/>
                  </a:path>
                </a:pathLst>
              </a:custGeom>
              <a:solidFill>
                <a:srgbClr val="D9D9FF"/>
              </a:solidFill>
              <a:ln w="9525">
                <a:solidFill>
                  <a:srgbClr val="D9D9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77" name="Freeform 130"/>
              <p:cNvSpPr>
                <a:spLocks/>
              </p:cNvSpPr>
              <p:nvPr/>
            </p:nvSpPr>
            <p:spPr bwMode="auto">
              <a:xfrm>
                <a:off x="2300" y="1026"/>
                <a:ext cx="862" cy="69"/>
              </a:xfrm>
              <a:custGeom>
                <a:avLst/>
                <a:gdLst>
                  <a:gd name="T0" fmla="*/ 97 w 1074"/>
                  <a:gd name="T1" fmla="*/ 0 h 477"/>
                  <a:gd name="T2" fmla="*/ 22 w 1074"/>
                  <a:gd name="T3" fmla="*/ 0 h 477"/>
                  <a:gd name="T4" fmla="*/ 3 w 1074"/>
                  <a:gd name="T5" fmla="*/ 0 h 477"/>
                  <a:gd name="T6" fmla="*/ 3 w 1074"/>
                  <a:gd name="T7" fmla="*/ 0 h 477"/>
                  <a:gd name="T8" fmla="*/ 22 w 1074"/>
                  <a:gd name="T9" fmla="*/ 0 h 477"/>
                  <a:gd name="T10" fmla="*/ 41 w 1074"/>
                  <a:gd name="T11" fmla="*/ 0 h 477"/>
                  <a:gd name="T12" fmla="*/ 35 w 1074"/>
                  <a:gd name="T13" fmla="*/ 0 h 477"/>
                  <a:gd name="T14" fmla="*/ 41 w 1074"/>
                  <a:gd name="T15" fmla="*/ 0 h 477"/>
                  <a:gd name="T16" fmla="*/ 60 w 1074"/>
                  <a:gd name="T17" fmla="*/ 0 h 477"/>
                  <a:gd name="T18" fmla="*/ 79 w 1074"/>
                  <a:gd name="T19" fmla="*/ 0 h 477"/>
                  <a:gd name="T20" fmla="*/ 91 w 1074"/>
                  <a:gd name="T21" fmla="*/ 0 h 477"/>
                  <a:gd name="T22" fmla="*/ 116 w 1074"/>
                  <a:gd name="T23" fmla="*/ 0 h 477"/>
                  <a:gd name="T24" fmla="*/ 116 w 1074"/>
                  <a:gd name="T25" fmla="*/ 0 h 477"/>
                  <a:gd name="T26" fmla="*/ 135 w 1074"/>
                  <a:gd name="T27" fmla="*/ 0 h 477"/>
                  <a:gd name="T28" fmla="*/ 141 w 1074"/>
                  <a:gd name="T29" fmla="*/ 0 h 477"/>
                  <a:gd name="T30" fmla="*/ 97 w 1074"/>
                  <a:gd name="T31" fmla="*/ 0 h 47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74"/>
                  <a:gd name="T49" fmla="*/ 0 h 477"/>
                  <a:gd name="T50" fmla="*/ 1074 w 1074"/>
                  <a:gd name="T51" fmla="*/ 477 h 47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74" h="477">
                    <a:moveTo>
                      <a:pt x="703" y="462"/>
                    </a:moveTo>
                    <a:cubicBezTo>
                      <a:pt x="559" y="470"/>
                      <a:pt x="272" y="477"/>
                      <a:pt x="159" y="462"/>
                    </a:cubicBezTo>
                    <a:cubicBezTo>
                      <a:pt x="46" y="447"/>
                      <a:pt x="46" y="409"/>
                      <a:pt x="23" y="371"/>
                    </a:cubicBezTo>
                    <a:cubicBezTo>
                      <a:pt x="0" y="333"/>
                      <a:pt x="0" y="265"/>
                      <a:pt x="23" y="235"/>
                    </a:cubicBezTo>
                    <a:cubicBezTo>
                      <a:pt x="46" y="205"/>
                      <a:pt x="114" y="197"/>
                      <a:pt x="159" y="189"/>
                    </a:cubicBezTo>
                    <a:cubicBezTo>
                      <a:pt x="204" y="181"/>
                      <a:pt x="280" y="196"/>
                      <a:pt x="295" y="189"/>
                    </a:cubicBezTo>
                    <a:cubicBezTo>
                      <a:pt x="310" y="182"/>
                      <a:pt x="250" y="167"/>
                      <a:pt x="250" y="144"/>
                    </a:cubicBezTo>
                    <a:cubicBezTo>
                      <a:pt x="250" y="121"/>
                      <a:pt x="265" y="76"/>
                      <a:pt x="295" y="53"/>
                    </a:cubicBezTo>
                    <a:cubicBezTo>
                      <a:pt x="325" y="30"/>
                      <a:pt x="386" y="0"/>
                      <a:pt x="431" y="8"/>
                    </a:cubicBezTo>
                    <a:cubicBezTo>
                      <a:pt x="476" y="16"/>
                      <a:pt x="529" y="92"/>
                      <a:pt x="567" y="99"/>
                    </a:cubicBezTo>
                    <a:cubicBezTo>
                      <a:pt x="605" y="106"/>
                      <a:pt x="613" y="46"/>
                      <a:pt x="658" y="53"/>
                    </a:cubicBezTo>
                    <a:cubicBezTo>
                      <a:pt x="703" y="60"/>
                      <a:pt x="809" y="106"/>
                      <a:pt x="839" y="144"/>
                    </a:cubicBezTo>
                    <a:cubicBezTo>
                      <a:pt x="869" y="182"/>
                      <a:pt x="816" y="257"/>
                      <a:pt x="839" y="280"/>
                    </a:cubicBezTo>
                    <a:cubicBezTo>
                      <a:pt x="862" y="303"/>
                      <a:pt x="945" y="257"/>
                      <a:pt x="975" y="280"/>
                    </a:cubicBezTo>
                    <a:cubicBezTo>
                      <a:pt x="1005" y="303"/>
                      <a:pt x="1074" y="386"/>
                      <a:pt x="1021" y="416"/>
                    </a:cubicBezTo>
                    <a:cubicBezTo>
                      <a:pt x="968" y="446"/>
                      <a:pt x="847" y="454"/>
                      <a:pt x="703" y="462"/>
                    </a:cubicBezTo>
                    <a:close/>
                  </a:path>
                </a:pathLst>
              </a:custGeom>
              <a:solidFill>
                <a:srgbClr val="C9C9FF"/>
              </a:solidFill>
              <a:ln w="9525">
                <a:solidFill>
                  <a:srgbClr val="C1C1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7773" name="Freeform 131"/>
            <p:cNvSpPr>
              <a:spLocks/>
            </p:cNvSpPr>
            <p:nvPr/>
          </p:nvSpPr>
          <p:spPr bwMode="auto">
            <a:xfrm>
              <a:off x="4035" y="1480"/>
              <a:ext cx="952" cy="160"/>
            </a:xfrm>
            <a:custGeom>
              <a:avLst/>
              <a:gdLst>
                <a:gd name="T0" fmla="*/ 237 w 1074"/>
                <a:gd name="T1" fmla="*/ 0 h 477"/>
                <a:gd name="T2" fmla="*/ 53 w 1074"/>
                <a:gd name="T3" fmla="*/ 0 h 477"/>
                <a:gd name="T4" fmla="*/ 8 w 1074"/>
                <a:gd name="T5" fmla="*/ 0 h 477"/>
                <a:gd name="T6" fmla="*/ 8 w 1074"/>
                <a:gd name="T7" fmla="*/ 0 h 477"/>
                <a:gd name="T8" fmla="*/ 53 w 1074"/>
                <a:gd name="T9" fmla="*/ 0 h 477"/>
                <a:gd name="T10" fmla="*/ 100 w 1074"/>
                <a:gd name="T11" fmla="*/ 0 h 477"/>
                <a:gd name="T12" fmla="*/ 84 w 1074"/>
                <a:gd name="T13" fmla="*/ 0 h 477"/>
                <a:gd name="T14" fmla="*/ 100 w 1074"/>
                <a:gd name="T15" fmla="*/ 0 h 477"/>
                <a:gd name="T16" fmla="*/ 145 w 1074"/>
                <a:gd name="T17" fmla="*/ 0 h 477"/>
                <a:gd name="T18" fmla="*/ 191 w 1074"/>
                <a:gd name="T19" fmla="*/ 0 h 477"/>
                <a:gd name="T20" fmla="*/ 222 w 1074"/>
                <a:gd name="T21" fmla="*/ 0 h 477"/>
                <a:gd name="T22" fmla="*/ 284 w 1074"/>
                <a:gd name="T23" fmla="*/ 0 h 477"/>
                <a:gd name="T24" fmla="*/ 284 w 1074"/>
                <a:gd name="T25" fmla="*/ 0 h 477"/>
                <a:gd name="T26" fmla="*/ 329 w 1074"/>
                <a:gd name="T27" fmla="*/ 0 h 477"/>
                <a:gd name="T28" fmla="*/ 345 w 1074"/>
                <a:gd name="T29" fmla="*/ 0 h 477"/>
                <a:gd name="T30" fmla="*/ 237 w 1074"/>
                <a:gd name="T31" fmla="*/ 0 h 4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74"/>
                <a:gd name="T49" fmla="*/ 0 h 477"/>
                <a:gd name="T50" fmla="*/ 1074 w 1074"/>
                <a:gd name="T51" fmla="*/ 477 h 47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74" h="477">
                  <a:moveTo>
                    <a:pt x="703" y="462"/>
                  </a:moveTo>
                  <a:cubicBezTo>
                    <a:pt x="559" y="470"/>
                    <a:pt x="272" y="477"/>
                    <a:pt x="159" y="462"/>
                  </a:cubicBezTo>
                  <a:cubicBezTo>
                    <a:pt x="46" y="447"/>
                    <a:pt x="46" y="409"/>
                    <a:pt x="23" y="371"/>
                  </a:cubicBezTo>
                  <a:cubicBezTo>
                    <a:pt x="0" y="333"/>
                    <a:pt x="0" y="265"/>
                    <a:pt x="23" y="235"/>
                  </a:cubicBezTo>
                  <a:cubicBezTo>
                    <a:pt x="46" y="205"/>
                    <a:pt x="114" y="197"/>
                    <a:pt x="159" y="189"/>
                  </a:cubicBezTo>
                  <a:cubicBezTo>
                    <a:pt x="204" y="181"/>
                    <a:pt x="280" y="196"/>
                    <a:pt x="295" y="189"/>
                  </a:cubicBezTo>
                  <a:cubicBezTo>
                    <a:pt x="310" y="182"/>
                    <a:pt x="250" y="167"/>
                    <a:pt x="250" y="144"/>
                  </a:cubicBezTo>
                  <a:cubicBezTo>
                    <a:pt x="250" y="121"/>
                    <a:pt x="265" y="76"/>
                    <a:pt x="295" y="53"/>
                  </a:cubicBezTo>
                  <a:cubicBezTo>
                    <a:pt x="325" y="30"/>
                    <a:pt x="386" y="0"/>
                    <a:pt x="431" y="8"/>
                  </a:cubicBezTo>
                  <a:cubicBezTo>
                    <a:pt x="476" y="16"/>
                    <a:pt x="529" y="92"/>
                    <a:pt x="567" y="99"/>
                  </a:cubicBezTo>
                  <a:cubicBezTo>
                    <a:pt x="605" y="106"/>
                    <a:pt x="613" y="46"/>
                    <a:pt x="658" y="53"/>
                  </a:cubicBezTo>
                  <a:cubicBezTo>
                    <a:pt x="703" y="60"/>
                    <a:pt x="809" y="106"/>
                    <a:pt x="839" y="144"/>
                  </a:cubicBezTo>
                  <a:cubicBezTo>
                    <a:pt x="869" y="182"/>
                    <a:pt x="816" y="257"/>
                    <a:pt x="839" y="280"/>
                  </a:cubicBezTo>
                  <a:cubicBezTo>
                    <a:pt x="862" y="303"/>
                    <a:pt x="945" y="257"/>
                    <a:pt x="975" y="280"/>
                  </a:cubicBezTo>
                  <a:cubicBezTo>
                    <a:pt x="1005" y="303"/>
                    <a:pt x="1074" y="386"/>
                    <a:pt x="1021" y="416"/>
                  </a:cubicBezTo>
                  <a:cubicBezTo>
                    <a:pt x="968" y="446"/>
                    <a:pt x="847" y="454"/>
                    <a:pt x="703" y="462"/>
                  </a:cubicBezTo>
                  <a:close/>
                </a:path>
              </a:pathLst>
            </a:custGeom>
            <a:solidFill>
              <a:srgbClr val="D9D9FF"/>
            </a:solidFill>
            <a:ln w="9525">
              <a:solidFill>
                <a:srgbClr val="D9D9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498" name="Line 162"/>
          <p:cNvSpPr>
            <a:spLocks noChangeShapeType="1"/>
          </p:cNvSpPr>
          <p:nvPr/>
        </p:nvSpPr>
        <p:spPr bwMode="auto">
          <a:xfrm flipV="1">
            <a:off x="-1588" y="3716338"/>
            <a:ext cx="4643438" cy="1401762"/>
          </a:xfrm>
          <a:prstGeom prst="line">
            <a:avLst/>
          </a:prstGeom>
          <a:noFill/>
          <a:ln w="3175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99" name="Line 163"/>
          <p:cNvSpPr>
            <a:spLocks noChangeShapeType="1"/>
          </p:cNvSpPr>
          <p:nvPr/>
        </p:nvSpPr>
        <p:spPr bwMode="auto">
          <a:xfrm flipH="1">
            <a:off x="-17463" y="4613275"/>
            <a:ext cx="3635376" cy="647700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500" name="Line 164"/>
          <p:cNvSpPr>
            <a:spLocks noChangeShapeType="1"/>
          </p:cNvSpPr>
          <p:nvPr/>
        </p:nvSpPr>
        <p:spPr bwMode="auto">
          <a:xfrm flipH="1">
            <a:off x="466725" y="4292600"/>
            <a:ext cx="3887788" cy="649288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501" name="Line 165"/>
          <p:cNvSpPr>
            <a:spLocks noChangeShapeType="1"/>
          </p:cNvSpPr>
          <p:nvPr/>
        </p:nvSpPr>
        <p:spPr bwMode="auto">
          <a:xfrm flipH="1">
            <a:off x="2409825" y="4005263"/>
            <a:ext cx="2305050" cy="360362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502" name="Line 166"/>
          <p:cNvSpPr>
            <a:spLocks noChangeShapeType="1"/>
          </p:cNvSpPr>
          <p:nvPr/>
        </p:nvSpPr>
        <p:spPr bwMode="auto">
          <a:xfrm flipH="1">
            <a:off x="2986088" y="3860800"/>
            <a:ext cx="2097087" cy="288925"/>
          </a:xfrm>
          <a:prstGeom prst="line">
            <a:avLst/>
          </a:prstGeom>
          <a:noFill/>
          <a:ln w="38100">
            <a:solidFill>
              <a:srgbClr val="40C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503" name="Rectangle 167"/>
          <p:cNvSpPr>
            <a:spLocks noChangeArrowheads="1"/>
          </p:cNvSpPr>
          <p:nvPr/>
        </p:nvSpPr>
        <p:spPr bwMode="auto">
          <a:xfrm rot="-501953">
            <a:off x="-3175" y="5813425"/>
            <a:ext cx="1477963" cy="277813"/>
          </a:xfrm>
          <a:prstGeom prst="rect">
            <a:avLst/>
          </a:prstGeom>
          <a:solidFill>
            <a:srgbClr val="297B52"/>
          </a:solidFill>
          <a:ln w="9525">
            <a:solidFill>
              <a:srgbClr val="297B5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504" name="Rectangle 168"/>
          <p:cNvSpPr>
            <a:spLocks noChangeArrowheads="1"/>
          </p:cNvSpPr>
          <p:nvPr/>
        </p:nvSpPr>
        <p:spPr bwMode="auto">
          <a:xfrm rot="-664212">
            <a:off x="-187325" y="5329238"/>
            <a:ext cx="2987675" cy="112712"/>
          </a:xfrm>
          <a:prstGeom prst="rect">
            <a:avLst/>
          </a:prstGeom>
          <a:solidFill>
            <a:srgbClr val="297B52"/>
          </a:solidFill>
          <a:ln w="9525">
            <a:solidFill>
              <a:srgbClr val="297B5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" name="Group 132"/>
          <p:cNvGrpSpPr>
            <a:grpSpLocks/>
          </p:cNvGrpSpPr>
          <p:nvPr/>
        </p:nvGrpSpPr>
        <p:grpSpPr bwMode="auto">
          <a:xfrm>
            <a:off x="4938713" y="2541588"/>
            <a:ext cx="215900" cy="1311275"/>
            <a:chOff x="652" y="502"/>
            <a:chExt cx="499" cy="3256"/>
          </a:xfrm>
        </p:grpSpPr>
        <p:sp>
          <p:nvSpPr>
            <p:cNvPr id="27767" name="Rectangle 133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68" name="Rectangle 134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69" name="Oval 135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solidFill>
              <a:srgbClr val="C0C0C0"/>
            </a:solidFill>
            <a:ln w="6350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70" name="Oval 136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solidFill>
              <a:srgbClr val="C0C0C0"/>
            </a:solidFill>
            <a:ln w="6350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137"/>
          <p:cNvGrpSpPr>
            <a:grpSpLocks/>
          </p:cNvGrpSpPr>
          <p:nvPr/>
        </p:nvGrpSpPr>
        <p:grpSpPr bwMode="auto">
          <a:xfrm>
            <a:off x="4618038" y="2420938"/>
            <a:ext cx="247650" cy="1584325"/>
            <a:chOff x="652" y="502"/>
            <a:chExt cx="499" cy="3256"/>
          </a:xfrm>
        </p:grpSpPr>
        <p:sp>
          <p:nvSpPr>
            <p:cNvPr id="27763" name="Rectangle 138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64" name="Rectangle 139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solidFill>
              <a:srgbClr val="C0C0C0"/>
            </a:solidFill>
            <a:ln w="635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65" name="Oval 140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solidFill>
              <a:srgbClr val="C0C0C0"/>
            </a:solidFill>
            <a:ln w="6350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66" name="Oval 141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solidFill>
              <a:srgbClr val="C0C0C0"/>
            </a:solidFill>
            <a:ln w="6350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" name="Group 142"/>
          <p:cNvGrpSpPr>
            <a:grpSpLocks/>
          </p:cNvGrpSpPr>
          <p:nvPr/>
        </p:nvGrpSpPr>
        <p:grpSpPr bwMode="auto">
          <a:xfrm>
            <a:off x="4138613" y="2203450"/>
            <a:ext cx="376237" cy="2089150"/>
            <a:chOff x="652" y="502"/>
            <a:chExt cx="499" cy="3256"/>
          </a:xfrm>
        </p:grpSpPr>
        <p:sp>
          <p:nvSpPr>
            <p:cNvPr id="27759" name="Rectangle 143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60" name="Rectangle 144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61" name="Oval 145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62" name="Oval 146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147"/>
          <p:cNvGrpSpPr>
            <a:grpSpLocks/>
          </p:cNvGrpSpPr>
          <p:nvPr/>
        </p:nvGrpSpPr>
        <p:grpSpPr bwMode="auto">
          <a:xfrm>
            <a:off x="3481388" y="1916113"/>
            <a:ext cx="407987" cy="2736850"/>
            <a:chOff x="652" y="502"/>
            <a:chExt cx="499" cy="3256"/>
          </a:xfrm>
        </p:grpSpPr>
        <p:sp>
          <p:nvSpPr>
            <p:cNvPr id="23648" name="Rectangle 148"/>
            <p:cNvSpPr>
              <a:spLocks noChangeArrowheads="1"/>
            </p:cNvSpPr>
            <p:nvPr/>
          </p:nvSpPr>
          <p:spPr bwMode="auto">
            <a:xfrm>
              <a:off x="838" y="581"/>
              <a:ext cx="136" cy="317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649" name="Rectangle 149"/>
            <p:cNvSpPr>
              <a:spLocks noChangeArrowheads="1"/>
            </p:cNvSpPr>
            <p:nvPr/>
          </p:nvSpPr>
          <p:spPr bwMode="auto">
            <a:xfrm>
              <a:off x="652" y="689"/>
              <a:ext cx="499" cy="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650" name="Oval 150"/>
            <p:cNvSpPr>
              <a:spLocks noChangeArrowheads="1"/>
            </p:cNvSpPr>
            <p:nvPr/>
          </p:nvSpPr>
          <p:spPr bwMode="auto">
            <a:xfrm>
              <a:off x="1081" y="517"/>
              <a:ext cx="45" cy="18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651" name="Oval 151"/>
            <p:cNvSpPr>
              <a:spLocks noChangeArrowheads="1"/>
            </p:cNvSpPr>
            <p:nvPr/>
          </p:nvSpPr>
          <p:spPr bwMode="auto">
            <a:xfrm>
              <a:off x="658" y="502"/>
              <a:ext cx="45" cy="18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3" name="Group 152"/>
          <p:cNvGrpSpPr>
            <a:grpSpLocks/>
          </p:cNvGrpSpPr>
          <p:nvPr/>
        </p:nvGrpSpPr>
        <p:grpSpPr bwMode="auto">
          <a:xfrm>
            <a:off x="2528888" y="1484313"/>
            <a:ext cx="504825" cy="3673475"/>
            <a:chOff x="652" y="502"/>
            <a:chExt cx="499" cy="3256"/>
          </a:xfrm>
        </p:grpSpPr>
        <p:sp>
          <p:nvSpPr>
            <p:cNvPr id="14489" name="Rectangle 153"/>
            <p:cNvSpPr>
              <a:spLocks noChangeArrowheads="1"/>
            </p:cNvSpPr>
            <p:nvPr/>
          </p:nvSpPr>
          <p:spPr bwMode="auto">
            <a:xfrm>
              <a:off x="839" y="582"/>
              <a:ext cx="137" cy="317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rgbClr val="5F5F5F"/>
                </a:gs>
                <a:gs pos="100000">
                  <a:schemeClr val="bg2"/>
                </a:gs>
              </a:gsLst>
              <a:lin ang="0" scaled="1"/>
            </a:gra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90" name="Rectangle 154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rgbClr val="5F5F5F"/>
                </a:gs>
                <a:gs pos="100000">
                  <a:schemeClr val="bg2"/>
                </a:gs>
              </a:gsLst>
              <a:lin ang="0" scaled="1"/>
            </a:gra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91" name="Oval 155"/>
            <p:cNvSpPr>
              <a:spLocks noChangeArrowheads="1"/>
            </p:cNvSpPr>
            <p:nvPr/>
          </p:nvSpPr>
          <p:spPr bwMode="auto">
            <a:xfrm>
              <a:off x="1080" y="517"/>
              <a:ext cx="46" cy="18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50000">
                  <a:srgbClr val="5F5F5F"/>
                </a:gs>
                <a:gs pos="100000">
                  <a:schemeClr val="bg2"/>
                </a:gs>
              </a:gsLst>
              <a:lin ang="0" scaled="1"/>
            </a:gradFill>
            <a:ln w="2857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92" name="Oval 156"/>
            <p:cNvSpPr>
              <a:spLocks noChangeArrowheads="1"/>
            </p:cNvSpPr>
            <p:nvPr/>
          </p:nvSpPr>
          <p:spPr bwMode="auto">
            <a:xfrm>
              <a:off x="657" y="502"/>
              <a:ext cx="47" cy="18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50000">
                  <a:srgbClr val="5F5F5F"/>
                </a:gs>
                <a:gs pos="100000">
                  <a:schemeClr val="bg2"/>
                </a:gs>
              </a:gsLst>
              <a:lin ang="0" scaled="1"/>
            </a:gradFill>
            <a:ln w="28575">
              <a:solidFill>
                <a:srgbClr val="77777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4" name="Group 157"/>
          <p:cNvGrpSpPr>
            <a:grpSpLocks/>
          </p:cNvGrpSpPr>
          <p:nvPr/>
        </p:nvGrpSpPr>
        <p:grpSpPr bwMode="auto">
          <a:xfrm>
            <a:off x="1041400" y="796925"/>
            <a:ext cx="792163" cy="5168900"/>
            <a:chOff x="652" y="502"/>
            <a:chExt cx="499" cy="3256"/>
          </a:xfrm>
        </p:grpSpPr>
        <p:sp>
          <p:nvSpPr>
            <p:cNvPr id="27747" name="Rectangle 158"/>
            <p:cNvSpPr>
              <a:spLocks noChangeArrowheads="1"/>
            </p:cNvSpPr>
            <p:nvPr/>
          </p:nvSpPr>
          <p:spPr bwMode="auto">
            <a:xfrm>
              <a:off x="839" y="582"/>
              <a:ext cx="136" cy="317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333333"/>
                </a:gs>
                <a:gs pos="100000">
                  <a:srgbClr val="5F5F5F"/>
                </a:gs>
              </a:gsLst>
              <a:lin ang="0" scaled="1"/>
            </a:gradFill>
            <a:ln w="38100">
              <a:solidFill>
                <a:srgbClr val="5F5F5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48" name="Rectangle 159"/>
            <p:cNvSpPr>
              <a:spLocks noChangeArrowheads="1"/>
            </p:cNvSpPr>
            <p:nvPr/>
          </p:nvSpPr>
          <p:spPr bwMode="auto">
            <a:xfrm>
              <a:off x="652" y="689"/>
              <a:ext cx="499" cy="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333333"/>
                </a:gs>
                <a:gs pos="100000">
                  <a:srgbClr val="5F5F5F"/>
                </a:gs>
              </a:gsLst>
              <a:lin ang="0" scaled="1"/>
            </a:gradFill>
            <a:ln w="38100">
              <a:solidFill>
                <a:srgbClr val="5F5F5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49" name="Oval 160"/>
            <p:cNvSpPr>
              <a:spLocks noChangeArrowheads="1"/>
            </p:cNvSpPr>
            <p:nvPr/>
          </p:nvSpPr>
          <p:spPr bwMode="auto">
            <a:xfrm>
              <a:off x="1081" y="517"/>
              <a:ext cx="45" cy="18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333333"/>
                </a:gs>
                <a:gs pos="100000">
                  <a:srgbClr val="5F5F5F"/>
                </a:gs>
              </a:gsLst>
              <a:lin ang="0" scaled="1"/>
            </a:gradFill>
            <a:ln w="38100">
              <a:solidFill>
                <a:srgbClr val="5F5F5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50" name="Oval 161"/>
            <p:cNvSpPr>
              <a:spLocks noChangeArrowheads="1"/>
            </p:cNvSpPr>
            <p:nvPr/>
          </p:nvSpPr>
          <p:spPr bwMode="auto">
            <a:xfrm>
              <a:off x="657" y="502"/>
              <a:ext cx="45" cy="18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333333"/>
                </a:gs>
                <a:gs pos="100000">
                  <a:srgbClr val="5F5F5F"/>
                </a:gs>
              </a:gsLst>
              <a:lin ang="0" scaled="1"/>
            </a:gradFill>
            <a:ln w="38100">
              <a:solidFill>
                <a:srgbClr val="5F5F5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505" name="Freeform 169"/>
          <p:cNvSpPr>
            <a:spLocks/>
          </p:cNvSpPr>
          <p:nvPr/>
        </p:nvSpPr>
        <p:spPr bwMode="auto">
          <a:xfrm>
            <a:off x="3113088" y="3117850"/>
            <a:ext cx="4822825" cy="4006850"/>
          </a:xfrm>
          <a:custGeom>
            <a:avLst/>
            <a:gdLst>
              <a:gd name="T0" fmla="*/ 2147483647 w 3038"/>
              <a:gd name="T1" fmla="*/ 2147483647 h 2524"/>
              <a:gd name="T2" fmla="*/ 2147483647 w 3038"/>
              <a:gd name="T3" fmla="*/ 2147483647 h 2524"/>
              <a:gd name="T4" fmla="*/ 2147483647 w 3038"/>
              <a:gd name="T5" fmla="*/ 2147483647 h 2524"/>
              <a:gd name="T6" fmla="*/ 2147483647 w 3038"/>
              <a:gd name="T7" fmla="*/ 2147483647 h 2524"/>
              <a:gd name="T8" fmla="*/ 2147483647 w 3038"/>
              <a:gd name="T9" fmla="*/ 2147483647 h 2524"/>
              <a:gd name="T10" fmla="*/ 2147483647 w 3038"/>
              <a:gd name="T11" fmla="*/ 2147483647 h 2524"/>
              <a:gd name="T12" fmla="*/ 2147483647 w 3038"/>
              <a:gd name="T13" fmla="*/ 2147483647 h 2524"/>
              <a:gd name="T14" fmla="*/ 2147483647 w 3038"/>
              <a:gd name="T15" fmla="*/ 2147483647 h 2524"/>
              <a:gd name="T16" fmla="*/ 2147483647 w 3038"/>
              <a:gd name="T17" fmla="*/ 2147483647 h 2524"/>
              <a:gd name="T18" fmla="*/ 2147483647 w 3038"/>
              <a:gd name="T19" fmla="*/ 2147483647 h 2524"/>
              <a:gd name="T20" fmla="*/ 2147483647 w 3038"/>
              <a:gd name="T21" fmla="*/ 2147483647 h 2524"/>
              <a:gd name="T22" fmla="*/ 2147483647 w 3038"/>
              <a:gd name="T23" fmla="*/ 2147483647 h 2524"/>
              <a:gd name="T24" fmla="*/ 2147483647 w 3038"/>
              <a:gd name="T25" fmla="*/ 2147483647 h 25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038"/>
              <a:gd name="T40" fmla="*/ 0 h 2524"/>
              <a:gd name="T41" fmla="*/ 3038 w 3038"/>
              <a:gd name="T42" fmla="*/ 2524 h 25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038" h="2524">
                <a:moveTo>
                  <a:pt x="1972" y="15"/>
                </a:moveTo>
                <a:cubicBezTo>
                  <a:pt x="2017" y="30"/>
                  <a:pt x="2396" y="143"/>
                  <a:pt x="2562" y="241"/>
                </a:cubicBezTo>
                <a:cubicBezTo>
                  <a:pt x="2728" y="339"/>
                  <a:pt x="2902" y="476"/>
                  <a:pt x="2970" y="604"/>
                </a:cubicBezTo>
                <a:cubicBezTo>
                  <a:pt x="3038" y="732"/>
                  <a:pt x="2993" y="868"/>
                  <a:pt x="2970" y="1012"/>
                </a:cubicBezTo>
                <a:cubicBezTo>
                  <a:pt x="2947" y="1156"/>
                  <a:pt x="2978" y="1239"/>
                  <a:pt x="2834" y="1466"/>
                </a:cubicBezTo>
                <a:cubicBezTo>
                  <a:pt x="2690" y="1693"/>
                  <a:pt x="2561" y="2222"/>
                  <a:pt x="2108" y="2373"/>
                </a:cubicBezTo>
                <a:cubicBezTo>
                  <a:pt x="1655" y="2524"/>
                  <a:pt x="226" y="2464"/>
                  <a:pt x="113" y="2373"/>
                </a:cubicBezTo>
                <a:cubicBezTo>
                  <a:pt x="0" y="2282"/>
                  <a:pt x="1080" y="1995"/>
                  <a:pt x="1428" y="1829"/>
                </a:cubicBezTo>
                <a:cubicBezTo>
                  <a:pt x="1776" y="1663"/>
                  <a:pt x="1987" y="1541"/>
                  <a:pt x="2199" y="1375"/>
                </a:cubicBezTo>
                <a:cubicBezTo>
                  <a:pt x="2411" y="1209"/>
                  <a:pt x="2607" y="974"/>
                  <a:pt x="2698" y="831"/>
                </a:cubicBezTo>
                <a:cubicBezTo>
                  <a:pt x="2789" y="688"/>
                  <a:pt x="2811" y="627"/>
                  <a:pt x="2743" y="514"/>
                </a:cubicBezTo>
                <a:cubicBezTo>
                  <a:pt x="2675" y="401"/>
                  <a:pt x="2418" y="234"/>
                  <a:pt x="2290" y="151"/>
                </a:cubicBezTo>
                <a:cubicBezTo>
                  <a:pt x="2162" y="68"/>
                  <a:pt x="1927" y="0"/>
                  <a:pt x="1972" y="15"/>
                </a:cubicBezTo>
                <a:close/>
              </a:path>
            </a:pathLst>
          </a:custGeom>
          <a:gradFill rotWithShape="1">
            <a:gsLst>
              <a:gs pos="0">
                <a:srgbClr val="FFCC99"/>
              </a:gs>
              <a:gs pos="100000">
                <a:srgbClr val="996633"/>
              </a:gs>
            </a:gsLst>
            <a:lin ang="5400000" scaled="1"/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506" name="Oval 170"/>
          <p:cNvSpPr>
            <a:spLocks noChangeArrowheads="1"/>
          </p:cNvSpPr>
          <p:nvPr/>
        </p:nvSpPr>
        <p:spPr bwMode="auto">
          <a:xfrm>
            <a:off x="5723002" y="6237288"/>
            <a:ext cx="360363" cy="71437"/>
          </a:xfrm>
          <a:prstGeom prst="ellipse">
            <a:avLst/>
          </a:prstGeom>
          <a:solidFill>
            <a:srgbClr val="663300"/>
          </a:solidFill>
          <a:ln w="9525">
            <a:solidFill>
              <a:srgbClr val="66330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507" name="Oval 171"/>
          <p:cNvSpPr>
            <a:spLocks noChangeArrowheads="1"/>
          </p:cNvSpPr>
          <p:nvPr/>
        </p:nvSpPr>
        <p:spPr bwMode="auto">
          <a:xfrm>
            <a:off x="6226240" y="6381750"/>
            <a:ext cx="360362" cy="142875"/>
          </a:xfrm>
          <a:prstGeom prst="ellipse">
            <a:avLst/>
          </a:prstGeom>
          <a:solidFill>
            <a:srgbClr val="663300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508" name="Oval 172"/>
          <p:cNvSpPr>
            <a:spLocks noChangeArrowheads="1"/>
          </p:cNvSpPr>
          <p:nvPr/>
        </p:nvSpPr>
        <p:spPr bwMode="auto">
          <a:xfrm>
            <a:off x="5146740" y="6453188"/>
            <a:ext cx="144462" cy="71437"/>
          </a:xfrm>
          <a:prstGeom prst="ellipse">
            <a:avLst/>
          </a:prstGeom>
          <a:solidFill>
            <a:srgbClr val="663300"/>
          </a:solidFill>
          <a:ln w="9525">
            <a:solidFill>
              <a:srgbClr val="996633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509" name="Oval 173"/>
          <p:cNvSpPr>
            <a:spLocks noChangeArrowheads="1"/>
          </p:cNvSpPr>
          <p:nvPr/>
        </p:nvSpPr>
        <p:spPr bwMode="auto">
          <a:xfrm>
            <a:off x="6586602" y="5949950"/>
            <a:ext cx="71438" cy="71438"/>
          </a:xfrm>
          <a:prstGeom prst="ellipse">
            <a:avLst/>
          </a:prstGeom>
          <a:solidFill>
            <a:srgbClr val="663300"/>
          </a:solidFill>
          <a:ln w="9525">
            <a:solidFill>
              <a:srgbClr val="66330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510" name="Oval 174"/>
          <p:cNvSpPr>
            <a:spLocks noChangeArrowheads="1"/>
          </p:cNvSpPr>
          <p:nvPr/>
        </p:nvSpPr>
        <p:spPr bwMode="auto">
          <a:xfrm>
            <a:off x="5865877" y="5876925"/>
            <a:ext cx="144463" cy="73025"/>
          </a:xfrm>
          <a:prstGeom prst="ellipse">
            <a:avLst/>
          </a:prstGeom>
          <a:solidFill>
            <a:srgbClr val="663300"/>
          </a:solidFill>
          <a:ln w="9525">
            <a:solidFill>
              <a:srgbClr val="66330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5" name="Group 175"/>
          <p:cNvGrpSpPr>
            <a:grpSpLocks/>
          </p:cNvGrpSpPr>
          <p:nvPr/>
        </p:nvGrpSpPr>
        <p:grpSpPr bwMode="auto">
          <a:xfrm>
            <a:off x="7610475" y="5524500"/>
            <a:ext cx="804863" cy="488950"/>
            <a:chOff x="4791" y="3573"/>
            <a:chExt cx="507" cy="308"/>
          </a:xfrm>
        </p:grpSpPr>
        <p:sp>
          <p:nvSpPr>
            <p:cNvPr id="27743" name="Oval 176"/>
            <p:cNvSpPr>
              <a:spLocks noChangeArrowheads="1"/>
            </p:cNvSpPr>
            <p:nvPr/>
          </p:nvSpPr>
          <p:spPr bwMode="auto">
            <a:xfrm rot="-2583964">
              <a:off x="4791" y="3753"/>
              <a:ext cx="57" cy="128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44" name="Oval 177"/>
            <p:cNvSpPr>
              <a:spLocks noChangeArrowheads="1"/>
            </p:cNvSpPr>
            <p:nvPr/>
          </p:nvSpPr>
          <p:spPr bwMode="auto">
            <a:xfrm rot="2583964" flipH="1">
              <a:off x="5253" y="3662"/>
              <a:ext cx="45" cy="136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45" name="Oval 178"/>
            <p:cNvSpPr>
              <a:spLocks noChangeArrowheads="1"/>
            </p:cNvSpPr>
            <p:nvPr/>
          </p:nvSpPr>
          <p:spPr bwMode="auto">
            <a:xfrm rot="-1428109" flipH="1" flipV="1">
              <a:off x="4956" y="3573"/>
              <a:ext cx="61" cy="16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746" name="Oval 179"/>
            <p:cNvSpPr>
              <a:spLocks noChangeArrowheads="1"/>
            </p:cNvSpPr>
            <p:nvPr/>
          </p:nvSpPr>
          <p:spPr bwMode="auto">
            <a:xfrm>
              <a:off x="5187" y="3597"/>
              <a:ext cx="46" cy="181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516" name="Oval 180"/>
          <p:cNvSpPr>
            <a:spLocks noChangeArrowheads="1"/>
          </p:cNvSpPr>
          <p:nvPr/>
        </p:nvSpPr>
        <p:spPr bwMode="auto">
          <a:xfrm rot="-394916">
            <a:off x="4354513" y="4941888"/>
            <a:ext cx="1295400" cy="247650"/>
          </a:xfrm>
          <a:prstGeom prst="ellipse">
            <a:avLst/>
          </a:prstGeom>
          <a:solidFill>
            <a:srgbClr val="339966"/>
          </a:solidFill>
          <a:ln w="9525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517" name="Oval 181"/>
          <p:cNvSpPr>
            <a:spLocks noChangeArrowheads="1"/>
          </p:cNvSpPr>
          <p:nvPr/>
        </p:nvSpPr>
        <p:spPr bwMode="auto">
          <a:xfrm rot="-142820">
            <a:off x="7091363" y="6045200"/>
            <a:ext cx="1655762" cy="620713"/>
          </a:xfrm>
          <a:prstGeom prst="ellipse">
            <a:avLst/>
          </a:prstGeom>
          <a:solidFill>
            <a:srgbClr val="297B52"/>
          </a:solidFill>
          <a:ln w="9525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518" name="Oval 182"/>
          <p:cNvSpPr>
            <a:spLocks noChangeArrowheads="1"/>
          </p:cNvSpPr>
          <p:nvPr/>
        </p:nvSpPr>
        <p:spPr bwMode="auto">
          <a:xfrm rot="-394274">
            <a:off x="6010275" y="4076700"/>
            <a:ext cx="792163" cy="247650"/>
          </a:xfrm>
          <a:prstGeom prst="ellipse">
            <a:avLst/>
          </a:prstGeom>
          <a:solidFill>
            <a:srgbClr val="40C080"/>
          </a:solidFill>
          <a:ln w="9525">
            <a:solidFill>
              <a:srgbClr val="40C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519" name="Oval 183"/>
          <p:cNvSpPr>
            <a:spLocks noChangeArrowheads="1"/>
          </p:cNvSpPr>
          <p:nvPr/>
        </p:nvSpPr>
        <p:spPr bwMode="auto">
          <a:xfrm rot="-263620">
            <a:off x="7858125" y="3860800"/>
            <a:ext cx="792163" cy="247650"/>
          </a:xfrm>
          <a:prstGeom prst="ellipse">
            <a:avLst/>
          </a:prstGeom>
          <a:solidFill>
            <a:srgbClr val="40C080"/>
          </a:solidFill>
          <a:ln w="9525">
            <a:solidFill>
              <a:srgbClr val="40C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520" name="Oval 184"/>
          <p:cNvSpPr>
            <a:spLocks noChangeArrowheads="1"/>
          </p:cNvSpPr>
          <p:nvPr/>
        </p:nvSpPr>
        <p:spPr bwMode="auto">
          <a:xfrm rot="-208094">
            <a:off x="7234238" y="3500438"/>
            <a:ext cx="504825" cy="103187"/>
          </a:xfrm>
          <a:prstGeom prst="ellipse">
            <a:avLst/>
          </a:prstGeom>
          <a:solidFill>
            <a:srgbClr val="40C080"/>
          </a:solidFill>
          <a:ln w="9525">
            <a:solidFill>
              <a:srgbClr val="40C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6" name="Group 114"/>
          <p:cNvGrpSpPr>
            <a:grpSpLocks/>
          </p:cNvGrpSpPr>
          <p:nvPr/>
        </p:nvGrpSpPr>
        <p:grpSpPr bwMode="auto">
          <a:xfrm>
            <a:off x="8242300" y="2349500"/>
            <a:ext cx="649288" cy="1657350"/>
            <a:chOff x="1776" y="1026"/>
            <a:chExt cx="1308" cy="2131"/>
          </a:xfrm>
        </p:grpSpPr>
        <p:sp>
          <p:nvSpPr>
            <p:cNvPr id="27741" name="Freeform 115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gradFill rotWithShape="1">
              <a:gsLst>
                <a:gs pos="0">
                  <a:srgbClr val="00BC00"/>
                </a:gs>
                <a:gs pos="50000">
                  <a:srgbClr val="448C30"/>
                </a:gs>
                <a:gs pos="100000">
                  <a:srgbClr val="00BC00"/>
                </a:gs>
              </a:gsLst>
              <a:lin ang="0" scaled="1"/>
            </a:gradFill>
            <a:ln w="9525">
              <a:solidFill>
                <a:srgbClr val="00A8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2" name="AutoShape 116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rgbClr val="9966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7" name="Group 117"/>
          <p:cNvGrpSpPr>
            <a:grpSpLocks/>
          </p:cNvGrpSpPr>
          <p:nvPr/>
        </p:nvGrpSpPr>
        <p:grpSpPr bwMode="auto">
          <a:xfrm>
            <a:off x="7378700" y="2708275"/>
            <a:ext cx="503238" cy="865188"/>
            <a:chOff x="1776" y="1026"/>
            <a:chExt cx="1308" cy="2131"/>
          </a:xfrm>
        </p:grpSpPr>
        <p:sp>
          <p:nvSpPr>
            <p:cNvPr id="27739" name="Freeform 118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solidFill>
              <a:srgbClr val="1BBF81"/>
            </a:solidFill>
            <a:ln w="9525">
              <a:solidFill>
                <a:srgbClr val="1BBF8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40" name="AutoShape 119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6600"/>
            </a:solidFill>
            <a:ln w="9525">
              <a:solidFill>
                <a:srgbClr val="99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" name="Group 108"/>
          <p:cNvGrpSpPr>
            <a:grpSpLocks/>
          </p:cNvGrpSpPr>
          <p:nvPr/>
        </p:nvGrpSpPr>
        <p:grpSpPr bwMode="auto">
          <a:xfrm>
            <a:off x="6226175" y="3789363"/>
            <a:ext cx="647700" cy="431800"/>
            <a:chOff x="2820" y="2523"/>
            <a:chExt cx="922" cy="680"/>
          </a:xfrm>
        </p:grpSpPr>
        <p:sp>
          <p:nvSpPr>
            <p:cNvPr id="27734" name="Freeform 109"/>
            <p:cNvSpPr>
              <a:spLocks/>
            </p:cNvSpPr>
            <p:nvPr/>
          </p:nvSpPr>
          <p:spPr bwMode="auto">
            <a:xfrm>
              <a:off x="2820" y="2523"/>
              <a:ext cx="922" cy="628"/>
            </a:xfrm>
            <a:custGeom>
              <a:avLst/>
              <a:gdLst>
                <a:gd name="T0" fmla="*/ 423 w 922"/>
                <a:gd name="T1" fmla="*/ 544 h 628"/>
                <a:gd name="T2" fmla="*/ 105 w 922"/>
                <a:gd name="T3" fmla="*/ 590 h 628"/>
                <a:gd name="T4" fmla="*/ 15 w 922"/>
                <a:gd name="T5" fmla="*/ 317 h 628"/>
                <a:gd name="T6" fmla="*/ 196 w 922"/>
                <a:gd name="T7" fmla="*/ 227 h 628"/>
                <a:gd name="T8" fmla="*/ 196 w 922"/>
                <a:gd name="T9" fmla="*/ 136 h 628"/>
                <a:gd name="T10" fmla="*/ 332 w 922"/>
                <a:gd name="T11" fmla="*/ 91 h 628"/>
                <a:gd name="T12" fmla="*/ 468 w 922"/>
                <a:gd name="T13" fmla="*/ 0 h 628"/>
                <a:gd name="T14" fmla="*/ 559 w 922"/>
                <a:gd name="T15" fmla="*/ 91 h 628"/>
                <a:gd name="T16" fmla="*/ 604 w 922"/>
                <a:gd name="T17" fmla="*/ 45 h 628"/>
                <a:gd name="T18" fmla="*/ 831 w 922"/>
                <a:gd name="T19" fmla="*/ 181 h 628"/>
                <a:gd name="T20" fmla="*/ 786 w 922"/>
                <a:gd name="T21" fmla="*/ 272 h 628"/>
                <a:gd name="T22" fmla="*/ 876 w 922"/>
                <a:gd name="T23" fmla="*/ 272 h 628"/>
                <a:gd name="T24" fmla="*/ 922 w 922"/>
                <a:gd name="T25" fmla="*/ 408 h 628"/>
                <a:gd name="T26" fmla="*/ 876 w 922"/>
                <a:gd name="T27" fmla="*/ 544 h 628"/>
                <a:gd name="T28" fmla="*/ 650 w 922"/>
                <a:gd name="T29" fmla="*/ 544 h 628"/>
                <a:gd name="T30" fmla="*/ 423 w 922"/>
                <a:gd name="T31" fmla="*/ 544 h 6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2"/>
                <a:gd name="T49" fmla="*/ 0 h 628"/>
                <a:gd name="T50" fmla="*/ 922 w 922"/>
                <a:gd name="T51" fmla="*/ 628 h 6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2" h="628">
                  <a:moveTo>
                    <a:pt x="423" y="544"/>
                  </a:moveTo>
                  <a:cubicBezTo>
                    <a:pt x="332" y="552"/>
                    <a:pt x="173" y="628"/>
                    <a:pt x="105" y="590"/>
                  </a:cubicBezTo>
                  <a:cubicBezTo>
                    <a:pt x="37" y="552"/>
                    <a:pt x="0" y="377"/>
                    <a:pt x="15" y="317"/>
                  </a:cubicBezTo>
                  <a:cubicBezTo>
                    <a:pt x="30" y="257"/>
                    <a:pt x="166" y="257"/>
                    <a:pt x="196" y="227"/>
                  </a:cubicBezTo>
                  <a:cubicBezTo>
                    <a:pt x="226" y="197"/>
                    <a:pt x="173" y="159"/>
                    <a:pt x="196" y="136"/>
                  </a:cubicBezTo>
                  <a:cubicBezTo>
                    <a:pt x="219" y="113"/>
                    <a:pt x="287" y="114"/>
                    <a:pt x="332" y="91"/>
                  </a:cubicBezTo>
                  <a:cubicBezTo>
                    <a:pt x="377" y="68"/>
                    <a:pt x="430" y="0"/>
                    <a:pt x="468" y="0"/>
                  </a:cubicBezTo>
                  <a:cubicBezTo>
                    <a:pt x="506" y="0"/>
                    <a:pt x="536" y="84"/>
                    <a:pt x="559" y="91"/>
                  </a:cubicBezTo>
                  <a:cubicBezTo>
                    <a:pt x="582" y="98"/>
                    <a:pt x="559" y="30"/>
                    <a:pt x="604" y="45"/>
                  </a:cubicBezTo>
                  <a:cubicBezTo>
                    <a:pt x="649" y="60"/>
                    <a:pt x="801" y="143"/>
                    <a:pt x="831" y="181"/>
                  </a:cubicBezTo>
                  <a:cubicBezTo>
                    <a:pt x="861" y="219"/>
                    <a:pt x="779" y="257"/>
                    <a:pt x="786" y="272"/>
                  </a:cubicBezTo>
                  <a:cubicBezTo>
                    <a:pt x="793" y="287"/>
                    <a:pt x="853" y="249"/>
                    <a:pt x="876" y="272"/>
                  </a:cubicBezTo>
                  <a:cubicBezTo>
                    <a:pt x="899" y="295"/>
                    <a:pt x="922" y="363"/>
                    <a:pt x="922" y="408"/>
                  </a:cubicBezTo>
                  <a:cubicBezTo>
                    <a:pt x="922" y="453"/>
                    <a:pt x="921" y="521"/>
                    <a:pt x="876" y="544"/>
                  </a:cubicBezTo>
                  <a:cubicBezTo>
                    <a:pt x="831" y="567"/>
                    <a:pt x="725" y="536"/>
                    <a:pt x="650" y="544"/>
                  </a:cubicBezTo>
                  <a:cubicBezTo>
                    <a:pt x="575" y="552"/>
                    <a:pt x="514" y="536"/>
                    <a:pt x="423" y="544"/>
                  </a:cubicBezTo>
                  <a:close/>
                </a:path>
              </a:pathLst>
            </a:custGeom>
            <a:solidFill>
              <a:srgbClr val="00BC00"/>
            </a:soli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735" name="Group 110"/>
            <p:cNvGrpSpPr>
              <a:grpSpLocks/>
            </p:cNvGrpSpPr>
            <p:nvPr/>
          </p:nvGrpSpPr>
          <p:grpSpPr bwMode="auto">
            <a:xfrm>
              <a:off x="3107" y="2886"/>
              <a:ext cx="363" cy="317"/>
              <a:chOff x="3107" y="2886"/>
              <a:chExt cx="363" cy="317"/>
            </a:xfrm>
          </p:grpSpPr>
          <p:sp>
            <p:nvSpPr>
              <p:cNvPr id="27736" name="Line 111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136" cy="317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37" name="Line 112"/>
              <p:cNvSpPr>
                <a:spLocks noChangeShapeType="1"/>
              </p:cNvSpPr>
              <p:nvPr/>
            </p:nvSpPr>
            <p:spPr bwMode="auto">
              <a:xfrm>
                <a:off x="3288" y="2886"/>
                <a:ext cx="0" cy="317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38" name="Line 113"/>
              <p:cNvSpPr>
                <a:spLocks noChangeShapeType="1"/>
              </p:cNvSpPr>
              <p:nvPr/>
            </p:nvSpPr>
            <p:spPr bwMode="auto">
              <a:xfrm flipH="1">
                <a:off x="3334" y="2931"/>
                <a:ext cx="136" cy="272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0" name="Group 96"/>
          <p:cNvGrpSpPr>
            <a:grpSpLocks/>
          </p:cNvGrpSpPr>
          <p:nvPr/>
        </p:nvGrpSpPr>
        <p:grpSpPr bwMode="auto">
          <a:xfrm>
            <a:off x="4570413" y="4276725"/>
            <a:ext cx="1152525" cy="808038"/>
            <a:chOff x="2820" y="2523"/>
            <a:chExt cx="922" cy="680"/>
          </a:xfrm>
        </p:grpSpPr>
        <p:sp>
          <p:nvSpPr>
            <p:cNvPr id="27729" name="Freeform 97"/>
            <p:cNvSpPr>
              <a:spLocks/>
            </p:cNvSpPr>
            <p:nvPr/>
          </p:nvSpPr>
          <p:spPr bwMode="auto">
            <a:xfrm>
              <a:off x="2820" y="2523"/>
              <a:ext cx="922" cy="628"/>
            </a:xfrm>
            <a:custGeom>
              <a:avLst/>
              <a:gdLst>
                <a:gd name="T0" fmla="*/ 423 w 922"/>
                <a:gd name="T1" fmla="*/ 544 h 628"/>
                <a:gd name="T2" fmla="*/ 105 w 922"/>
                <a:gd name="T3" fmla="*/ 590 h 628"/>
                <a:gd name="T4" fmla="*/ 15 w 922"/>
                <a:gd name="T5" fmla="*/ 317 h 628"/>
                <a:gd name="T6" fmla="*/ 196 w 922"/>
                <a:gd name="T7" fmla="*/ 227 h 628"/>
                <a:gd name="T8" fmla="*/ 196 w 922"/>
                <a:gd name="T9" fmla="*/ 136 h 628"/>
                <a:gd name="T10" fmla="*/ 332 w 922"/>
                <a:gd name="T11" fmla="*/ 91 h 628"/>
                <a:gd name="T12" fmla="*/ 468 w 922"/>
                <a:gd name="T13" fmla="*/ 0 h 628"/>
                <a:gd name="T14" fmla="*/ 559 w 922"/>
                <a:gd name="T15" fmla="*/ 91 h 628"/>
                <a:gd name="T16" fmla="*/ 604 w 922"/>
                <a:gd name="T17" fmla="*/ 45 h 628"/>
                <a:gd name="T18" fmla="*/ 831 w 922"/>
                <a:gd name="T19" fmla="*/ 181 h 628"/>
                <a:gd name="T20" fmla="*/ 786 w 922"/>
                <a:gd name="T21" fmla="*/ 272 h 628"/>
                <a:gd name="T22" fmla="*/ 876 w 922"/>
                <a:gd name="T23" fmla="*/ 272 h 628"/>
                <a:gd name="T24" fmla="*/ 922 w 922"/>
                <a:gd name="T25" fmla="*/ 408 h 628"/>
                <a:gd name="T26" fmla="*/ 876 w 922"/>
                <a:gd name="T27" fmla="*/ 544 h 628"/>
                <a:gd name="T28" fmla="*/ 650 w 922"/>
                <a:gd name="T29" fmla="*/ 544 h 628"/>
                <a:gd name="T30" fmla="*/ 423 w 922"/>
                <a:gd name="T31" fmla="*/ 544 h 6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2"/>
                <a:gd name="T49" fmla="*/ 0 h 628"/>
                <a:gd name="T50" fmla="*/ 922 w 922"/>
                <a:gd name="T51" fmla="*/ 628 h 6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2" h="628">
                  <a:moveTo>
                    <a:pt x="423" y="544"/>
                  </a:moveTo>
                  <a:cubicBezTo>
                    <a:pt x="332" y="552"/>
                    <a:pt x="173" y="628"/>
                    <a:pt x="105" y="590"/>
                  </a:cubicBezTo>
                  <a:cubicBezTo>
                    <a:pt x="37" y="552"/>
                    <a:pt x="0" y="377"/>
                    <a:pt x="15" y="317"/>
                  </a:cubicBezTo>
                  <a:cubicBezTo>
                    <a:pt x="30" y="257"/>
                    <a:pt x="166" y="257"/>
                    <a:pt x="196" y="227"/>
                  </a:cubicBezTo>
                  <a:cubicBezTo>
                    <a:pt x="226" y="197"/>
                    <a:pt x="173" y="159"/>
                    <a:pt x="196" y="136"/>
                  </a:cubicBezTo>
                  <a:cubicBezTo>
                    <a:pt x="219" y="113"/>
                    <a:pt x="287" y="114"/>
                    <a:pt x="332" y="91"/>
                  </a:cubicBezTo>
                  <a:cubicBezTo>
                    <a:pt x="377" y="68"/>
                    <a:pt x="430" y="0"/>
                    <a:pt x="468" y="0"/>
                  </a:cubicBezTo>
                  <a:cubicBezTo>
                    <a:pt x="506" y="0"/>
                    <a:pt x="536" y="84"/>
                    <a:pt x="559" y="91"/>
                  </a:cubicBezTo>
                  <a:cubicBezTo>
                    <a:pt x="582" y="98"/>
                    <a:pt x="559" y="30"/>
                    <a:pt x="604" y="45"/>
                  </a:cubicBezTo>
                  <a:cubicBezTo>
                    <a:pt x="649" y="60"/>
                    <a:pt x="801" y="143"/>
                    <a:pt x="831" y="181"/>
                  </a:cubicBezTo>
                  <a:cubicBezTo>
                    <a:pt x="861" y="219"/>
                    <a:pt x="779" y="257"/>
                    <a:pt x="786" y="272"/>
                  </a:cubicBezTo>
                  <a:cubicBezTo>
                    <a:pt x="793" y="287"/>
                    <a:pt x="853" y="249"/>
                    <a:pt x="876" y="272"/>
                  </a:cubicBezTo>
                  <a:cubicBezTo>
                    <a:pt x="899" y="295"/>
                    <a:pt x="922" y="363"/>
                    <a:pt x="922" y="408"/>
                  </a:cubicBezTo>
                  <a:cubicBezTo>
                    <a:pt x="922" y="453"/>
                    <a:pt x="921" y="521"/>
                    <a:pt x="876" y="544"/>
                  </a:cubicBezTo>
                  <a:cubicBezTo>
                    <a:pt x="831" y="567"/>
                    <a:pt x="725" y="536"/>
                    <a:pt x="650" y="544"/>
                  </a:cubicBezTo>
                  <a:cubicBezTo>
                    <a:pt x="575" y="552"/>
                    <a:pt x="514" y="536"/>
                    <a:pt x="423" y="544"/>
                  </a:cubicBez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6600"/>
                </a:gs>
              </a:gsLst>
              <a:lin ang="5400000" scaled="1"/>
            </a:gradFill>
            <a:ln w="9525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730" name="Group 98"/>
            <p:cNvGrpSpPr>
              <a:grpSpLocks/>
            </p:cNvGrpSpPr>
            <p:nvPr/>
          </p:nvGrpSpPr>
          <p:grpSpPr bwMode="auto">
            <a:xfrm>
              <a:off x="3107" y="2886"/>
              <a:ext cx="363" cy="317"/>
              <a:chOff x="3107" y="2886"/>
              <a:chExt cx="363" cy="317"/>
            </a:xfrm>
          </p:grpSpPr>
          <p:sp>
            <p:nvSpPr>
              <p:cNvPr id="27731" name="Line 99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136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32" name="Line 100"/>
              <p:cNvSpPr>
                <a:spLocks noChangeShapeType="1"/>
              </p:cNvSpPr>
              <p:nvPr/>
            </p:nvSpPr>
            <p:spPr bwMode="auto">
              <a:xfrm>
                <a:off x="3288" y="2886"/>
                <a:ext cx="0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33" name="Line 101"/>
              <p:cNvSpPr>
                <a:spLocks noChangeShapeType="1"/>
              </p:cNvSpPr>
              <p:nvPr/>
            </p:nvSpPr>
            <p:spPr bwMode="auto">
              <a:xfrm flipH="1">
                <a:off x="3334" y="2931"/>
                <a:ext cx="136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3652" name="Group 102"/>
          <p:cNvGrpSpPr>
            <a:grpSpLocks/>
          </p:cNvGrpSpPr>
          <p:nvPr/>
        </p:nvGrpSpPr>
        <p:grpSpPr bwMode="auto">
          <a:xfrm>
            <a:off x="7091363" y="5084763"/>
            <a:ext cx="1727200" cy="1296987"/>
            <a:chOff x="2820" y="2523"/>
            <a:chExt cx="922" cy="680"/>
          </a:xfrm>
        </p:grpSpPr>
        <p:sp>
          <p:nvSpPr>
            <p:cNvPr id="27724" name="Freeform 103"/>
            <p:cNvSpPr>
              <a:spLocks/>
            </p:cNvSpPr>
            <p:nvPr/>
          </p:nvSpPr>
          <p:spPr bwMode="auto">
            <a:xfrm>
              <a:off x="2820" y="2523"/>
              <a:ext cx="922" cy="628"/>
            </a:xfrm>
            <a:custGeom>
              <a:avLst/>
              <a:gdLst>
                <a:gd name="T0" fmla="*/ 423 w 922"/>
                <a:gd name="T1" fmla="*/ 544 h 628"/>
                <a:gd name="T2" fmla="*/ 105 w 922"/>
                <a:gd name="T3" fmla="*/ 590 h 628"/>
                <a:gd name="T4" fmla="*/ 15 w 922"/>
                <a:gd name="T5" fmla="*/ 317 h 628"/>
                <a:gd name="T6" fmla="*/ 196 w 922"/>
                <a:gd name="T7" fmla="*/ 227 h 628"/>
                <a:gd name="T8" fmla="*/ 196 w 922"/>
                <a:gd name="T9" fmla="*/ 136 h 628"/>
                <a:gd name="T10" fmla="*/ 332 w 922"/>
                <a:gd name="T11" fmla="*/ 91 h 628"/>
                <a:gd name="T12" fmla="*/ 468 w 922"/>
                <a:gd name="T13" fmla="*/ 0 h 628"/>
                <a:gd name="T14" fmla="*/ 559 w 922"/>
                <a:gd name="T15" fmla="*/ 91 h 628"/>
                <a:gd name="T16" fmla="*/ 604 w 922"/>
                <a:gd name="T17" fmla="*/ 45 h 628"/>
                <a:gd name="T18" fmla="*/ 831 w 922"/>
                <a:gd name="T19" fmla="*/ 181 h 628"/>
                <a:gd name="T20" fmla="*/ 786 w 922"/>
                <a:gd name="T21" fmla="*/ 272 h 628"/>
                <a:gd name="T22" fmla="*/ 876 w 922"/>
                <a:gd name="T23" fmla="*/ 272 h 628"/>
                <a:gd name="T24" fmla="*/ 922 w 922"/>
                <a:gd name="T25" fmla="*/ 408 h 628"/>
                <a:gd name="T26" fmla="*/ 876 w 922"/>
                <a:gd name="T27" fmla="*/ 544 h 628"/>
                <a:gd name="T28" fmla="*/ 650 w 922"/>
                <a:gd name="T29" fmla="*/ 544 h 628"/>
                <a:gd name="T30" fmla="*/ 423 w 922"/>
                <a:gd name="T31" fmla="*/ 544 h 6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2"/>
                <a:gd name="T49" fmla="*/ 0 h 628"/>
                <a:gd name="T50" fmla="*/ 922 w 922"/>
                <a:gd name="T51" fmla="*/ 628 h 6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2" h="628">
                  <a:moveTo>
                    <a:pt x="423" y="544"/>
                  </a:moveTo>
                  <a:cubicBezTo>
                    <a:pt x="332" y="552"/>
                    <a:pt x="173" y="628"/>
                    <a:pt x="105" y="590"/>
                  </a:cubicBezTo>
                  <a:cubicBezTo>
                    <a:pt x="37" y="552"/>
                    <a:pt x="0" y="377"/>
                    <a:pt x="15" y="317"/>
                  </a:cubicBezTo>
                  <a:cubicBezTo>
                    <a:pt x="30" y="257"/>
                    <a:pt x="166" y="257"/>
                    <a:pt x="196" y="227"/>
                  </a:cubicBezTo>
                  <a:cubicBezTo>
                    <a:pt x="226" y="197"/>
                    <a:pt x="173" y="159"/>
                    <a:pt x="196" y="136"/>
                  </a:cubicBezTo>
                  <a:cubicBezTo>
                    <a:pt x="219" y="113"/>
                    <a:pt x="287" y="114"/>
                    <a:pt x="332" y="91"/>
                  </a:cubicBezTo>
                  <a:cubicBezTo>
                    <a:pt x="377" y="68"/>
                    <a:pt x="430" y="0"/>
                    <a:pt x="468" y="0"/>
                  </a:cubicBezTo>
                  <a:cubicBezTo>
                    <a:pt x="506" y="0"/>
                    <a:pt x="536" y="84"/>
                    <a:pt x="559" y="91"/>
                  </a:cubicBezTo>
                  <a:cubicBezTo>
                    <a:pt x="582" y="98"/>
                    <a:pt x="559" y="30"/>
                    <a:pt x="604" y="45"/>
                  </a:cubicBezTo>
                  <a:cubicBezTo>
                    <a:pt x="649" y="60"/>
                    <a:pt x="801" y="143"/>
                    <a:pt x="831" y="181"/>
                  </a:cubicBezTo>
                  <a:cubicBezTo>
                    <a:pt x="861" y="219"/>
                    <a:pt x="779" y="257"/>
                    <a:pt x="786" y="272"/>
                  </a:cubicBezTo>
                  <a:cubicBezTo>
                    <a:pt x="793" y="287"/>
                    <a:pt x="853" y="249"/>
                    <a:pt x="876" y="272"/>
                  </a:cubicBezTo>
                  <a:cubicBezTo>
                    <a:pt x="899" y="295"/>
                    <a:pt x="922" y="363"/>
                    <a:pt x="922" y="408"/>
                  </a:cubicBezTo>
                  <a:cubicBezTo>
                    <a:pt x="922" y="453"/>
                    <a:pt x="921" y="521"/>
                    <a:pt x="876" y="544"/>
                  </a:cubicBezTo>
                  <a:cubicBezTo>
                    <a:pt x="831" y="567"/>
                    <a:pt x="725" y="536"/>
                    <a:pt x="650" y="544"/>
                  </a:cubicBezTo>
                  <a:cubicBezTo>
                    <a:pt x="575" y="552"/>
                    <a:pt x="514" y="536"/>
                    <a:pt x="423" y="544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600"/>
                </a:gs>
                <a:gs pos="100000">
                  <a:srgbClr val="002F00"/>
                </a:gs>
              </a:gsLst>
              <a:lin ang="5400000" scaled="1"/>
            </a:gradFill>
            <a:ln w="38100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725" name="Group 104"/>
            <p:cNvGrpSpPr>
              <a:grpSpLocks/>
            </p:cNvGrpSpPr>
            <p:nvPr/>
          </p:nvGrpSpPr>
          <p:grpSpPr bwMode="auto">
            <a:xfrm>
              <a:off x="3107" y="2886"/>
              <a:ext cx="363" cy="317"/>
              <a:chOff x="3107" y="2886"/>
              <a:chExt cx="363" cy="317"/>
            </a:xfrm>
          </p:grpSpPr>
          <p:sp>
            <p:nvSpPr>
              <p:cNvPr id="27726" name="Line 105"/>
              <p:cNvSpPr>
                <a:spLocks noChangeShapeType="1"/>
              </p:cNvSpPr>
              <p:nvPr/>
            </p:nvSpPr>
            <p:spPr bwMode="auto">
              <a:xfrm>
                <a:off x="3107" y="2886"/>
                <a:ext cx="136" cy="31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27" name="Line 106"/>
              <p:cNvSpPr>
                <a:spLocks noChangeShapeType="1"/>
              </p:cNvSpPr>
              <p:nvPr/>
            </p:nvSpPr>
            <p:spPr bwMode="auto">
              <a:xfrm>
                <a:off x="3288" y="2886"/>
                <a:ext cx="0" cy="31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28" name="Line 107"/>
              <p:cNvSpPr>
                <a:spLocks noChangeShapeType="1"/>
              </p:cNvSpPr>
              <p:nvPr/>
            </p:nvSpPr>
            <p:spPr bwMode="auto">
              <a:xfrm flipH="1">
                <a:off x="3334" y="2931"/>
                <a:ext cx="136" cy="27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65" name="Овал 164"/>
          <p:cNvSpPr/>
          <p:nvPr/>
        </p:nvSpPr>
        <p:spPr>
          <a:xfrm>
            <a:off x="6200775" y="3098800"/>
            <a:ext cx="71438" cy="714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L -0.14566 0.06296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310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1 0.00347 L -0.24809 0.10857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14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4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500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14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14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14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23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1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14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 nodeType="clickPar">
                      <p:stCondLst>
                        <p:cond delay="indefinite"/>
                      </p:stCondLst>
                      <p:childTnLst>
                        <p:par>
                          <p:cTn id="2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 nodeType="clickPar">
                      <p:stCondLst>
                        <p:cond delay="indefinite"/>
                      </p:stCondLst>
                      <p:childTnLst>
                        <p:par>
                          <p:cTn id="2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9" dur="500"/>
                                        <p:tgtEl>
                                          <p:spTgt spid="14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2" dur="500"/>
                                        <p:tgtEl>
                                          <p:spTgt spid="14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5" dur="500"/>
                                        <p:tgtEl>
                                          <p:spTgt spid="14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8" dur="500"/>
                                        <p:tgtEl>
                                          <p:spTgt spid="14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1" dur="500"/>
                                        <p:tgtEl>
                                          <p:spTgt spid="14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4" dur="500"/>
                                        <p:tgtEl>
                                          <p:spTgt spid="14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7" dur="500"/>
                                        <p:tgtEl>
                                          <p:spTgt spid="14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14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00"/>
                                        <p:tgtEl>
                                          <p:spTgt spid="1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500"/>
                                        <p:tgtEl>
                                          <p:spTgt spid="14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9" dur="500"/>
                                        <p:tgtEl>
                                          <p:spTgt spid="14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2" dur="500"/>
                                        <p:tgtEl>
                                          <p:spTgt spid="14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8" dur="500"/>
                                        <p:tgtEl>
                                          <p:spTgt spid="1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1" dur="500"/>
                                        <p:tgtEl>
                                          <p:spTgt spid="1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4" dur="500"/>
                                        <p:tgtEl>
                                          <p:spTgt spid="1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7" dur="500"/>
                                        <p:tgtEl>
                                          <p:spTgt spid="1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0" dur="500"/>
                                        <p:tgtEl>
                                          <p:spTgt spid="1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0" grpId="0" animBg="1"/>
      <p:bldP spid="14368" grpId="0" animBg="1"/>
      <p:bldP spid="14456" grpId="0" animBg="1"/>
      <p:bldP spid="14429" grpId="0" animBg="1"/>
      <p:bldP spid="14340" grpId="0" animBg="1"/>
      <p:bldP spid="14348" grpId="0" animBg="1"/>
      <p:bldP spid="14348" grpId="1" animBg="1"/>
      <p:bldP spid="14349" grpId="0" animBg="1"/>
      <p:bldP spid="14356" grpId="0" animBg="1"/>
      <p:bldP spid="14356" grpId="1" animBg="1"/>
      <p:bldP spid="14357" grpId="0" animBg="1"/>
      <p:bldP spid="14357" grpId="1" animBg="1"/>
      <p:bldP spid="14358" grpId="0" animBg="1"/>
      <p:bldP spid="14358" grpId="1" animBg="1"/>
      <p:bldP spid="14359" grpId="0" animBg="1"/>
      <p:bldP spid="14359" grpId="1" animBg="1"/>
      <p:bldP spid="14360" grpId="0" animBg="1"/>
      <p:bldP spid="14360" grpId="1" animBg="1"/>
      <p:bldP spid="14361" grpId="0" animBg="1"/>
      <p:bldP spid="14361" grpId="1" animBg="1"/>
      <p:bldP spid="14361" grpId="2" animBg="1"/>
      <p:bldP spid="14362" grpId="0" animBg="1"/>
      <p:bldP spid="14362" grpId="1" animBg="1"/>
      <p:bldP spid="14362" grpId="2" animBg="1"/>
      <p:bldP spid="14370" grpId="0" animBg="1"/>
      <p:bldP spid="14371" grpId="0" animBg="1"/>
      <p:bldP spid="14372" grpId="0" animBg="1"/>
      <p:bldP spid="14373" grpId="0" animBg="1"/>
      <p:bldP spid="14422" grpId="0" animBg="1"/>
      <p:bldP spid="14422" grpId="1" animBg="1"/>
      <p:bldP spid="14431" grpId="0" animBg="1"/>
      <p:bldP spid="14498" grpId="0" animBg="1"/>
      <p:bldP spid="14499" grpId="0" animBg="1"/>
      <p:bldP spid="14500" grpId="0" animBg="1"/>
      <p:bldP spid="14501" grpId="0" animBg="1"/>
      <p:bldP spid="14502" grpId="0" animBg="1"/>
      <p:bldP spid="14503" grpId="0" animBg="1"/>
      <p:bldP spid="14504" grpId="0" animBg="1"/>
      <p:bldP spid="14505" grpId="0" animBg="1"/>
      <p:bldP spid="14516" grpId="0" animBg="1"/>
      <p:bldP spid="14517" grpId="0" animBg="1"/>
      <p:bldP spid="14518" grpId="0" animBg="1"/>
      <p:bldP spid="14519" grpId="0" animBg="1"/>
      <p:bldP spid="14520" grpId="0" animBg="1"/>
      <p:bldP spid="1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4"/>
          <p:cNvSpPr txBox="1">
            <a:spLocks noChangeArrowheads="1"/>
          </p:cNvSpPr>
          <p:nvPr/>
        </p:nvSpPr>
        <p:spPr bwMode="auto">
          <a:xfrm>
            <a:off x="5499100" y="214313"/>
            <a:ext cx="316865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/>
              <a:t>ПЕРСПЕКТИВА – учение </a:t>
            </a:r>
          </a:p>
          <a:p>
            <a:pPr eaLnBrk="1" hangingPunct="1"/>
            <a:r>
              <a:rPr lang="ru-RU" sz="2000"/>
              <a:t>о способах передачи </a:t>
            </a:r>
          </a:p>
          <a:p>
            <a:pPr eaLnBrk="1" hangingPunct="1"/>
            <a:r>
              <a:rPr lang="ru-RU" sz="2000"/>
              <a:t>пространства на</a:t>
            </a:r>
          </a:p>
          <a:p>
            <a:pPr eaLnBrk="1" hangingPunct="1"/>
            <a:r>
              <a:rPr lang="ru-RU" sz="2000"/>
              <a:t>плоскости изображения.</a:t>
            </a:r>
          </a:p>
        </p:txBody>
      </p:sp>
      <p:graphicFrame>
        <p:nvGraphicFramePr>
          <p:cNvPr id="18447" name="Object 15"/>
          <p:cNvGraphicFramePr>
            <a:graphicFrameLocks noChangeAspect="1"/>
          </p:cNvGraphicFramePr>
          <p:nvPr/>
        </p:nvGraphicFramePr>
        <p:xfrm>
          <a:off x="179388" y="219075"/>
          <a:ext cx="5184775" cy="388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Слайд" r:id="rId3" imgW="4572180" imgH="3428972" progId="PowerPoint.Slide.8">
                  <p:embed/>
                </p:oleObj>
              </mc:Choice>
              <mc:Fallback>
                <p:oleObj name="Слайд" r:id="rId3" imgW="4572180" imgH="3428972" progId="PowerPoint.Slide.8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19075"/>
                        <a:ext cx="5184775" cy="3889375"/>
                      </a:xfrm>
                      <a:prstGeom prst="rect">
                        <a:avLst/>
                      </a:prstGeom>
                      <a:noFill/>
                      <a:ln w="76200">
                        <a:solidFill>
                          <a:srgbClr val="F7F6D9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80" name="Group 48"/>
          <p:cNvGraphicFramePr>
            <a:graphicFrameLocks noGrp="1"/>
          </p:cNvGraphicFramePr>
          <p:nvPr/>
        </p:nvGraphicFramePr>
        <p:xfrm>
          <a:off x="0" y="4724400"/>
          <a:ext cx="9144000" cy="1741643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6109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Ближе </a:t>
                      </a:r>
                    </a:p>
                  </a:txBody>
                  <a:tcPr marT="45703" marB="4570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Дальше </a:t>
                      </a:r>
                    </a:p>
                  </a:txBody>
                  <a:tcPr marT="45703" marB="4570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81" name="Text Box 49"/>
          <p:cNvSpPr txBox="1">
            <a:spLocks noChangeArrowheads="1"/>
          </p:cNvSpPr>
          <p:nvPr/>
        </p:nvSpPr>
        <p:spPr bwMode="auto">
          <a:xfrm>
            <a:off x="1739900" y="5438775"/>
            <a:ext cx="10302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крупнее</a:t>
            </a:r>
          </a:p>
        </p:txBody>
      </p:sp>
      <p:sp>
        <p:nvSpPr>
          <p:cNvPr id="18482" name="Text Box 50"/>
          <p:cNvSpPr txBox="1">
            <a:spLocks noChangeArrowheads="1"/>
          </p:cNvSpPr>
          <p:nvPr/>
        </p:nvSpPr>
        <p:spPr bwMode="auto">
          <a:xfrm>
            <a:off x="1763713" y="6015038"/>
            <a:ext cx="9667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мельче</a:t>
            </a:r>
          </a:p>
        </p:txBody>
      </p:sp>
      <p:sp>
        <p:nvSpPr>
          <p:cNvPr id="18483" name="Text Box 51"/>
          <p:cNvSpPr txBox="1">
            <a:spLocks noChangeArrowheads="1"/>
          </p:cNvSpPr>
          <p:nvPr/>
        </p:nvSpPr>
        <p:spPr bwMode="auto">
          <a:xfrm>
            <a:off x="3132138" y="5445125"/>
            <a:ext cx="1333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подробнее</a:t>
            </a:r>
          </a:p>
        </p:txBody>
      </p:sp>
      <p:sp>
        <p:nvSpPr>
          <p:cNvPr id="18484" name="Text Box 52"/>
          <p:cNvSpPr txBox="1">
            <a:spLocks noChangeArrowheads="1"/>
          </p:cNvSpPr>
          <p:nvPr/>
        </p:nvSpPr>
        <p:spPr bwMode="auto">
          <a:xfrm>
            <a:off x="3051175" y="6021388"/>
            <a:ext cx="1520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обобщённее</a:t>
            </a:r>
          </a:p>
        </p:txBody>
      </p:sp>
      <p:sp>
        <p:nvSpPr>
          <p:cNvPr id="18485" name="Text Box 53"/>
          <p:cNvSpPr txBox="1">
            <a:spLocks noChangeArrowheads="1"/>
          </p:cNvSpPr>
          <p:nvPr/>
        </p:nvSpPr>
        <p:spPr bwMode="auto">
          <a:xfrm>
            <a:off x="4587875" y="5445125"/>
            <a:ext cx="1497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контрастнее</a:t>
            </a:r>
          </a:p>
        </p:txBody>
      </p:sp>
      <p:sp>
        <p:nvSpPr>
          <p:cNvPr id="18486" name="Text Box 54"/>
          <p:cNvSpPr txBox="1">
            <a:spLocks noChangeArrowheads="1"/>
          </p:cNvSpPr>
          <p:nvPr/>
        </p:nvSpPr>
        <p:spPr bwMode="auto">
          <a:xfrm>
            <a:off x="4643438" y="6015038"/>
            <a:ext cx="1231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нюанснее</a:t>
            </a:r>
          </a:p>
        </p:txBody>
      </p:sp>
      <p:sp>
        <p:nvSpPr>
          <p:cNvPr id="18487" name="Text Box 55"/>
          <p:cNvSpPr txBox="1">
            <a:spLocks noChangeArrowheads="1"/>
          </p:cNvSpPr>
          <p:nvPr/>
        </p:nvSpPr>
        <p:spPr bwMode="auto">
          <a:xfrm>
            <a:off x="6308725" y="5461000"/>
            <a:ext cx="927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теплее</a:t>
            </a:r>
          </a:p>
        </p:txBody>
      </p:sp>
      <p:sp>
        <p:nvSpPr>
          <p:cNvPr id="18488" name="Text Box 56"/>
          <p:cNvSpPr txBox="1">
            <a:spLocks noChangeArrowheads="1"/>
          </p:cNvSpPr>
          <p:nvPr/>
        </p:nvSpPr>
        <p:spPr bwMode="auto">
          <a:xfrm>
            <a:off x="6280150" y="5983288"/>
            <a:ext cx="1200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холоднее</a:t>
            </a:r>
          </a:p>
        </p:txBody>
      </p:sp>
      <p:sp>
        <p:nvSpPr>
          <p:cNvPr id="18489" name="Text Box 57"/>
          <p:cNvSpPr txBox="1">
            <a:spLocks noChangeArrowheads="1"/>
          </p:cNvSpPr>
          <p:nvPr/>
        </p:nvSpPr>
        <p:spPr bwMode="auto">
          <a:xfrm>
            <a:off x="8008938" y="5438775"/>
            <a:ext cx="6810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ярче</a:t>
            </a:r>
          </a:p>
        </p:txBody>
      </p:sp>
      <p:sp>
        <p:nvSpPr>
          <p:cNvPr id="18490" name="Text Box 58"/>
          <p:cNvSpPr txBox="1">
            <a:spLocks noChangeArrowheads="1"/>
          </p:cNvSpPr>
          <p:nvPr/>
        </p:nvSpPr>
        <p:spPr bwMode="auto">
          <a:xfrm>
            <a:off x="7875588" y="6015038"/>
            <a:ext cx="1089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бледнее</a:t>
            </a:r>
          </a:p>
        </p:txBody>
      </p:sp>
      <p:sp>
        <p:nvSpPr>
          <p:cNvPr id="18493" name="Text Box 61"/>
          <p:cNvSpPr txBox="1">
            <a:spLocks noChangeArrowheads="1"/>
          </p:cNvSpPr>
          <p:nvPr/>
        </p:nvSpPr>
        <p:spPr bwMode="auto">
          <a:xfrm>
            <a:off x="5521325" y="2071688"/>
            <a:ext cx="362267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ru-RU">
                <a:solidFill>
                  <a:srgbClr val="990033"/>
                </a:solidFill>
              </a:rPr>
              <a:t>Линейная перспектива – </a:t>
            </a:r>
          </a:p>
          <a:p>
            <a:pPr eaLnBrk="1" hangingPunct="1"/>
            <a:r>
              <a:rPr lang="ru-RU">
                <a:solidFill>
                  <a:srgbClr val="002060"/>
                </a:solidFill>
              </a:rPr>
              <a:t>изменение  масштаба изображения  объектов, расположенных на плоскости.</a:t>
            </a:r>
          </a:p>
          <a:p>
            <a:pPr eaLnBrk="1" hangingPunct="1"/>
            <a:endParaRPr lang="ru-RU">
              <a:solidFill>
                <a:srgbClr val="990033"/>
              </a:solidFill>
            </a:endParaRPr>
          </a:p>
          <a:p>
            <a:pPr eaLnBrk="1" hangingPunct="1">
              <a:buFontTx/>
              <a:buChar char="•"/>
            </a:pPr>
            <a:r>
              <a:rPr lang="ru-RU">
                <a:solidFill>
                  <a:srgbClr val="990033"/>
                </a:solidFill>
              </a:rPr>
              <a:t>Воздушная перспектива - </a:t>
            </a:r>
            <a:r>
              <a:rPr lang="ru-RU">
                <a:solidFill>
                  <a:srgbClr val="002060"/>
                </a:solidFill>
              </a:rPr>
              <a:t>способ передачи светотеневых и колористических качеств изображаемых объектов.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1650" y="1643063"/>
            <a:ext cx="27765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Записать в тетради:</a:t>
            </a:r>
          </a:p>
        </p:txBody>
      </p:sp>
      <p:pic>
        <p:nvPicPr>
          <p:cNvPr id="1071" name="Picture 47" descr="C:\Documents and Settings\Администратор\Мои документы\Мои рисунки\рисунки\Анимация\Книга и перо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413" y="1785938"/>
            <a:ext cx="1144587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3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8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8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8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8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8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8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8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54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8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8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8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8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8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18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184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184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184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5" dur="80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6" dur="80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80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2" dur="80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3" dur="80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80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9" dur="80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0" dur="80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80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82" grpId="0"/>
      <p:bldP spid="18483" grpId="0"/>
      <p:bldP spid="18484" grpId="0"/>
      <p:bldP spid="18485" grpId="0"/>
      <p:bldP spid="18486" grpId="0"/>
      <p:bldP spid="18487" grpId="0"/>
      <p:bldP spid="18488" grpId="0"/>
      <p:bldP spid="18489" grpId="0"/>
      <p:bldP spid="18490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228600" y="404813"/>
            <a:ext cx="87137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800" kern="0" dirty="0" smtClean="0">
                <a:solidFill>
                  <a:srgbClr val="002060"/>
                </a:solidFill>
                <a:latin typeface="+mn-lt"/>
              </a:rPr>
              <a:t>Чем ближе, тем: теплее, ярче, контрастнее. Чем дальше, тем: холоднее, бледнее, более размыто.</a:t>
            </a:r>
            <a:endParaRPr lang="ru-RU" sz="2800" kern="0" dirty="0" smtClean="0">
              <a:solidFill>
                <a:srgbClr val="285E6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45" y="2420887"/>
            <a:ext cx="3705181" cy="3141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" t="935" r="1448" b="53235"/>
          <a:stretch>
            <a:fillRect/>
          </a:stretch>
        </p:blipFill>
        <p:spPr bwMode="auto">
          <a:xfrm>
            <a:off x="4176713" y="1708150"/>
            <a:ext cx="4660900" cy="2951163"/>
          </a:xfrm>
          <a:prstGeom prst="rect">
            <a:avLst/>
          </a:prstGeom>
          <a:noFill/>
          <a:ln w="38100" cmpd="dbl">
            <a:solidFill>
              <a:srgbClr val="00578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284663" y="5084763"/>
            <a:ext cx="4445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800" kern="0" dirty="0" smtClean="0">
                <a:solidFill>
                  <a:srgbClr val="002060"/>
                </a:solidFill>
                <a:latin typeface="+mn-lt"/>
              </a:rPr>
              <a:t>Владимир Орловский «Летний день». 1884 г.</a:t>
            </a:r>
          </a:p>
        </p:txBody>
      </p:sp>
    </p:spTree>
    <p:extLst>
      <p:ext uri="{BB962C8B-B14F-4D97-AF65-F5344CB8AC3E}">
        <p14:creationId xmlns:p14="http://schemas.microsoft.com/office/powerpoint/2010/main" val="165118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рямоугольник 51"/>
          <p:cNvSpPr/>
          <p:nvPr/>
        </p:nvSpPr>
        <p:spPr>
          <a:xfrm>
            <a:off x="571500" y="214313"/>
            <a:ext cx="7143750" cy="421481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946650" y="1649413"/>
            <a:ext cx="26257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1500" y="1627188"/>
            <a:ext cx="2844800" cy="2222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4932363" y="1038225"/>
            <a:ext cx="2200275" cy="18621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4799013" y="357188"/>
            <a:ext cx="2443162" cy="6810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 flipH="1">
            <a:off x="2201863" y="357188"/>
            <a:ext cx="3830637" cy="127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2157413" y="1038225"/>
            <a:ext cx="2641600" cy="590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 flipH="1" flipV="1">
            <a:off x="2157413" y="1628775"/>
            <a:ext cx="2774950" cy="127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H="1">
            <a:off x="4227513" y="1174750"/>
            <a:ext cx="0" cy="1408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H="1">
            <a:off x="4098925" y="684213"/>
            <a:ext cx="96520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41750" y="1255713"/>
            <a:ext cx="382588" cy="11366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976563" y="1778000"/>
            <a:ext cx="877888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13"/>
          <p:cNvSpPr>
            <a:spLocks noChangeShapeType="1"/>
          </p:cNvSpPr>
          <p:nvPr/>
        </p:nvSpPr>
        <p:spPr bwMode="auto">
          <a:xfrm flipH="1">
            <a:off x="3743325" y="822325"/>
            <a:ext cx="820738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 flipH="1">
            <a:off x="3306763" y="1081088"/>
            <a:ext cx="546100" cy="296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27" name="Прямая соединительная линия 26"/>
          <p:cNvCxnSpPr>
            <a:stCxn id="24" idx="0"/>
          </p:cNvCxnSpPr>
          <p:nvPr/>
        </p:nvCxnSpPr>
        <p:spPr>
          <a:xfrm rot="16200000" flipH="1">
            <a:off x="4593432" y="792956"/>
            <a:ext cx="50800" cy="109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олилиния 28"/>
          <p:cNvSpPr/>
          <p:nvPr/>
        </p:nvSpPr>
        <p:spPr>
          <a:xfrm>
            <a:off x="4498975" y="458788"/>
            <a:ext cx="585788" cy="379412"/>
          </a:xfrm>
          <a:custGeom>
            <a:avLst/>
            <a:gdLst>
              <a:gd name="connsiteX0" fmla="*/ 661219 w 764458"/>
              <a:gd name="connsiteY0" fmla="*/ 19664 h 526025"/>
              <a:gd name="connsiteX1" fmla="*/ 675967 w 764458"/>
              <a:gd name="connsiteY1" fmla="*/ 255639 h 526025"/>
              <a:gd name="connsiteX2" fmla="*/ 322006 w 764458"/>
              <a:gd name="connsiteY2" fmla="*/ 506361 h 526025"/>
              <a:gd name="connsiteX3" fmla="*/ 56535 w 764458"/>
              <a:gd name="connsiteY3" fmla="*/ 373626 h 526025"/>
              <a:gd name="connsiteX4" fmla="*/ 661219 w 764458"/>
              <a:gd name="connsiteY4" fmla="*/ 19664 h 526025"/>
              <a:gd name="connsiteX0" fmla="*/ 661219 w 764458"/>
              <a:gd name="connsiteY0" fmla="*/ 19664 h 526025"/>
              <a:gd name="connsiteX1" fmla="*/ 675967 w 764458"/>
              <a:gd name="connsiteY1" fmla="*/ 255639 h 526025"/>
              <a:gd name="connsiteX2" fmla="*/ 322006 w 764458"/>
              <a:gd name="connsiteY2" fmla="*/ 506361 h 526025"/>
              <a:gd name="connsiteX3" fmla="*/ 56535 w 764458"/>
              <a:gd name="connsiteY3" fmla="*/ 373626 h 526025"/>
              <a:gd name="connsiteX4" fmla="*/ 661219 w 764458"/>
              <a:gd name="connsiteY4" fmla="*/ 19664 h 526025"/>
              <a:gd name="connsiteX0" fmla="*/ 661220 w 764459"/>
              <a:gd name="connsiteY0" fmla="*/ 19664 h 526025"/>
              <a:gd name="connsiteX1" fmla="*/ 675968 w 764459"/>
              <a:gd name="connsiteY1" fmla="*/ 255639 h 526025"/>
              <a:gd name="connsiteX2" fmla="*/ 322007 w 764459"/>
              <a:gd name="connsiteY2" fmla="*/ 506361 h 526025"/>
              <a:gd name="connsiteX3" fmla="*/ 56536 w 764459"/>
              <a:gd name="connsiteY3" fmla="*/ 373626 h 526025"/>
              <a:gd name="connsiteX4" fmla="*/ 661220 w 764459"/>
              <a:gd name="connsiteY4" fmla="*/ 19664 h 526025"/>
              <a:gd name="connsiteX0" fmla="*/ 661220 w 764459"/>
              <a:gd name="connsiteY0" fmla="*/ 19664 h 526025"/>
              <a:gd name="connsiteX1" fmla="*/ 675968 w 764459"/>
              <a:gd name="connsiteY1" fmla="*/ 255639 h 526025"/>
              <a:gd name="connsiteX2" fmla="*/ 322007 w 764459"/>
              <a:gd name="connsiteY2" fmla="*/ 506361 h 526025"/>
              <a:gd name="connsiteX3" fmla="*/ 56536 w 764459"/>
              <a:gd name="connsiteY3" fmla="*/ 373626 h 526025"/>
              <a:gd name="connsiteX4" fmla="*/ 661220 w 764459"/>
              <a:gd name="connsiteY4" fmla="*/ 19664 h 526025"/>
              <a:gd name="connsiteX0" fmla="*/ 661219 w 764458"/>
              <a:gd name="connsiteY0" fmla="*/ 19664 h 526025"/>
              <a:gd name="connsiteX1" fmla="*/ 675967 w 764458"/>
              <a:gd name="connsiteY1" fmla="*/ 255639 h 526025"/>
              <a:gd name="connsiteX2" fmla="*/ 322006 w 764458"/>
              <a:gd name="connsiteY2" fmla="*/ 506361 h 526025"/>
              <a:gd name="connsiteX3" fmla="*/ 56535 w 764458"/>
              <a:gd name="connsiteY3" fmla="*/ 373626 h 526025"/>
              <a:gd name="connsiteX4" fmla="*/ 661219 w 764458"/>
              <a:gd name="connsiteY4" fmla="*/ 19664 h 526025"/>
              <a:gd name="connsiteX0" fmla="*/ 661219 w 764458"/>
              <a:gd name="connsiteY0" fmla="*/ 19664 h 526025"/>
              <a:gd name="connsiteX1" fmla="*/ 675967 w 764458"/>
              <a:gd name="connsiteY1" fmla="*/ 255639 h 526025"/>
              <a:gd name="connsiteX2" fmla="*/ 322006 w 764458"/>
              <a:gd name="connsiteY2" fmla="*/ 506361 h 526025"/>
              <a:gd name="connsiteX3" fmla="*/ 56535 w 764458"/>
              <a:gd name="connsiteY3" fmla="*/ 373626 h 526025"/>
              <a:gd name="connsiteX4" fmla="*/ 661219 w 764458"/>
              <a:gd name="connsiteY4" fmla="*/ 19664 h 52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458" h="526025">
                <a:moveTo>
                  <a:pt x="661219" y="19664"/>
                </a:moveTo>
                <a:cubicBezTo>
                  <a:pt x="764458" y="0"/>
                  <a:pt x="732503" y="174523"/>
                  <a:pt x="675967" y="255639"/>
                </a:cubicBezTo>
                <a:cubicBezTo>
                  <a:pt x="619432" y="336755"/>
                  <a:pt x="265771" y="477489"/>
                  <a:pt x="322006" y="506361"/>
                </a:cubicBezTo>
                <a:cubicBezTo>
                  <a:pt x="218767" y="526025"/>
                  <a:pt x="0" y="454742"/>
                  <a:pt x="56535" y="373626"/>
                </a:cubicBezTo>
                <a:cubicBezTo>
                  <a:pt x="113071" y="292510"/>
                  <a:pt x="557980" y="39328"/>
                  <a:pt x="661219" y="1966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3833813" y="1214438"/>
            <a:ext cx="395287" cy="217487"/>
          </a:xfrm>
          <a:custGeom>
            <a:avLst/>
            <a:gdLst>
              <a:gd name="connsiteX0" fmla="*/ 159775 w 516194"/>
              <a:gd name="connsiteY0" fmla="*/ 290051 h 299883"/>
              <a:gd name="connsiteX1" fmla="*/ 27039 w 516194"/>
              <a:gd name="connsiteY1" fmla="*/ 68825 h 299883"/>
              <a:gd name="connsiteX2" fmla="*/ 322007 w 516194"/>
              <a:gd name="connsiteY2" fmla="*/ 9832 h 299883"/>
              <a:gd name="connsiteX3" fmla="*/ 484239 w 516194"/>
              <a:gd name="connsiteY3" fmla="*/ 127819 h 299883"/>
              <a:gd name="connsiteX4" fmla="*/ 159775 w 516194"/>
              <a:gd name="connsiteY4" fmla="*/ 290051 h 29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6194" h="299883">
                <a:moveTo>
                  <a:pt x="159775" y="290051"/>
                </a:moveTo>
                <a:cubicBezTo>
                  <a:pt x="83575" y="280219"/>
                  <a:pt x="0" y="115528"/>
                  <a:pt x="27039" y="68825"/>
                </a:cubicBezTo>
                <a:cubicBezTo>
                  <a:pt x="54078" y="22122"/>
                  <a:pt x="245807" y="0"/>
                  <a:pt x="322007" y="9832"/>
                </a:cubicBezTo>
                <a:cubicBezTo>
                  <a:pt x="398207" y="19664"/>
                  <a:pt x="516194" y="78658"/>
                  <a:pt x="484239" y="127819"/>
                </a:cubicBezTo>
                <a:cubicBezTo>
                  <a:pt x="452284" y="176980"/>
                  <a:pt x="235975" y="299883"/>
                  <a:pt x="159775" y="29005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2147888" y="1608138"/>
            <a:ext cx="4137025" cy="3041650"/>
          </a:xfrm>
          <a:custGeom>
            <a:avLst/>
            <a:gdLst>
              <a:gd name="connsiteX0" fmla="*/ 34413 w 5402825"/>
              <a:gd name="connsiteY0" fmla="*/ 54077 h 4205748"/>
              <a:gd name="connsiteX1" fmla="*/ 521110 w 5402825"/>
              <a:gd name="connsiteY1" fmla="*/ 570271 h 4205748"/>
              <a:gd name="connsiteX2" fmla="*/ 1730477 w 5402825"/>
              <a:gd name="connsiteY2" fmla="*/ 1396181 h 4205748"/>
              <a:gd name="connsiteX3" fmla="*/ 3780503 w 5402825"/>
              <a:gd name="connsiteY3" fmla="*/ 2959510 h 4205748"/>
              <a:gd name="connsiteX4" fmla="*/ 4576916 w 5402825"/>
              <a:gd name="connsiteY4" fmla="*/ 3755923 h 4205748"/>
              <a:gd name="connsiteX5" fmla="*/ 4812890 w 5402825"/>
              <a:gd name="connsiteY5" fmla="*/ 4109884 h 4205748"/>
              <a:gd name="connsiteX6" fmla="*/ 1037303 w 5402825"/>
              <a:gd name="connsiteY6" fmla="*/ 4154129 h 4205748"/>
              <a:gd name="connsiteX7" fmla="*/ 1759974 w 5402825"/>
              <a:gd name="connsiteY7" fmla="*/ 3800168 h 4205748"/>
              <a:gd name="connsiteX8" fmla="*/ 1170039 w 5402825"/>
              <a:gd name="connsiteY8" fmla="*/ 2015613 h 4205748"/>
              <a:gd name="connsiteX9" fmla="*/ 314632 w 5402825"/>
              <a:gd name="connsiteY9" fmla="*/ 894736 h 4205748"/>
              <a:gd name="connsiteX10" fmla="*/ 34413 w 5402825"/>
              <a:gd name="connsiteY10" fmla="*/ 54077 h 420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02825" h="4205748">
                <a:moveTo>
                  <a:pt x="34413" y="54077"/>
                </a:moveTo>
                <a:cubicBezTo>
                  <a:pt x="68826" y="0"/>
                  <a:pt x="238433" y="346587"/>
                  <a:pt x="521110" y="570271"/>
                </a:cubicBezTo>
                <a:cubicBezTo>
                  <a:pt x="803787" y="793955"/>
                  <a:pt x="1187245" y="997975"/>
                  <a:pt x="1730477" y="1396181"/>
                </a:cubicBezTo>
                <a:cubicBezTo>
                  <a:pt x="2273709" y="1794387"/>
                  <a:pt x="3306097" y="2566220"/>
                  <a:pt x="3780503" y="2959510"/>
                </a:cubicBezTo>
                <a:cubicBezTo>
                  <a:pt x="4254909" y="3352800"/>
                  <a:pt x="4404852" y="3564194"/>
                  <a:pt x="4576916" y="3755923"/>
                </a:cubicBezTo>
                <a:cubicBezTo>
                  <a:pt x="4748980" y="3947652"/>
                  <a:pt x="5402825" y="4043516"/>
                  <a:pt x="4812890" y="4109884"/>
                </a:cubicBezTo>
                <a:cubicBezTo>
                  <a:pt x="4222955" y="4176252"/>
                  <a:pt x="1546122" y="4205748"/>
                  <a:pt x="1037303" y="4154129"/>
                </a:cubicBezTo>
                <a:cubicBezTo>
                  <a:pt x="528484" y="4102510"/>
                  <a:pt x="1737851" y="4156587"/>
                  <a:pt x="1759974" y="3800168"/>
                </a:cubicBezTo>
                <a:cubicBezTo>
                  <a:pt x="1782097" y="3443749"/>
                  <a:pt x="1410929" y="2499852"/>
                  <a:pt x="1170039" y="2015613"/>
                </a:cubicBezTo>
                <a:cubicBezTo>
                  <a:pt x="929149" y="1531374"/>
                  <a:pt x="506361" y="1226575"/>
                  <a:pt x="314632" y="894736"/>
                </a:cubicBezTo>
                <a:cubicBezTo>
                  <a:pt x="122903" y="562897"/>
                  <a:pt x="0" y="108154"/>
                  <a:pt x="34413" y="54077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168525" y="1617663"/>
            <a:ext cx="55563" cy="52387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1884363" y="1235075"/>
            <a:ext cx="266700" cy="1108075"/>
            <a:chOff x="1776" y="1026"/>
            <a:chExt cx="1308" cy="2131"/>
          </a:xfrm>
        </p:grpSpPr>
        <p:sp>
          <p:nvSpPr>
            <p:cNvPr id="28722" name="Freeform 7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77777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3" name="AutoShape 8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1611313" y="1081088"/>
            <a:ext cx="363537" cy="1477962"/>
            <a:chOff x="1776" y="1026"/>
            <a:chExt cx="1308" cy="2131"/>
          </a:xfrm>
        </p:grpSpPr>
        <p:sp>
          <p:nvSpPr>
            <p:cNvPr id="28720" name="Freeform 10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1" name="AutoShape 11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3333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735013" y="615950"/>
            <a:ext cx="963612" cy="2479675"/>
            <a:chOff x="1776" y="1026"/>
            <a:chExt cx="1308" cy="2131"/>
          </a:xfrm>
        </p:grpSpPr>
        <p:sp>
          <p:nvSpPr>
            <p:cNvPr id="28718" name="Freeform 16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9" name="AutoShape 17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1986" name="Picture 2" descr="C:\Documents and Settings\Администратор\Мои документы\изо\6 кл\пейзаж\Untitled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14313"/>
            <a:ext cx="719137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Полилиния 55"/>
          <p:cNvSpPr/>
          <p:nvPr/>
        </p:nvSpPr>
        <p:spPr>
          <a:xfrm>
            <a:off x="2165350" y="1628775"/>
            <a:ext cx="4135438" cy="3041650"/>
          </a:xfrm>
          <a:custGeom>
            <a:avLst/>
            <a:gdLst>
              <a:gd name="connsiteX0" fmla="*/ 34413 w 5402825"/>
              <a:gd name="connsiteY0" fmla="*/ 54077 h 4205748"/>
              <a:gd name="connsiteX1" fmla="*/ 521110 w 5402825"/>
              <a:gd name="connsiteY1" fmla="*/ 570271 h 4205748"/>
              <a:gd name="connsiteX2" fmla="*/ 1730477 w 5402825"/>
              <a:gd name="connsiteY2" fmla="*/ 1396181 h 4205748"/>
              <a:gd name="connsiteX3" fmla="*/ 3780503 w 5402825"/>
              <a:gd name="connsiteY3" fmla="*/ 2959510 h 4205748"/>
              <a:gd name="connsiteX4" fmla="*/ 4576916 w 5402825"/>
              <a:gd name="connsiteY4" fmla="*/ 3755923 h 4205748"/>
              <a:gd name="connsiteX5" fmla="*/ 4812890 w 5402825"/>
              <a:gd name="connsiteY5" fmla="*/ 4109884 h 4205748"/>
              <a:gd name="connsiteX6" fmla="*/ 1037303 w 5402825"/>
              <a:gd name="connsiteY6" fmla="*/ 4154129 h 4205748"/>
              <a:gd name="connsiteX7" fmla="*/ 1759974 w 5402825"/>
              <a:gd name="connsiteY7" fmla="*/ 3800168 h 4205748"/>
              <a:gd name="connsiteX8" fmla="*/ 1170039 w 5402825"/>
              <a:gd name="connsiteY8" fmla="*/ 2015613 h 4205748"/>
              <a:gd name="connsiteX9" fmla="*/ 314632 w 5402825"/>
              <a:gd name="connsiteY9" fmla="*/ 894736 h 4205748"/>
              <a:gd name="connsiteX10" fmla="*/ 34413 w 5402825"/>
              <a:gd name="connsiteY10" fmla="*/ 54077 h 4205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02825" h="4205748">
                <a:moveTo>
                  <a:pt x="34413" y="54077"/>
                </a:moveTo>
                <a:cubicBezTo>
                  <a:pt x="68826" y="0"/>
                  <a:pt x="238433" y="346587"/>
                  <a:pt x="521110" y="570271"/>
                </a:cubicBezTo>
                <a:cubicBezTo>
                  <a:pt x="803787" y="793955"/>
                  <a:pt x="1187245" y="997975"/>
                  <a:pt x="1730477" y="1396181"/>
                </a:cubicBezTo>
                <a:cubicBezTo>
                  <a:pt x="2273709" y="1794387"/>
                  <a:pt x="3306097" y="2566220"/>
                  <a:pt x="3780503" y="2959510"/>
                </a:cubicBezTo>
                <a:cubicBezTo>
                  <a:pt x="4254909" y="3352800"/>
                  <a:pt x="4404852" y="3564194"/>
                  <a:pt x="4576916" y="3755923"/>
                </a:cubicBezTo>
                <a:cubicBezTo>
                  <a:pt x="4748980" y="3947652"/>
                  <a:pt x="5402825" y="4043516"/>
                  <a:pt x="4812890" y="4109884"/>
                </a:cubicBezTo>
                <a:cubicBezTo>
                  <a:pt x="4222955" y="4176252"/>
                  <a:pt x="1546122" y="4205748"/>
                  <a:pt x="1037303" y="4154129"/>
                </a:cubicBezTo>
                <a:cubicBezTo>
                  <a:pt x="528484" y="4102510"/>
                  <a:pt x="1737851" y="4156587"/>
                  <a:pt x="1759974" y="3800168"/>
                </a:cubicBezTo>
                <a:cubicBezTo>
                  <a:pt x="1782097" y="3443749"/>
                  <a:pt x="1410929" y="2499852"/>
                  <a:pt x="1170039" y="2015613"/>
                </a:cubicBezTo>
                <a:cubicBezTo>
                  <a:pt x="929149" y="1531374"/>
                  <a:pt x="506361" y="1226575"/>
                  <a:pt x="314632" y="894736"/>
                </a:cubicBezTo>
                <a:cubicBezTo>
                  <a:pt x="122903" y="562897"/>
                  <a:pt x="0" y="108154"/>
                  <a:pt x="34413" y="54077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25000"/>
                </a:schemeClr>
              </a:gs>
              <a:gs pos="50000">
                <a:schemeClr val="bg2">
                  <a:lumMod val="50000"/>
                </a:schemeClr>
              </a:gs>
              <a:gs pos="100000">
                <a:schemeClr val="bg2">
                  <a:lumMod val="90000"/>
                </a:schemeClr>
              </a:gs>
            </a:gsLst>
            <a:lin ang="135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2357422" y="4473376"/>
            <a:ext cx="4297138" cy="46166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i="1" spc="50" dirty="0">
                <a:ln w="11430"/>
                <a:solidFill>
                  <a:srgbClr val="621F0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Этапы выполнения работы</a:t>
            </a:r>
          </a:p>
        </p:txBody>
      </p:sp>
      <p:grpSp>
        <p:nvGrpSpPr>
          <p:cNvPr id="14" name="Group 6"/>
          <p:cNvGrpSpPr>
            <a:grpSpLocks/>
          </p:cNvGrpSpPr>
          <p:nvPr/>
        </p:nvGrpSpPr>
        <p:grpSpPr bwMode="auto">
          <a:xfrm>
            <a:off x="1892300" y="1235075"/>
            <a:ext cx="266700" cy="1108075"/>
            <a:chOff x="1776" y="1026"/>
            <a:chExt cx="1308" cy="2131"/>
          </a:xfrm>
        </p:grpSpPr>
        <p:sp>
          <p:nvSpPr>
            <p:cNvPr id="28716" name="Freeform 7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solidFill>
              <a:srgbClr val="4BA7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717" name="AutoShape 8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954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1619250" y="1081088"/>
            <a:ext cx="363538" cy="1477962"/>
            <a:chOff x="1776" y="1026"/>
            <a:chExt cx="1308" cy="2131"/>
          </a:xfrm>
        </p:grpSpPr>
        <p:sp>
          <p:nvSpPr>
            <p:cNvPr id="28714" name="Freeform 10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solidFill>
              <a:srgbClr val="339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715" name="AutoShape 11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774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" name="Group 15"/>
          <p:cNvGrpSpPr>
            <a:grpSpLocks/>
          </p:cNvGrpSpPr>
          <p:nvPr/>
        </p:nvGrpSpPr>
        <p:grpSpPr bwMode="auto">
          <a:xfrm>
            <a:off x="743844" y="615724"/>
            <a:ext cx="963806" cy="2479842"/>
            <a:chOff x="1776" y="1026"/>
            <a:chExt cx="1308" cy="2131"/>
          </a:xfrm>
          <a:gradFill>
            <a:gsLst>
              <a:gs pos="0">
                <a:schemeClr val="bg2">
                  <a:lumMod val="25000"/>
                </a:schemeClr>
              </a:gs>
              <a:gs pos="50000">
                <a:schemeClr val="bg2">
                  <a:lumMod val="50000"/>
                </a:schemeClr>
              </a:gs>
              <a:gs pos="100000">
                <a:schemeClr val="bg2">
                  <a:lumMod val="90000"/>
                </a:schemeClr>
              </a:gs>
            </a:gsLst>
            <a:lin ang="13500000" scaled="1"/>
          </a:gradFill>
        </p:grpSpPr>
        <p:sp>
          <p:nvSpPr>
            <p:cNvPr id="64" name="Freeform 16"/>
            <p:cNvSpPr>
              <a:spLocks/>
            </p:cNvSpPr>
            <p:nvPr/>
          </p:nvSpPr>
          <p:spPr bwMode="auto">
            <a:xfrm>
              <a:off x="1776" y="1026"/>
              <a:ext cx="1308" cy="1656"/>
            </a:xfrm>
            <a:custGeom>
              <a:avLst/>
              <a:gdLst>
                <a:gd name="T0" fmla="*/ 514 w 1308"/>
                <a:gd name="T1" fmla="*/ 1452 h 1656"/>
                <a:gd name="T2" fmla="*/ 197 w 1308"/>
                <a:gd name="T3" fmla="*/ 1452 h 1656"/>
                <a:gd name="T4" fmla="*/ 15 w 1308"/>
                <a:gd name="T5" fmla="*/ 1361 h 1656"/>
                <a:gd name="T6" fmla="*/ 106 w 1308"/>
                <a:gd name="T7" fmla="*/ 1270 h 1656"/>
                <a:gd name="T8" fmla="*/ 242 w 1308"/>
                <a:gd name="T9" fmla="*/ 1225 h 1656"/>
                <a:gd name="T10" fmla="*/ 151 w 1308"/>
                <a:gd name="T11" fmla="*/ 1089 h 1656"/>
                <a:gd name="T12" fmla="*/ 15 w 1308"/>
                <a:gd name="T13" fmla="*/ 953 h 1656"/>
                <a:gd name="T14" fmla="*/ 61 w 1308"/>
                <a:gd name="T15" fmla="*/ 726 h 1656"/>
                <a:gd name="T16" fmla="*/ 242 w 1308"/>
                <a:gd name="T17" fmla="*/ 680 h 1656"/>
                <a:gd name="T18" fmla="*/ 242 w 1308"/>
                <a:gd name="T19" fmla="*/ 590 h 1656"/>
                <a:gd name="T20" fmla="*/ 242 w 1308"/>
                <a:gd name="T21" fmla="*/ 408 h 1656"/>
                <a:gd name="T22" fmla="*/ 333 w 1308"/>
                <a:gd name="T23" fmla="*/ 318 h 1656"/>
                <a:gd name="T24" fmla="*/ 469 w 1308"/>
                <a:gd name="T25" fmla="*/ 318 h 1656"/>
                <a:gd name="T26" fmla="*/ 514 w 1308"/>
                <a:gd name="T27" fmla="*/ 136 h 1656"/>
                <a:gd name="T28" fmla="*/ 650 w 1308"/>
                <a:gd name="T29" fmla="*/ 0 h 1656"/>
                <a:gd name="T30" fmla="*/ 786 w 1308"/>
                <a:gd name="T31" fmla="*/ 136 h 1656"/>
                <a:gd name="T32" fmla="*/ 741 w 1308"/>
                <a:gd name="T33" fmla="*/ 227 h 1656"/>
                <a:gd name="T34" fmla="*/ 786 w 1308"/>
                <a:gd name="T35" fmla="*/ 272 h 1656"/>
                <a:gd name="T36" fmla="*/ 1013 w 1308"/>
                <a:gd name="T37" fmla="*/ 272 h 1656"/>
                <a:gd name="T38" fmla="*/ 1149 w 1308"/>
                <a:gd name="T39" fmla="*/ 408 h 1656"/>
                <a:gd name="T40" fmla="*/ 1059 w 1308"/>
                <a:gd name="T41" fmla="*/ 590 h 1656"/>
                <a:gd name="T42" fmla="*/ 1149 w 1308"/>
                <a:gd name="T43" fmla="*/ 680 h 1656"/>
                <a:gd name="T44" fmla="*/ 1195 w 1308"/>
                <a:gd name="T45" fmla="*/ 726 h 1656"/>
                <a:gd name="T46" fmla="*/ 1285 w 1308"/>
                <a:gd name="T47" fmla="*/ 1043 h 1656"/>
                <a:gd name="T48" fmla="*/ 1059 w 1308"/>
                <a:gd name="T49" fmla="*/ 1089 h 1656"/>
                <a:gd name="T50" fmla="*/ 1013 w 1308"/>
                <a:gd name="T51" fmla="*/ 1179 h 1656"/>
                <a:gd name="T52" fmla="*/ 1195 w 1308"/>
                <a:gd name="T53" fmla="*/ 1452 h 1656"/>
                <a:gd name="T54" fmla="*/ 1104 w 1308"/>
                <a:gd name="T55" fmla="*/ 1588 h 1656"/>
                <a:gd name="T56" fmla="*/ 832 w 1308"/>
                <a:gd name="T57" fmla="*/ 1633 h 1656"/>
                <a:gd name="T58" fmla="*/ 605 w 1308"/>
                <a:gd name="T59" fmla="*/ 1452 h 1656"/>
                <a:gd name="T60" fmla="*/ 514 w 1308"/>
                <a:gd name="T61" fmla="*/ 1452 h 16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08"/>
                <a:gd name="T94" fmla="*/ 0 h 1656"/>
                <a:gd name="T95" fmla="*/ 1308 w 1308"/>
                <a:gd name="T96" fmla="*/ 1656 h 16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08" h="1656">
                  <a:moveTo>
                    <a:pt x="514" y="1452"/>
                  </a:moveTo>
                  <a:cubicBezTo>
                    <a:pt x="446" y="1452"/>
                    <a:pt x="280" y="1467"/>
                    <a:pt x="197" y="1452"/>
                  </a:cubicBezTo>
                  <a:cubicBezTo>
                    <a:pt x="114" y="1437"/>
                    <a:pt x="30" y="1391"/>
                    <a:pt x="15" y="1361"/>
                  </a:cubicBezTo>
                  <a:cubicBezTo>
                    <a:pt x="0" y="1331"/>
                    <a:pt x="68" y="1293"/>
                    <a:pt x="106" y="1270"/>
                  </a:cubicBezTo>
                  <a:cubicBezTo>
                    <a:pt x="144" y="1247"/>
                    <a:pt x="235" y="1255"/>
                    <a:pt x="242" y="1225"/>
                  </a:cubicBezTo>
                  <a:cubicBezTo>
                    <a:pt x="249" y="1195"/>
                    <a:pt x="189" y="1134"/>
                    <a:pt x="151" y="1089"/>
                  </a:cubicBezTo>
                  <a:cubicBezTo>
                    <a:pt x="113" y="1044"/>
                    <a:pt x="30" y="1013"/>
                    <a:pt x="15" y="953"/>
                  </a:cubicBezTo>
                  <a:cubicBezTo>
                    <a:pt x="0" y="893"/>
                    <a:pt x="23" y="772"/>
                    <a:pt x="61" y="726"/>
                  </a:cubicBezTo>
                  <a:cubicBezTo>
                    <a:pt x="99" y="680"/>
                    <a:pt x="212" y="703"/>
                    <a:pt x="242" y="680"/>
                  </a:cubicBezTo>
                  <a:cubicBezTo>
                    <a:pt x="272" y="657"/>
                    <a:pt x="242" y="635"/>
                    <a:pt x="242" y="590"/>
                  </a:cubicBezTo>
                  <a:cubicBezTo>
                    <a:pt x="242" y="545"/>
                    <a:pt x="227" y="453"/>
                    <a:pt x="242" y="408"/>
                  </a:cubicBezTo>
                  <a:cubicBezTo>
                    <a:pt x="257" y="363"/>
                    <a:pt x="295" y="333"/>
                    <a:pt x="333" y="318"/>
                  </a:cubicBezTo>
                  <a:cubicBezTo>
                    <a:pt x="371" y="303"/>
                    <a:pt x="439" y="348"/>
                    <a:pt x="469" y="318"/>
                  </a:cubicBezTo>
                  <a:cubicBezTo>
                    <a:pt x="499" y="288"/>
                    <a:pt x="484" y="189"/>
                    <a:pt x="514" y="136"/>
                  </a:cubicBezTo>
                  <a:cubicBezTo>
                    <a:pt x="544" y="83"/>
                    <a:pt x="605" y="0"/>
                    <a:pt x="650" y="0"/>
                  </a:cubicBezTo>
                  <a:cubicBezTo>
                    <a:pt x="695" y="0"/>
                    <a:pt x="771" y="98"/>
                    <a:pt x="786" y="136"/>
                  </a:cubicBezTo>
                  <a:cubicBezTo>
                    <a:pt x="801" y="174"/>
                    <a:pt x="741" y="204"/>
                    <a:pt x="741" y="227"/>
                  </a:cubicBezTo>
                  <a:cubicBezTo>
                    <a:pt x="741" y="250"/>
                    <a:pt x="741" y="265"/>
                    <a:pt x="786" y="272"/>
                  </a:cubicBezTo>
                  <a:cubicBezTo>
                    <a:pt x="831" y="279"/>
                    <a:pt x="952" y="249"/>
                    <a:pt x="1013" y="272"/>
                  </a:cubicBezTo>
                  <a:cubicBezTo>
                    <a:pt x="1074" y="295"/>
                    <a:pt x="1141" y="355"/>
                    <a:pt x="1149" y="408"/>
                  </a:cubicBezTo>
                  <a:cubicBezTo>
                    <a:pt x="1157" y="461"/>
                    <a:pt x="1059" y="545"/>
                    <a:pt x="1059" y="590"/>
                  </a:cubicBezTo>
                  <a:cubicBezTo>
                    <a:pt x="1059" y="635"/>
                    <a:pt x="1126" y="657"/>
                    <a:pt x="1149" y="680"/>
                  </a:cubicBezTo>
                  <a:cubicBezTo>
                    <a:pt x="1172" y="703"/>
                    <a:pt x="1172" y="666"/>
                    <a:pt x="1195" y="726"/>
                  </a:cubicBezTo>
                  <a:cubicBezTo>
                    <a:pt x="1218" y="786"/>
                    <a:pt x="1308" y="982"/>
                    <a:pt x="1285" y="1043"/>
                  </a:cubicBezTo>
                  <a:cubicBezTo>
                    <a:pt x="1262" y="1104"/>
                    <a:pt x="1104" y="1066"/>
                    <a:pt x="1059" y="1089"/>
                  </a:cubicBezTo>
                  <a:cubicBezTo>
                    <a:pt x="1014" y="1112"/>
                    <a:pt x="990" y="1118"/>
                    <a:pt x="1013" y="1179"/>
                  </a:cubicBezTo>
                  <a:cubicBezTo>
                    <a:pt x="1036" y="1240"/>
                    <a:pt x="1180" y="1384"/>
                    <a:pt x="1195" y="1452"/>
                  </a:cubicBezTo>
                  <a:cubicBezTo>
                    <a:pt x="1210" y="1520"/>
                    <a:pt x="1164" y="1558"/>
                    <a:pt x="1104" y="1588"/>
                  </a:cubicBezTo>
                  <a:cubicBezTo>
                    <a:pt x="1044" y="1618"/>
                    <a:pt x="915" y="1656"/>
                    <a:pt x="832" y="1633"/>
                  </a:cubicBezTo>
                  <a:cubicBezTo>
                    <a:pt x="749" y="1610"/>
                    <a:pt x="658" y="1482"/>
                    <a:pt x="605" y="1452"/>
                  </a:cubicBezTo>
                  <a:cubicBezTo>
                    <a:pt x="552" y="1422"/>
                    <a:pt x="582" y="1452"/>
                    <a:pt x="514" y="14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36600"/>
                </a:gs>
                <a:gs pos="50000">
                  <a:srgbClr val="009900"/>
                </a:gs>
                <a:gs pos="100000">
                  <a:srgbClr val="03AD30"/>
                </a:gs>
              </a:gsLst>
              <a:lin ang="16200000" scaled="1"/>
              <a:tileRect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AutoShape 17"/>
            <p:cNvSpPr>
              <a:spLocks noChangeArrowheads="1"/>
            </p:cNvSpPr>
            <p:nvPr/>
          </p:nvSpPr>
          <p:spPr bwMode="auto">
            <a:xfrm rot="10800000">
              <a:off x="2290" y="1797"/>
              <a:ext cx="227" cy="1360"/>
            </a:xfrm>
            <a:custGeom>
              <a:avLst/>
              <a:gdLst>
                <a:gd name="T0" fmla="*/ 2 w 21600"/>
                <a:gd name="T1" fmla="*/ 43 h 21600"/>
                <a:gd name="T2" fmla="*/ 1 w 21600"/>
                <a:gd name="T3" fmla="*/ 86 h 21600"/>
                <a:gd name="T4" fmla="*/ 1 w 21600"/>
                <a:gd name="T5" fmla="*/ 43 h 21600"/>
                <a:gd name="T6" fmla="*/ 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6375 w 21600"/>
                <a:gd name="T13" fmla="*/ 6369 h 21600"/>
                <a:gd name="T14" fmla="*/ 15225 w 21600"/>
                <a:gd name="T15" fmla="*/ 1523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9135" y="21600"/>
                  </a:lnTo>
                  <a:lnTo>
                    <a:pt x="1246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5E4018"/>
            </a:solid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41989" name="Picture 5" descr="C:\Documents and Settings\Администратор\Мои документы\изо\6 кл\пейзаж\детали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214313"/>
            <a:ext cx="719137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4" name="Прямая соединительная линия 73"/>
          <p:cNvCxnSpPr/>
          <p:nvPr/>
        </p:nvCxnSpPr>
        <p:spPr>
          <a:xfrm>
            <a:off x="5929313" y="357188"/>
            <a:ext cx="1285875" cy="714375"/>
          </a:xfrm>
          <a:prstGeom prst="line">
            <a:avLst/>
          </a:prstGeom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0800000" flipV="1">
            <a:off x="4857750" y="357188"/>
            <a:ext cx="1143000" cy="704850"/>
          </a:xfrm>
          <a:prstGeom prst="line">
            <a:avLst/>
          </a:prstGeom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1" name="Прямоугольник 80"/>
          <p:cNvSpPr/>
          <p:nvPr/>
        </p:nvSpPr>
        <p:spPr>
          <a:xfrm>
            <a:off x="5471198" y="1657798"/>
            <a:ext cx="285752" cy="4286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6286512" y="1684992"/>
            <a:ext cx="285752" cy="4286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3" name="Прямоугольник 82"/>
          <p:cNvSpPr>
            <a:spLocks noChangeArrowheads="1"/>
          </p:cNvSpPr>
          <p:nvPr/>
        </p:nvSpPr>
        <p:spPr bwMode="auto">
          <a:xfrm>
            <a:off x="1857375" y="5000625"/>
            <a:ext cx="4195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1.Наметить основные линии пейзажа</a:t>
            </a:r>
          </a:p>
        </p:txBody>
      </p:sp>
      <p:sp>
        <p:nvSpPr>
          <p:cNvPr id="84" name="Прямоугольник 83"/>
          <p:cNvSpPr>
            <a:spLocks noChangeArrowheads="1"/>
          </p:cNvSpPr>
          <p:nvPr/>
        </p:nvSpPr>
        <p:spPr bwMode="auto">
          <a:xfrm>
            <a:off x="1870075" y="5487988"/>
            <a:ext cx="6773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2. Выполнить работу в цвете  ограниченной палитрой красок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1900238" y="6010275"/>
            <a:ext cx="3927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3. Дополнить  пейзаж  элементами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6" dur="80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7" dur="80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80"/>
                                        <p:tgtEl>
                                          <p:spTgt spid="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0" dur="8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1" dur="80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80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5" grpId="0" animBg="1"/>
      <p:bldP spid="24" grpId="0" animBg="1"/>
      <p:bldP spid="25" grpId="0" animBg="1"/>
      <p:bldP spid="29" grpId="0" animBg="1"/>
      <p:bldP spid="30" grpId="0" animBg="1"/>
      <p:bldP spid="35" grpId="0" animBg="1"/>
      <p:bldP spid="13" grpId="0" animBg="1"/>
      <p:bldP spid="56" grpId="0" animBg="1"/>
      <p:bldP spid="83" grpId="0"/>
      <p:bldP spid="84" grpId="0"/>
      <p:bldP spid="8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Documents and Settings\Администратор\Мои документы\изо\МХК\1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 rot="16200000">
            <a:off x="1138513" y="-66998"/>
            <a:ext cx="2652134" cy="3929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63" name="Picture 3" descr="C:\Documents and Settings\Администратор\Мои документы\изо\МХК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377910" y="-20116"/>
            <a:ext cx="2603022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64" name="Picture 4" descr="C:\Documents and Settings\Администратор\Мои документы\изо\МХК\3.jpg"/>
          <p:cNvPicPr>
            <a:picLocks noChangeAspect="1" noChangeArrowheads="1"/>
          </p:cNvPicPr>
          <p:nvPr/>
        </p:nvPicPr>
        <p:blipFill>
          <a:blip r:embed="rId4" cstate="email">
            <a:lum bright="-30000" contrast="30000"/>
          </a:blip>
          <a:srcRect/>
          <a:stretch>
            <a:fillRect/>
          </a:stretch>
        </p:blipFill>
        <p:spPr bwMode="auto">
          <a:xfrm rot="16200000">
            <a:off x="1193371" y="3021415"/>
            <a:ext cx="2613854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65" name="Picture 5" descr="C:\Documents and Settings\Администратор\Мои документы\изо\МХК\4.jpg"/>
          <p:cNvPicPr>
            <a:picLocks noChangeAspect="1" noChangeArrowheads="1"/>
          </p:cNvPicPr>
          <p:nvPr/>
        </p:nvPicPr>
        <p:blipFill>
          <a:blip r:embed="rId5" cstate="email">
            <a:lum bright="-20000" contrast="10000"/>
          </a:blip>
          <a:srcRect/>
          <a:stretch>
            <a:fillRect/>
          </a:stretch>
        </p:blipFill>
        <p:spPr bwMode="auto">
          <a:xfrm rot="5400000">
            <a:off x="5520786" y="2980282"/>
            <a:ext cx="2603022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928926" y="-24"/>
            <a:ext cx="378621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Наша галерея</a:t>
            </a:r>
          </a:p>
        </p:txBody>
      </p:sp>
      <p:sp>
        <p:nvSpPr>
          <p:cNvPr id="29703" name="TextBox 7"/>
          <p:cNvSpPr txBox="1">
            <a:spLocks noChangeArrowheads="1"/>
          </p:cNvSpPr>
          <p:nvPr/>
        </p:nvSpPr>
        <p:spPr bwMode="auto">
          <a:xfrm>
            <a:off x="1357313" y="3214688"/>
            <a:ext cx="2028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Молчанов Вадим</a:t>
            </a:r>
          </a:p>
        </p:txBody>
      </p:sp>
      <p:sp>
        <p:nvSpPr>
          <p:cNvPr id="29704" name="TextBox 8"/>
          <p:cNvSpPr txBox="1">
            <a:spLocks noChangeArrowheads="1"/>
          </p:cNvSpPr>
          <p:nvPr/>
        </p:nvSpPr>
        <p:spPr bwMode="auto">
          <a:xfrm>
            <a:off x="5786438" y="3143250"/>
            <a:ext cx="1281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Ткач Влад</a:t>
            </a:r>
          </a:p>
        </p:txBody>
      </p:sp>
      <p:sp>
        <p:nvSpPr>
          <p:cNvPr id="29705" name="TextBox 9"/>
          <p:cNvSpPr txBox="1">
            <a:spLocks noChangeArrowheads="1"/>
          </p:cNvSpPr>
          <p:nvPr/>
        </p:nvSpPr>
        <p:spPr bwMode="auto">
          <a:xfrm>
            <a:off x="1214438" y="6286500"/>
            <a:ext cx="1893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 Голубь Анфиса</a:t>
            </a:r>
          </a:p>
        </p:txBody>
      </p:sp>
      <p:sp>
        <p:nvSpPr>
          <p:cNvPr id="29706" name="TextBox 10"/>
          <p:cNvSpPr txBox="1">
            <a:spLocks noChangeArrowheads="1"/>
          </p:cNvSpPr>
          <p:nvPr/>
        </p:nvSpPr>
        <p:spPr bwMode="auto">
          <a:xfrm>
            <a:off x="5715000" y="6286500"/>
            <a:ext cx="2274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Анисимова Марина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Администратор\Мои документы\Мои рисунки\рисунки\Анимация\Книга и перо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785813"/>
            <a:ext cx="16748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86050" y="714356"/>
            <a:ext cx="4143404" cy="52322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i="1" spc="50" dirty="0">
                <a:ln w="11430"/>
                <a:solidFill>
                  <a:srgbClr val="621F0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задание: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000375" y="1714500"/>
            <a:ext cx="4572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dirty="0"/>
              <a:t>Собрать иллюстрации с изображением </a:t>
            </a:r>
            <a:r>
              <a:rPr lang="ru-RU" sz="2400" dirty="0" smtClean="0"/>
              <a:t>пейзажей</a:t>
            </a:r>
            <a:endParaRPr lang="ru-RU" sz="2400" dirty="0"/>
          </a:p>
        </p:txBody>
      </p:sp>
      <p:pic>
        <p:nvPicPr>
          <p:cNvPr id="56338" name="Picture 18" descr="C:\Documents and Settings\Администратор\Мои документы\изо\разное\1209907628_3_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1813" y="5138738"/>
            <a:ext cx="1905000" cy="1439862"/>
          </a:xfrm>
          <a:prstGeom prst="rect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339" name="Picture 19" descr="C:\Documents and Settings\Администратор\Мои документы\изо\разное\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86288" y="5143500"/>
            <a:ext cx="2057400" cy="1439863"/>
          </a:xfrm>
          <a:prstGeom prst="rect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340" name="Picture 20" descr="C:\Documents and Settings\Администратор\Мои документы\изо\разное\0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531813"/>
            <a:ext cx="1800225" cy="3611562"/>
          </a:xfrm>
          <a:prstGeom prst="rect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341" name="Picture 21" descr="C:\Documents and Settings\Администратор\Мои документы\изо\разное\250-22-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79663" y="5143500"/>
            <a:ext cx="2019300" cy="1439863"/>
          </a:xfrm>
          <a:prstGeom prst="rect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342" name="Picture 22" descr="C:\Documents and Settings\Администратор\Мои документы\изо\разное\2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8" y="4325938"/>
            <a:ext cx="1800225" cy="2238375"/>
          </a:xfrm>
          <a:prstGeom prst="rect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6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85728"/>
            <a:ext cx="6380529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spc="50" dirty="0">
                <a:ln w="11430"/>
                <a:solidFill>
                  <a:srgbClr val="551A0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Использованные источники:</a:t>
            </a:r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571500" y="1114425"/>
            <a:ext cx="807243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914400" algn="l"/>
              </a:tabLst>
            </a:pPr>
            <a:r>
              <a:rPr lang="ru-RU" sz="1600">
                <a:cs typeface="Times New Roman" pitchFamily="18" charset="0"/>
              </a:rPr>
              <a:t>Программа «Изобразительное искусство и художественный труд под руководством Б.М.Неменского» 1-9 классы. – М.: Просвещение, 2005.</a:t>
            </a:r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ru-RU" sz="1600"/>
              <a:t>Л.А. Неменская. Изобразительное искусство. Искусство в жизни человека. Учебник для 6 класса. М.:Просвещение, 2008.</a:t>
            </a:r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ru-RU" sz="1600"/>
              <a:t>И.Г.Мосин. Рисование. – У-Фактория. Екатеринбург, 2000.</a:t>
            </a:r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en-US" sz="1600">
                <a:hlinkClick r:id="rId2"/>
              </a:rPr>
              <a:t>http://collection.cross-edu.ru</a:t>
            </a:r>
            <a:r>
              <a:rPr lang="ru-RU" sz="1600"/>
              <a:t> </a:t>
            </a:r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ru-RU" sz="1600" u="sng">
                <a:hlinkClick r:id="rId3"/>
              </a:rPr>
              <a:t>http://desigor.narod.ru/articles/perspective.htm</a:t>
            </a:r>
            <a:endParaRPr lang="ru-RU" sz="1600" u="sng"/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en-US" sz="1600">
                <a:hlinkClick r:id="rId4"/>
              </a:rPr>
              <a:t>http://fineartsgallery.ru/page/2/</a:t>
            </a:r>
            <a:endParaRPr lang="ru-RU" sz="1600"/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en-US" sz="1600">
                <a:hlinkClick r:id="rId5"/>
              </a:rPr>
              <a:t>http://allday.ru/tutorials</a:t>
            </a:r>
            <a:endParaRPr lang="ru-RU" sz="1600"/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en-US" sz="1600">
                <a:hlinkClick r:id="rId6"/>
              </a:rPr>
              <a:t>http://forum.otshelnik.net/index.php?PHPSESSID=kia8inlhv95e8f878u9qojo7q3&amp;topic=90.0</a:t>
            </a:r>
            <a:r>
              <a:rPr lang="ru-RU" sz="1600"/>
              <a:t> – перспектива. Выдержки из учебников</a:t>
            </a:r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en-US" sz="1600">
                <a:hlinkClick r:id="rId7"/>
              </a:rPr>
              <a:t>http://images.yandex.ru</a:t>
            </a:r>
            <a:endParaRPr lang="ru-RU" sz="1600"/>
          </a:p>
          <a:p>
            <a:pPr>
              <a:buFontTx/>
              <a:buChar char="•"/>
              <a:tabLst>
                <a:tab pos="914400" algn="l"/>
              </a:tabLst>
            </a:pPr>
            <a:r>
              <a:rPr lang="ru-RU" sz="1600"/>
              <a:t>П.И.Чайковский. Времена года. Июнь. Октябрь. Декабрь.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1" name="Picture 7" descr="Рисунок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642938"/>
            <a:ext cx="2590800" cy="3455987"/>
          </a:xfrm>
          <a:prstGeom prst="rect">
            <a:avLst/>
          </a:prstGeom>
          <a:ln w="762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4" name="Picture 10" descr="russia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642938"/>
            <a:ext cx="4535488" cy="2563812"/>
          </a:xfrm>
          <a:prstGeom prst="rect">
            <a:avLst/>
          </a:prstGeom>
          <a:ln w="762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5" name="Picture 11" descr="19_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2538" y="3857625"/>
            <a:ext cx="4105275" cy="2290763"/>
          </a:xfrm>
          <a:prstGeom prst="rect">
            <a:avLst/>
          </a:prstGeom>
          <a:ln w="762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729" name="Text Box 105"/>
          <p:cNvSpPr txBox="1">
            <a:spLocks noChangeArrowheads="1"/>
          </p:cNvSpPr>
          <p:nvPr/>
        </p:nvSpPr>
        <p:spPr bwMode="auto">
          <a:xfrm>
            <a:off x="785786" y="44450"/>
            <a:ext cx="79660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ЖАНРЫ ИЗОБРАЗИТЕЛЬНОГО ИСКУССТВА</a:t>
            </a:r>
          </a:p>
        </p:txBody>
      </p:sp>
      <p:sp>
        <p:nvSpPr>
          <p:cNvPr id="26731" name="Oval 107"/>
          <p:cNvSpPr>
            <a:spLocks noChangeArrowheads="1"/>
          </p:cNvSpPr>
          <p:nvPr/>
        </p:nvSpPr>
        <p:spPr bwMode="auto">
          <a:xfrm>
            <a:off x="1138238" y="5924550"/>
            <a:ext cx="433387" cy="43338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990033"/>
                </a:solidFill>
              </a:rPr>
              <a:t>8</a:t>
            </a:r>
          </a:p>
        </p:txBody>
      </p:sp>
      <p:sp>
        <p:nvSpPr>
          <p:cNvPr id="26732" name="Oval 108"/>
          <p:cNvSpPr>
            <a:spLocks noChangeArrowheads="1"/>
          </p:cNvSpPr>
          <p:nvPr/>
        </p:nvSpPr>
        <p:spPr bwMode="auto">
          <a:xfrm>
            <a:off x="5995988" y="3781425"/>
            <a:ext cx="433387" cy="43338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rgbClr val="990033"/>
                </a:solidFill>
              </a:rPr>
              <a:t>7</a:t>
            </a:r>
          </a:p>
        </p:txBody>
      </p:sp>
      <p:sp>
        <p:nvSpPr>
          <p:cNvPr id="26733" name="Oval 109"/>
          <p:cNvSpPr>
            <a:spLocks noChangeArrowheads="1"/>
          </p:cNvSpPr>
          <p:nvPr/>
        </p:nvSpPr>
        <p:spPr bwMode="auto">
          <a:xfrm>
            <a:off x="995363" y="2857500"/>
            <a:ext cx="433387" cy="43338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990033"/>
                </a:solidFill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6300192" y="4077072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натюрморт</a:t>
            </a:r>
          </a:p>
        </p:txBody>
      </p:sp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5009" y="2205280"/>
            <a:ext cx="4483938" cy="3456000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6300192" y="5013256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портрет</a:t>
            </a:r>
          </a:p>
        </p:txBody>
      </p:sp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6300192" y="3141048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сказочно-былинный</a:t>
            </a:r>
          </a:p>
        </p:txBody>
      </p:sp>
      <p:sp>
        <p:nvSpPr>
          <p:cNvPr id="7" name="Скругленный прямоугольник 6">
            <a:hlinkClick r:id="" action="ppaction://macro?name=NET"/>
          </p:cNvPr>
          <p:cNvSpPr/>
          <p:nvPr/>
        </p:nvSpPr>
        <p:spPr>
          <a:xfrm>
            <a:off x="6300192" y="2204944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исторический</a:t>
            </a:r>
          </a:p>
        </p:txBody>
      </p:sp>
      <p:sp>
        <p:nvSpPr>
          <p:cNvPr id="8" name="Заголовок 48"/>
          <p:cNvSpPr>
            <a:spLocks noGrp="1"/>
          </p:cNvSpPr>
          <p:nvPr>
            <p:ph type="title"/>
          </p:nvPr>
        </p:nvSpPr>
        <p:spPr>
          <a:xfrm>
            <a:off x="107504" y="1052736"/>
            <a:ext cx="6192688" cy="864096"/>
          </a:xfrm>
        </p:spPr>
        <p:txBody>
          <a:bodyPr/>
          <a:lstStyle/>
          <a:p>
            <a:pPr algn="ctr"/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9</a:t>
            </a:r>
            <a:r>
              <a:rPr lang="ru-RU" sz="28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.Картина  </a:t>
            </a:r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И.Н.Крамского «Неизвестная». Определи её жанр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1700809"/>
            <a:ext cx="2597186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Выбери один правильный ответ</a:t>
            </a:r>
          </a:p>
        </p:txBody>
      </p:sp>
      <p:sp>
        <p:nvSpPr>
          <p:cNvPr id="11" name="Рамка 10"/>
          <p:cNvSpPr/>
          <p:nvPr/>
        </p:nvSpPr>
        <p:spPr>
          <a:xfrm>
            <a:off x="827584" y="2061264"/>
            <a:ext cx="4680000" cy="3672000"/>
          </a:xfrm>
          <a:prstGeom prst="frame">
            <a:avLst>
              <a:gd name="adj1" fmla="val 4035"/>
            </a:avLst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9885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6300192" y="4077072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натюрморт</a:t>
            </a:r>
          </a:p>
        </p:txBody>
      </p:sp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6300192" y="5013256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городской пейзаж</a:t>
            </a:r>
          </a:p>
        </p:txBody>
      </p:sp>
      <p:pic>
        <p:nvPicPr>
          <p:cNvPr id="10" name="Рисунок 9" descr="1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209748"/>
            <a:ext cx="4500000" cy="3375000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6300192" y="3141048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сказочно-былинный</a:t>
            </a:r>
          </a:p>
        </p:txBody>
      </p:sp>
      <p:sp>
        <p:nvSpPr>
          <p:cNvPr id="7" name="Скругленный прямоугольник 6">
            <a:hlinkClick r:id="" action="ppaction://macro?name=NET"/>
          </p:cNvPr>
          <p:cNvSpPr/>
          <p:nvPr/>
        </p:nvSpPr>
        <p:spPr>
          <a:xfrm>
            <a:off x="6300192" y="2204944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исторический</a:t>
            </a:r>
          </a:p>
        </p:txBody>
      </p:sp>
      <p:sp>
        <p:nvSpPr>
          <p:cNvPr id="8" name="Заголовок 48"/>
          <p:cNvSpPr>
            <a:spLocks noGrp="1"/>
          </p:cNvSpPr>
          <p:nvPr>
            <p:ph type="title"/>
          </p:nvPr>
        </p:nvSpPr>
        <p:spPr>
          <a:xfrm>
            <a:off x="107504" y="1052736"/>
            <a:ext cx="6192688" cy="864096"/>
          </a:xfrm>
        </p:spPr>
        <p:txBody>
          <a:bodyPr/>
          <a:lstStyle/>
          <a:p>
            <a:pPr algn="ctr"/>
            <a:r>
              <a:rPr lang="ru-RU" sz="28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10.Картина  </a:t>
            </a:r>
            <a:r>
              <a:rPr lang="ru-RU" sz="2800" b="1" dirty="0" err="1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И.Ф.Хруцкого</a:t>
            </a:r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 «Цветы и плоды». Определи её жанр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1700809"/>
            <a:ext cx="2597186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Выбери один правильный ответ</a:t>
            </a:r>
          </a:p>
        </p:txBody>
      </p:sp>
      <p:sp>
        <p:nvSpPr>
          <p:cNvPr id="11" name="Рамка 10"/>
          <p:cNvSpPr/>
          <p:nvPr/>
        </p:nvSpPr>
        <p:spPr>
          <a:xfrm>
            <a:off x="827584" y="2061264"/>
            <a:ext cx="4680000" cy="3672000"/>
          </a:xfrm>
          <a:prstGeom prst="frame">
            <a:avLst>
              <a:gd name="adj1" fmla="val 4035"/>
            </a:avLst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513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6300192" y="3140968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сказочно-былинный</a:t>
            </a:r>
          </a:p>
        </p:txBody>
      </p:sp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6300192" y="5013256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городской пейзаж</a:t>
            </a:r>
          </a:p>
        </p:txBody>
      </p:sp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3" cstate="print"/>
          <a:srcRect r="28"/>
          <a:stretch>
            <a:fillRect/>
          </a:stretch>
        </p:blipFill>
        <p:spPr>
          <a:xfrm>
            <a:off x="899592" y="2132856"/>
            <a:ext cx="4500000" cy="3519770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6300192" y="4077152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морской пейзаж (марина)</a:t>
            </a:r>
          </a:p>
        </p:txBody>
      </p:sp>
      <p:sp>
        <p:nvSpPr>
          <p:cNvPr id="7" name="Скругленный прямоугольник 6">
            <a:hlinkClick r:id="" action="ppaction://macro?name=NET"/>
          </p:cNvPr>
          <p:cNvSpPr/>
          <p:nvPr/>
        </p:nvSpPr>
        <p:spPr>
          <a:xfrm>
            <a:off x="6300192" y="2204944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исторический</a:t>
            </a:r>
          </a:p>
        </p:txBody>
      </p:sp>
      <p:sp>
        <p:nvSpPr>
          <p:cNvPr id="8" name="Заголовок 48"/>
          <p:cNvSpPr>
            <a:spLocks noGrp="1"/>
          </p:cNvSpPr>
          <p:nvPr>
            <p:ph type="title"/>
          </p:nvPr>
        </p:nvSpPr>
        <p:spPr>
          <a:xfrm>
            <a:off x="107504" y="1052736"/>
            <a:ext cx="6192688" cy="864096"/>
          </a:xfrm>
        </p:spPr>
        <p:txBody>
          <a:bodyPr/>
          <a:lstStyle/>
          <a:p>
            <a:pPr algn="ctr"/>
            <a:r>
              <a:rPr lang="ru-RU" sz="28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11.Картина  </a:t>
            </a:r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В.М.Васнецова «Богатыри». Определи её жанр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1700809"/>
            <a:ext cx="2597186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Выбери один правильный ответ</a:t>
            </a:r>
          </a:p>
        </p:txBody>
      </p:sp>
      <p:sp>
        <p:nvSpPr>
          <p:cNvPr id="11" name="Рамка 10"/>
          <p:cNvSpPr/>
          <p:nvPr/>
        </p:nvSpPr>
        <p:spPr>
          <a:xfrm>
            <a:off x="827584" y="2061264"/>
            <a:ext cx="4680000" cy="3672000"/>
          </a:xfrm>
          <a:prstGeom prst="frame">
            <a:avLst>
              <a:gd name="adj1" fmla="val 4035"/>
            </a:avLst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72881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6300192" y="5013256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городской пейзаж</a:t>
            </a:r>
          </a:p>
        </p:txBody>
      </p:sp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6300192" y="3140968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батальный</a:t>
            </a:r>
          </a:p>
        </p:txBody>
      </p:sp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3" y="2060848"/>
            <a:ext cx="4476145" cy="3564000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6300192" y="4077152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морской пейзаж (марина)</a:t>
            </a:r>
          </a:p>
        </p:txBody>
      </p:sp>
      <p:sp>
        <p:nvSpPr>
          <p:cNvPr id="7" name="Скругленный прямоугольник 6">
            <a:hlinkClick r:id="" action="ppaction://macro?name=NET"/>
          </p:cNvPr>
          <p:cNvSpPr/>
          <p:nvPr/>
        </p:nvSpPr>
        <p:spPr>
          <a:xfrm>
            <a:off x="6300192" y="2204944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исторический</a:t>
            </a:r>
          </a:p>
        </p:txBody>
      </p:sp>
      <p:sp>
        <p:nvSpPr>
          <p:cNvPr id="8" name="Заголовок 48"/>
          <p:cNvSpPr>
            <a:spLocks noGrp="1"/>
          </p:cNvSpPr>
          <p:nvPr>
            <p:ph type="title"/>
          </p:nvPr>
        </p:nvSpPr>
        <p:spPr>
          <a:xfrm>
            <a:off x="107504" y="1052736"/>
            <a:ext cx="6192688" cy="864096"/>
          </a:xfrm>
        </p:spPr>
        <p:txBody>
          <a:bodyPr/>
          <a:lstStyle/>
          <a:p>
            <a:pPr algn="ctr"/>
            <a:r>
              <a:rPr lang="ru-RU" sz="28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12.Картина  </a:t>
            </a:r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Ф.Я.Алексеева «Владимирские ворота». Определи её жанр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1700809"/>
            <a:ext cx="2597186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Выбери один правильный ответ</a:t>
            </a:r>
          </a:p>
        </p:txBody>
      </p:sp>
      <p:sp>
        <p:nvSpPr>
          <p:cNvPr id="11" name="Рамка 10"/>
          <p:cNvSpPr/>
          <p:nvPr/>
        </p:nvSpPr>
        <p:spPr>
          <a:xfrm>
            <a:off x="827584" y="2061264"/>
            <a:ext cx="4680000" cy="3672000"/>
          </a:xfrm>
          <a:prstGeom prst="frame">
            <a:avLst>
              <a:gd name="adj1" fmla="val 4035"/>
            </a:avLst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7442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6300192" y="3140968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батальный</a:t>
            </a:r>
          </a:p>
        </p:txBody>
      </p:sp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6300192" y="4077152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морской пейзаж (марина)</a:t>
            </a:r>
          </a:p>
        </p:txBody>
      </p:sp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132856"/>
            <a:ext cx="4536504" cy="3456000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6300192" y="5013256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мифологический</a:t>
            </a:r>
          </a:p>
        </p:txBody>
      </p:sp>
      <p:sp>
        <p:nvSpPr>
          <p:cNvPr id="7" name="Скругленный прямоугольник 6">
            <a:hlinkClick r:id="" action="ppaction://macro?name=NET"/>
          </p:cNvPr>
          <p:cNvSpPr/>
          <p:nvPr/>
        </p:nvSpPr>
        <p:spPr>
          <a:xfrm>
            <a:off x="6300192" y="2204944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исторический</a:t>
            </a:r>
          </a:p>
        </p:txBody>
      </p:sp>
      <p:sp>
        <p:nvSpPr>
          <p:cNvPr id="8" name="Заголовок 48"/>
          <p:cNvSpPr>
            <a:spLocks noGrp="1"/>
          </p:cNvSpPr>
          <p:nvPr>
            <p:ph type="title"/>
          </p:nvPr>
        </p:nvSpPr>
        <p:spPr>
          <a:xfrm>
            <a:off x="107504" y="1052736"/>
            <a:ext cx="6192688" cy="864096"/>
          </a:xfrm>
        </p:spPr>
        <p:txBody>
          <a:bodyPr/>
          <a:lstStyle/>
          <a:p>
            <a:pPr algn="ctr"/>
            <a:r>
              <a:rPr lang="ru-RU" sz="28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13.Картина  </a:t>
            </a:r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И.К.Айвазовского «Девятый вал». Определи её жанр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1700809"/>
            <a:ext cx="2597186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Выбери один правильный ответ</a:t>
            </a:r>
          </a:p>
        </p:txBody>
      </p:sp>
      <p:sp>
        <p:nvSpPr>
          <p:cNvPr id="11" name="Рамка 10"/>
          <p:cNvSpPr/>
          <p:nvPr/>
        </p:nvSpPr>
        <p:spPr>
          <a:xfrm>
            <a:off x="827584" y="2061264"/>
            <a:ext cx="4680000" cy="3672000"/>
          </a:xfrm>
          <a:prstGeom prst="frame">
            <a:avLst>
              <a:gd name="adj1" fmla="val 4035"/>
            </a:avLst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74105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" action="ppaction://macro?name=DA_MN"/>
          </p:cNvPr>
          <p:cNvSpPr/>
          <p:nvPr/>
        </p:nvSpPr>
        <p:spPr>
          <a:xfrm>
            <a:off x="6300192" y="3213056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пейзаж</a:t>
            </a:r>
          </a:p>
        </p:txBody>
      </p:sp>
      <p:sp>
        <p:nvSpPr>
          <p:cNvPr id="17" name="Скругленный прямоугольник 16">
            <a:hlinkClick r:id="" action="ppaction://macro?name=NET_MN"/>
          </p:cNvPr>
          <p:cNvSpPr/>
          <p:nvPr/>
        </p:nvSpPr>
        <p:spPr>
          <a:xfrm>
            <a:off x="6300192" y="2348880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натюрморт</a:t>
            </a:r>
          </a:p>
        </p:txBody>
      </p:sp>
      <p:sp>
        <p:nvSpPr>
          <p:cNvPr id="13" name="Скругленный прямоугольник 12">
            <a:hlinkClick r:id="" action="ppaction://macro?name=DA_MN"/>
          </p:cNvPr>
          <p:cNvSpPr/>
          <p:nvPr/>
        </p:nvSpPr>
        <p:spPr>
          <a:xfrm>
            <a:off x="6300192" y="4077072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err="1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анималисти-ческий</a:t>
            </a:r>
            <a:endParaRPr lang="ru-RU" sz="2600" b="1" dirty="0">
              <a:ln w="1905"/>
              <a:solidFill>
                <a:srgbClr val="934607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>
            <a:hlinkClick r:id="" action="ppaction://macro?name=NET_MN"/>
          </p:cNvPr>
          <p:cNvSpPr/>
          <p:nvPr/>
        </p:nvSpPr>
        <p:spPr>
          <a:xfrm>
            <a:off x="6300192" y="4941168"/>
            <a:ext cx="2484000" cy="7200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мифологический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28184" y="1897088"/>
            <a:ext cx="2574744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dirty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Выбери два правильных ответа</a:t>
            </a:r>
          </a:p>
        </p:txBody>
      </p:sp>
      <p:sp>
        <p:nvSpPr>
          <p:cNvPr id="11" name="Заголовок 48"/>
          <p:cNvSpPr>
            <a:spLocks noGrp="1"/>
          </p:cNvSpPr>
          <p:nvPr>
            <p:ph type="title"/>
          </p:nvPr>
        </p:nvSpPr>
        <p:spPr>
          <a:xfrm>
            <a:off x="35496" y="1052736"/>
            <a:ext cx="7488832" cy="864096"/>
          </a:xfrm>
        </p:spPr>
        <p:txBody>
          <a:bodyPr/>
          <a:lstStyle/>
          <a:p>
            <a:pPr algn="ctr"/>
            <a:r>
              <a:rPr lang="ru-RU" sz="2800" b="1" dirty="0" smtClean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14. </a:t>
            </a:r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Картина  И.И.Шишкина «Утро в сосновом лесу». </a:t>
            </a:r>
            <a:b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</a:br>
            <a:r>
              <a:rPr lang="ru-RU" sz="2800" b="1" dirty="0">
                <a:ln w="1905"/>
                <a:solidFill>
                  <a:srgbClr val="93460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Arial" pitchFamily="34" charset="0"/>
              </a:rPr>
              <a:t>К каким жанрам её можно отнести?</a:t>
            </a:r>
          </a:p>
        </p:txBody>
      </p:sp>
      <p:pic>
        <p:nvPicPr>
          <p:cNvPr id="12" name="Рисунок 11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161209"/>
            <a:ext cx="4536504" cy="2721902"/>
          </a:xfrm>
          <a:prstGeom prst="rect">
            <a:avLst/>
          </a:prstGeom>
        </p:spPr>
      </p:pic>
      <p:sp>
        <p:nvSpPr>
          <p:cNvPr id="18" name="Рамка 17"/>
          <p:cNvSpPr/>
          <p:nvPr/>
        </p:nvSpPr>
        <p:spPr>
          <a:xfrm>
            <a:off x="827584" y="2061264"/>
            <a:ext cx="4680000" cy="2951912"/>
          </a:xfrm>
          <a:prstGeom prst="frame">
            <a:avLst>
              <a:gd name="adj1" fmla="val 4035"/>
            </a:avLst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2437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D47D"/>
                                      </p:to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D47D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D47D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D47D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3" grpId="0" animBg="1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3035</TotalTime>
  <Words>721</Words>
  <Application>Microsoft Office PowerPoint</Application>
  <PresentationFormat>Экран (4:3)</PresentationFormat>
  <Paragraphs>179</Paragraphs>
  <Slides>26</Slides>
  <Notes>2</Notes>
  <HiddenSlides>5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7" baseType="lpstr">
      <vt:lpstr>Arial</vt:lpstr>
      <vt:lpstr>Arial Narrow</vt:lpstr>
      <vt:lpstr>Calibri</vt:lpstr>
      <vt:lpstr>Georgia</vt:lpstr>
      <vt:lpstr>Monotype Corsiva</vt:lpstr>
      <vt:lpstr>Times New Roman</vt:lpstr>
      <vt:lpstr>Wingdings</vt:lpstr>
      <vt:lpstr>Wingdings 2</vt:lpstr>
      <vt:lpstr>Официальная</vt:lpstr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9.Картина  И.Н.Крамского «Неизвестная». Определи её жанр</vt:lpstr>
      <vt:lpstr>10.Картина  И.Ф.Хруцкого «Цветы и плоды». Определи её жанр</vt:lpstr>
      <vt:lpstr>11.Картина  В.М.Васнецова «Богатыри». Определи её жанр</vt:lpstr>
      <vt:lpstr>12.Картина  Ф.Я.Алексеева «Владимирские ворота». Определи её жанр</vt:lpstr>
      <vt:lpstr>13.Картина  И.К.Айвазовского «Девятый вал». Определи её жанр</vt:lpstr>
      <vt:lpstr>14. Картина  И.И.Шишкина «Утро в сосновом лесу».  К каким жанрам её можно отнести?</vt:lpstr>
      <vt:lpstr>15.Картина  А.А.Дайнека «Оборона Севастополя».  К каким жанрам её можно отнести?</vt:lpstr>
      <vt:lpstr>Презентация PowerPoint</vt:lpstr>
      <vt:lpstr>ВИДЫ ПЕЙЗАЖА</vt:lpstr>
      <vt:lpstr>ИЗОБРАЖЕНИЕ ПРОСТРАНСТВА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Виктория</cp:lastModifiedBy>
  <cp:revision>150</cp:revision>
  <dcterms:created xsi:type="dcterms:W3CDTF">2009-06-26T10:44:29Z</dcterms:created>
  <dcterms:modified xsi:type="dcterms:W3CDTF">2017-05-18T14:37:10Z</dcterms:modified>
</cp:coreProperties>
</file>