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к сказке Маша и медвед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618" y="332655"/>
            <a:ext cx="8293837" cy="6120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2633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totysyhc.ru/wp-content/uploads/2016/10/mash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7962900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084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totysyhc.ru/wp-content/uploads/2016/10/IMG_20161023_1555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0648"/>
            <a:ext cx="7560840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590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Маша и медвед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8640"/>
            <a:ext cx="8208912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151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Маша и медвед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7992888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5367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сказка Маша и медвед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7848872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57247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Маша и медвед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7776864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0583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Маша и медвед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136904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17524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Маша и медвед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30" y="908720"/>
            <a:ext cx="7488832" cy="4968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36344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RePack by Diakov</cp:lastModifiedBy>
  <cp:revision>2</cp:revision>
  <dcterms:created xsi:type="dcterms:W3CDTF">2017-10-17T17:13:53Z</dcterms:created>
  <dcterms:modified xsi:type="dcterms:W3CDTF">2017-10-17T17:24:32Z</dcterms:modified>
</cp:coreProperties>
</file>