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58" r:id="rId5"/>
    <p:sldId id="263" r:id="rId6"/>
    <p:sldId id="269" r:id="rId7"/>
    <p:sldId id="260" r:id="rId8"/>
    <p:sldId id="266" r:id="rId9"/>
    <p:sldId id="267" r:id="rId10"/>
    <p:sldId id="261" r:id="rId11"/>
    <p:sldId id="264" r:id="rId12"/>
    <p:sldId id="265" r:id="rId13"/>
    <p:sldId id="272" r:id="rId14"/>
    <p:sldId id="273" r:id="rId15"/>
    <p:sldId id="274" r:id="rId16"/>
    <p:sldId id="275" r:id="rId17"/>
    <p:sldId id="27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64" autoAdjust="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692696"/>
            <a:ext cx="6922771" cy="2232247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Все работы хороши – выбирай на вкус!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3501007"/>
            <a:ext cx="4248472" cy="2016225"/>
          </a:xfrm>
        </p:spPr>
        <p:txBody>
          <a:bodyPr>
            <a:normAutofit/>
          </a:bodyPr>
          <a:lstStyle/>
          <a:p>
            <a:r>
              <a:rPr lang="ru-RU" dirty="0" smtClean="0"/>
              <a:t>Старшая логопедическая группа №1</a:t>
            </a:r>
          </a:p>
          <a:p>
            <a:r>
              <a:rPr lang="ru-RU" dirty="0" smtClean="0"/>
              <a:t>Воспитатели: Костюкова Н.В</a:t>
            </a:r>
          </a:p>
          <a:p>
            <a:r>
              <a:rPr lang="ru-RU" dirty="0" smtClean="0"/>
              <a:t>                           Трифонова В.Н</a:t>
            </a:r>
          </a:p>
          <a:p>
            <a:r>
              <a:rPr lang="ru-RU" dirty="0" smtClean="0"/>
              <a:t>Учитель логопед: Давыдова Л.Ю.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7" y="3008917"/>
            <a:ext cx="4248471" cy="3696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966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2420888"/>
            <a:ext cx="4104456" cy="307834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Профессия пожарный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652120" y="2060848"/>
            <a:ext cx="324036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На машине ярко-красной</a:t>
            </a:r>
            <a:br>
              <a:rPr lang="ru-RU" b="1" dirty="0"/>
            </a:br>
            <a:r>
              <a:rPr lang="ru-RU" b="1" dirty="0"/>
              <a:t>Мчимся мы вперёд.</a:t>
            </a:r>
            <a:br>
              <a:rPr lang="ru-RU" b="1" dirty="0"/>
            </a:br>
            <a:r>
              <a:rPr lang="ru-RU" b="1" dirty="0"/>
              <a:t>Труд тяжёлый и опасный</a:t>
            </a:r>
            <a:br>
              <a:rPr lang="ru-RU" b="1" dirty="0"/>
            </a:br>
            <a:r>
              <a:rPr lang="ru-RU" b="1" dirty="0"/>
              <a:t>Нас, пожарных, ждёт.</a:t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Вой пронзительной сирены</a:t>
            </a:r>
            <a:br>
              <a:rPr lang="ru-RU" b="1" dirty="0"/>
            </a:br>
            <a:r>
              <a:rPr lang="ru-RU" b="1" dirty="0"/>
              <a:t>Может оглушить,</a:t>
            </a:r>
            <a:br>
              <a:rPr lang="ru-RU" b="1" dirty="0"/>
            </a:br>
            <a:r>
              <a:rPr lang="ru-RU" b="1" dirty="0"/>
              <a:t>Будем и водой, и пеной</a:t>
            </a:r>
            <a:br>
              <a:rPr lang="ru-RU" b="1" dirty="0"/>
            </a:br>
            <a:r>
              <a:rPr lang="ru-RU" b="1" dirty="0"/>
              <a:t>Мы пожар тушить.</a:t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И в беду попавшим людям</a:t>
            </a:r>
            <a:br>
              <a:rPr lang="ru-RU" b="1" dirty="0"/>
            </a:br>
            <a:r>
              <a:rPr lang="ru-RU" b="1" dirty="0"/>
              <a:t>Сможем мы помочь,</a:t>
            </a:r>
            <a:br>
              <a:rPr lang="ru-RU" b="1" dirty="0"/>
            </a:br>
            <a:r>
              <a:rPr lang="ru-RU" b="1" dirty="0"/>
              <a:t>Ведь с огнём бороться будем</a:t>
            </a:r>
            <a:br>
              <a:rPr lang="ru-RU" b="1" dirty="0"/>
            </a:br>
            <a:r>
              <a:rPr lang="ru-RU" b="1" dirty="0"/>
              <a:t>Смело день и ночь!</a:t>
            </a:r>
          </a:p>
        </p:txBody>
      </p:sp>
    </p:spTree>
    <p:extLst>
      <p:ext uri="{BB962C8B-B14F-4D97-AF65-F5344CB8AC3E}">
        <p14:creationId xmlns:p14="http://schemas.microsoft.com/office/powerpoint/2010/main" val="2089624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5" y="242647"/>
            <a:ext cx="4248471" cy="3186353"/>
          </a:xfrm>
        </p:spPr>
      </p:pic>
      <p:sp>
        <p:nvSpPr>
          <p:cNvPr id="2" name="Прямоугольник 1"/>
          <p:cNvSpPr/>
          <p:nvPr/>
        </p:nvSpPr>
        <p:spPr>
          <a:xfrm>
            <a:off x="346503" y="3987687"/>
            <a:ext cx="410445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Пожарный </a:t>
            </a:r>
            <a:r>
              <a:rPr lang="ru-RU" sz="2000" b="1" dirty="0"/>
              <a:t>— вот профессия,</a:t>
            </a:r>
            <a:br>
              <a:rPr lang="ru-RU" sz="2000" b="1" dirty="0"/>
            </a:br>
            <a:r>
              <a:rPr lang="ru-RU" sz="2000" b="1" dirty="0"/>
              <a:t>Достойная наград,</a:t>
            </a:r>
            <a:br>
              <a:rPr lang="ru-RU" sz="2000" b="1" dirty="0"/>
            </a:br>
            <a:r>
              <a:rPr lang="ru-RU" sz="2000" b="1" dirty="0"/>
              <a:t>Вы люди с большим сердцем,</a:t>
            </a:r>
            <a:br>
              <a:rPr lang="ru-RU" sz="2000" b="1" dirty="0"/>
            </a:br>
            <a:r>
              <a:rPr lang="ru-RU" sz="2000" b="1" dirty="0"/>
              <a:t>Вам каждый будет рад.</a:t>
            </a:r>
            <a:br>
              <a:rPr lang="ru-RU" sz="2000" b="1" dirty="0"/>
            </a:br>
            <a:r>
              <a:rPr lang="ru-RU" sz="2000" b="1" dirty="0"/>
              <a:t>Работа у вас сложная,</a:t>
            </a:r>
            <a:br>
              <a:rPr lang="ru-RU" sz="2000" b="1" dirty="0"/>
            </a:br>
            <a:r>
              <a:rPr lang="ru-RU" sz="2000" b="1" dirty="0"/>
              <a:t>Но все же, тем не менее,</a:t>
            </a:r>
            <a:br>
              <a:rPr lang="ru-RU" sz="2000" b="1" dirty="0"/>
            </a:br>
            <a:r>
              <a:rPr lang="ru-RU" sz="2000" b="1" dirty="0"/>
              <a:t>Вы герои настоящие,</a:t>
            </a:r>
            <a:br>
              <a:rPr lang="ru-RU" sz="2000" b="1" dirty="0"/>
            </a:br>
            <a:r>
              <a:rPr lang="ru-RU" sz="2000" b="1" dirty="0"/>
              <a:t>И это наше мнение!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144253" y="332656"/>
            <a:ext cx="32221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Опасная работа -</a:t>
            </a:r>
            <a:br>
              <a:rPr lang="ru-RU" sz="2000" b="1" dirty="0"/>
            </a:br>
            <a:r>
              <a:rPr lang="ru-RU" sz="2000" b="1" dirty="0"/>
              <a:t>Для сильного мужчины,</a:t>
            </a:r>
            <a:br>
              <a:rPr lang="ru-RU" sz="2000" b="1" dirty="0"/>
            </a:br>
            <a:r>
              <a:rPr lang="ru-RU" sz="2000" b="1" dirty="0"/>
              <a:t>Нельзя в душе с тревогой</a:t>
            </a:r>
            <a:br>
              <a:rPr lang="ru-RU" sz="2000" b="1" dirty="0"/>
            </a:br>
            <a:r>
              <a:rPr lang="ru-RU" sz="2000" b="1" dirty="0"/>
              <a:t>Бороться со стихией,</a:t>
            </a:r>
            <a:br>
              <a:rPr lang="ru-RU" sz="2000" b="1" dirty="0"/>
            </a:br>
            <a:r>
              <a:rPr lang="ru-RU" sz="2000" b="1" dirty="0"/>
              <a:t>Звучит «пожарный» гордо,</a:t>
            </a:r>
            <a:br>
              <a:rPr lang="ru-RU" sz="2000" b="1" dirty="0"/>
            </a:br>
            <a:r>
              <a:rPr lang="ru-RU" sz="2000" b="1" dirty="0"/>
              <a:t>Звучит «пожарный» славно,</a:t>
            </a:r>
            <a:br>
              <a:rPr lang="ru-RU" sz="2000" b="1" dirty="0"/>
            </a:br>
            <a:r>
              <a:rPr lang="ru-RU" sz="2000" b="1" dirty="0"/>
              <a:t>А мне вдвойне приятно:</a:t>
            </a:r>
            <a:br>
              <a:rPr lang="ru-RU" sz="2000" b="1" dirty="0"/>
            </a:br>
            <a:r>
              <a:rPr lang="ru-RU" sz="2000" b="1" dirty="0"/>
              <a:t>Герой огня - мой папа!</a:t>
            </a:r>
          </a:p>
        </p:txBody>
      </p:sp>
      <p:pic>
        <p:nvPicPr>
          <p:cNvPr id="7" name="Объект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3994" y="3429000"/>
            <a:ext cx="4620005" cy="346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938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564469"/>
            <a:ext cx="3787055" cy="504940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Сотрудники детского сада</a:t>
            </a:r>
            <a:br>
              <a:rPr lang="ru-RU" dirty="0" smtClean="0"/>
            </a:br>
            <a:r>
              <a:rPr lang="ru-RU" dirty="0" smtClean="0"/>
              <a:t>Воспитатель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868144" y="1484784"/>
            <a:ext cx="307808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Воспитатель – слово-то какое!</a:t>
            </a:r>
            <a:br>
              <a:rPr lang="ru-RU" sz="2000" b="1" dirty="0"/>
            </a:br>
            <a:r>
              <a:rPr lang="ru-RU" sz="2000" b="1" dirty="0"/>
              <a:t>В нем таятся свет, добро, тепло.</a:t>
            </a:r>
            <a:br>
              <a:rPr lang="ru-RU" sz="2000" b="1" dirty="0"/>
            </a:br>
            <a:r>
              <a:rPr lang="ru-RU" sz="2000" b="1" dirty="0"/>
              <a:t>Кто детей порадует игрою?</a:t>
            </a:r>
            <a:br>
              <a:rPr lang="ru-RU" sz="2000" b="1" dirty="0"/>
            </a:br>
            <a:r>
              <a:rPr lang="ru-RU" sz="2000" b="1" dirty="0"/>
              <a:t>Кто их пожурит совсем не зло?</a:t>
            </a:r>
            <a:br>
              <a:rPr lang="ru-RU" sz="2000" b="1" dirty="0"/>
            </a:br>
            <a:r>
              <a:rPr lang="ru-RU" sz="2000" b="1" dirty="0"/>
              <a:t>Им благодаря взрослеют дети,</a:t>
            </a:r>
            <a:br>
              <a:rPr lang="ru-RU" sz="2000" b="1" dirty="0"/>
            </a:br>
            <a:r>
              <a:rPr lang="ru-RU" sz="2000" b="1" dirty="0"/>
              <a:t>Зная, как вести себя и </a:t>
            </a:r>
            <a:r>
              <a:rPr lang="ru-RU" sz="2000" b="1"/>
              <a:t>жить</a:t>
            </a:r>
            <a:r>
              <a:rPr lang="ru-RU" sz="2000" b="1" smtClean="0"/>
              <a:t>. </a:t>
            </a: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/>
              <a:t>Воспитатели! Добрей вас нет на свете!</a:t>
            </a:r>
            <a:br>
              <a:rPr lang="ru-RU" sz="2000" b="1" dirty="0"/>
            </a:br>
            <a:r>
              <a:rPr lang="ru-RU" sz="2000" b="1" dirty="0"/>
              <a:t>Вам счастливыми желаем быть!</a:t>
            </a:r>
          </a:p>
        </p:txBody>
      </p:sp>
    </p:spTree>
    <p:extLst>
      <p:ext uri="{BB962C8B-B14F-4D97-AF65-F5344CB8AC3E}">
        <p14:creationId xmlns:p14="http://schemas.microsoft.com/office/powerpoint/2010/main" val="412431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700808"/>
            <a:ext cx="3960440" cy="347438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4355976" y="1124744"/>
            <a:ext cx="4572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/>
              <a:t>Сколько надо глаз и рук,</a:t>
            </a:r>
            <a:br>
              <a:rPr lang="ru-RU" sz="2000" b="1" dirty="0"/>
            </a:br>
            <a:r>
              <a:rPr lang="ru-RU" sz="2000" b="1" dirty="0"/>
              <a:t>Чтобы уследить вокруг</a:t>
            </a:r>
            <a:br>
              <a:rPr lang="ru-RU" sz="2000" b="1" dirty="0"/>
            </a:br>
            <a:r>
              <a:rPr lang="ru-RU" sz="2000" b="1" dirty="0"/>
              <a:t>За своими сорванцами -</a:t>
            </a:r>
            <a:br>
              <a:rPr lang="ru-RU" sz="2000" b="1" dirty="0"/>
            </a:br>
            <a:r>
              <a:rPr lang="ru-RU" sz="2000" b="1" dirty="0"/>
              <a:t>Золотыми леденцами.</a:t>
            </a:r>
            <a:br>
              <a:rPr lang="ru-RU" sz="2000" b="1" dirty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/>
              <a:t>Там - смеется, тут - заплачет,</a:t>
            </a:r>
            <a:br>
              <a:rPr lang="ru-RU" sz="2000" b="1" dirty="0"/>
            </a:br>
            <a:r>
              <a:rPr lang="ru-RU" sz="2000" b="1" dirty="0"/>
              <a:t>А другой на палке скачет...</a:t>
            </a:r>
            <a:br>
              <a:rPr lang="ru-RU" sz="2000" b="1" dirty="0"/>
            </a:br>
            <a:r>
              <a:rPr lang="ru-RU" sz="2000" b="1" dirty="0"/>
              <a:t>Здесь не каждый с этим делом</a:t>
            </a:r>
            <a:br>
              <a:rPr lang="ru-RU" sz="2000" b="1" dirty="0"/>
            </a:br>
            <a:r>
              <a:rPr lang="ru-RU" sz="2000" b="1" dirty="0"/>
              <a:t>Быстро справится, умело.</a:t>
            </a:r>
            <a:br>
              <a:rPr lang="ru-RU" sz="2000" b="1" dirty="0"/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/>
              <a:t>Воспитатель все успеет:</a:t>
            </a:r>
            <a:br>
              <a:rPr lang="ru-RU" sz="2000" b="1" dirty="0"/>
            </a:br>
            <a:r>
              <a:rPr lang="ru-RU" sz="2000" b="1" dirty="0"/>
              <a:t>Он накажет, пожалеет,</a:t>
            </a:r>
            <a:br>
              <a:rPr lang="ru-RU" sz="2000" b="1" dirty="0"/>
            </a:br>
            <a:r>
              <a:rPr lang="ru-RU" sz="2000" b="1" dirty="0"/>
              <a:t>Поцелует и накормит,</a:t>
            </a:r>
            <a:br>
              <a:rPr lang="ru-RU" sz="2000" b="1" dirty="0"/>
            </a:br>
            <a:r>
              <a:rPr lang="ru-RU" sz="2000" b="1" dirty="0"/>
              <a:t>Перед сном он сказку вспомнит.</a:t>
            </a:r>
          </a:p>
        </p:txBody>
      </p:sp>
    </p:spTree>
    <p:extLst>
      <p:ext uri="{BB962C8B-B14F-4D97-AF65-F5344CB8AC3E}">
        <p14:creationId xmlns:p14="http://schemas.microsoft.com/office/powerpoint/2010/main" val="1255623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697672"/>
            <a:ext cx="6336704" cy="475252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Наша Лариса Юрьевна – логопед! Всем детям пример!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3902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1191" y="3410998"/>
            <a:ext cx="4462809" cy="3447002"/>
          </a:xfr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24644"/>
            <a:ext cx="4248472" cy="318635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39552" y="3789040"/>
            <a:ext cx="38164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Пусть Вас не воспитателем зовут,</a:t>
            </a:r>
            <a:br>
              <a:rPr lang="ru-RU" b="1" dirty="0"/>
            </a:br>
            <a:r>
              <a:rPr lang="ru-RU" b="1" dirty="0"/>
              <a:t>Пусть Вы его помощник только,</a:t>
            </a:r>
            <a:br>
              <a:rPr lang="ru-RU" b="1" dirty="0"/>
            </a:br>
            <a:r>
              <a:rPr lang="ru-RU" b="1" dirty="0"/>
              <a:t>Но Вам забот хватило столько,</a:t>
            </a:r>
            <a:br>
              <a:rPr lang="ru-RU" b="1" dirty="0"/>
            </a:br>
            <a:r>
              <a:rPr lang="ru-RU" b="1" dirty="0"/>
              <a:t>Что нам ваш труд не оценить,</a:t>
            </a:r>
            <a:br>
              <a:rPr lang="ru-RU" b="1" dirty="0"/>
            </a:br>
            <a:r>
              <a:rPr lang="ru-RU" b="1" dirty="0"/>
              <a:t>Сумеем вряд ли Вас забыть,</a:t>
            </a:r>
            <a:br>
              <a:rPr lang="ru-RU" b="1" dirty="0"/>
            </a:br>
            <a:r>
              <a:rPr lang="ru-RU" b="1" dirty="0"/>
              <a:t>Здоровья Вам и счастья впредь,</a:t>
            </a:r>
            <a:br>
              <a:rPr lang="ru-RU" b="1" dirty="0"/>
            </a:br>
            <a:r>
              <a:rPr lang="ru-RU" b="1" dirty="0"/>
              <a:t>Пылать в работе и гореть!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788024" y="908720"/>
            <a:ext cx="41399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Натруженными женскими руками</a:t>
            </a:r>
            <a:br>
              <a:rPr lang="ru-RU" b="1" dirty="0"/>
            </a:br>
            <a:r>
              <a:rPr lang="ru-RU" b="1" dirty="0"/>
              <a:t>Порядок наводили день-деньской!</a:t>
            </a:r>
            <a:br>
              <a:rPr lang="ru-RU" b="1" dirty="0"/>
            </a:br>
            <a:r>
              <a:rPr lang="ru-RU" b="1" dirty="0"/>
              <a:t>И воспитателя подстраховать порой,</a:t>
            </a:r>
            <a:br>
              <a:rPr lang="ru-RU" b="1" dirty="0"/>
            </a:br>
            <a:r>
              <a:rPr lang="ru-RU" b="1" dirty="0"/>
              <a:t>За группой присмотреть Вам приходилось,</a:t>
            </a:r>
            <a:br>
              <a:rPr lang="ru-RU" b="1" dirty="0"/>
            </a:br>
            <a:r>
              <a:rPr lang="ru-RU" b="1" dirty="0"/>
              <a:t>Желаем, чтобы в радость Вам трудилось,</a:t>
            </a:r>
            <a:br>
              <a:rPr lang="ru-RU" b="1" dirty="0"/>
            </a:br>
            <a:r>
              <a:rPr lang="ru-RU" b="1" dirty="0"/>
              <a:t>Чтоб благодарным оказался труд!</a:t>
            </a:r>
          </a:p>
        </p:txBody>
      </p:sp>
    </p:spTree>
    <p:extLst>
      <p:ext uri="{BB962C8B-B14F-4D97-AF65-F5344CB8AC3E}">
        <p14:creationId xmlns:p14="http://schemas.microsoft.com/office/powerpoint/2010/main" val="63178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70240"/>
            <a:ext cx="8712968" cy="653472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5301208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Все работы хороши, </a:t>
            </a:r>
            <a:r>
              <a:rPr lang="ru-RU" b="1" dirty="0">
                <a:solidFill>
                  <a:srgbClr val="FF0000"/>
                </a:solidFill>
              </a:rPr>
              <a:t>в</a:t>
            </a:r>
            <a:r>
              <a:rPr lang="ru-RU" b="1" dirty="0" smtClean="0">
                <a:solidFill>
                  <a:srgbClr val="FF0000"/>
                </a:solidFill>
              </a:rPr>
              <a:t>ыбирай на вкус!!!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6336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94005"/>
          </a:xfrm>
        </p:spPr>
      </p:pic>
    </p:spTree>
    <p:extLst>
      <p:ext uri="{BB962C8B-B14F-4D97-AF65-F5344CB8AC3E}">
        <p14:creationId xmlns:p14="http://schemas.microsoft.com/office/powerpoint/2010/main" val="5965562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97345" y="2984950"/>
            <a:ext cx="3936437" cy="295232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Профессия повар. Пекарь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382091" y="3122964"/>
            <a:ext cx="3888411" cy="291630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275856" y="1484784"/>
            <a:ext cx="259228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Ну и пусть, что мукой себя выпачкал,</a:t>
            </a:r>
            <a:br>
              <a:rPr lang="ru-RU" sz="2400" b="1" dirty="0"/>
            </a:br>
            <a:r>
              <a:rPr lang="ru-RU" sz="2400" b="1" dirty="0"/>
              <a:t>Ну и пусть, что проснулся чуть свет,</a:t>
            </a:r>
            <a:br>
              <a:rPr lang="ru-RU" sz="2400" b="1" dirty="0"/>
            </a:br>
            <a:r>
              <a:rPr lang="ru-RU" sz="2400" b="1" dirty="0"/>
              <a:t>Зато в </a:t>
            </a:r>
            <a:r>
              <a:rPr lang="ru-RU" sz="2400" b="1" dirty="0" smtClean="0"/>
              <a:t>садике пахнет </a:t>
            </a:r>
            <a:r>
              <a:rPr lang="ru-RU" sz="2400" b="1" dirty="0"/>
              <a:t>выпечкой,</a:t>
            </a:r>
            <a:br>
              <a:rPr lang="ru-RU" sz="2400" b="1" dirty="0"/>
            </a:br>
            <a:r>
              <a:rPr lang="ru-RU" sz="2400" b="1" dirty="0"/>
              <a:t>И голодных в </a:t>
            </a:r>
            <a:r>
              <a:rPr lang="ru-RU" sz="2400" b="1" dirty="0" smtClean="0"/>
              <a:t>группе </a:t>
            </a:r>
            <a:r>
              <a:rPr lang="ru-RU" sz="2400" b="1" dirty="0"/>
              <a:t>нет.</a:t>
            </a:r>
          </a:p>
        </p:txBody>
      </p:sp>
    </p:spTree>
    <p:extLst>
      <p:ext uri="{BB962C8B-B14F-4D97-AF65-F5344CB8AC3E}">
        <p14:creationId xmlns:p14="http://schemas.microsoft.com/office/powerpoint/2010/main" val="1647733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620688"/>
            <a:ext cx="3744416" cy="2376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Белый-белый порошок</a:t>
            </a:r>
          </a:p>
          <a:p>
            <a:r>
              <a:rPr lang="ru-RU" sz="2400" b="1" dirty="0"/>
              <a:t>Насыпают нам в мешок.</a:t>
            </a:r>
          </a:p>
          <a:p>
            <a:r>
              <a:rPr lang="ru-RU" sz="2400" b="1" dirty="0"/>
              <a:t>…Вот и есть у нас мука</a:t>
            </a:r>
          </a:p>
          <a:p>
            <a:r>
              <a:rPr lang="ru-RU" sz="2400" b="1" dirty="0"/>
              <a:t>Из зерна пшеничного.</a:t>
            </a:r>
          </a:p>
          <a:p>
            <a:r>
              <a:rPr lang="ru-RU" sz="2400" b="1" dirty="0"/>
              <a:t>Как белёшенька, мелка –</a:t>
            </a:r>
          </a:p>
          <a:p>
            <a:r>
              <a:rPr lang="ru-RU" sz="2400" b="1" dirty="0"/>
              <a:t>Качества отличного!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212820" y="2204004"/>
            <a:ext cx="4601633" cy="3451225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212976"/>
            <a:ext cx="3829050" cy="282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0714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3" y="242647"/>
            <a:ext cx="4248471" cy="3186353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3437039"/>
            <a:ext cx="4355976" cy="326698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4005922"/>
            <a:ext cx="3240360" cy="230190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544983">
            <a:off x="4622577" y="1000256"/>
            <a:ext cx="4016128" cy="1498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14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07660" y="2036514"/>
            <a:ext cx="4601633" cy="345122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254378" y="1946424"/>
            <a:ext cx="4629205" cy="3561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899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888786"/>
            <a:ext cx="6092494" cy="4569371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Кондитер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516216" y="1772815"/>
            <a:ext cx="252028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Я, повар – кондитер, смогу всё испечь,</a:t>
            </a:r>
            <a:br>
              <a:rPr lang="ru-RU" b="1" dirty="0"/>
            </a:br>
            <a:r>
              <a:rPr lang="ru-RU" b="1" dirty="0"/>
              <a:t>Для этого надо хорошую печь.</a:t>
            </a:r>
            <a:br>
              <a:rPr lang="ru-RU" b="1" dirty="0"/>
            </a:br>
            <a:r>
              <a:rPr lang="ru-RU" b="1" dirty="0"/>
              <a:t>Чтоб было отличным у всех настроенье,</a:t>
            </a:r>
            <a:br>
              <a:rPr lang="ru-RU" b="1" dirty="0"/>
            </a:br>
            <a:r>
              <a:rPr lang="ru-RU" b="1" dirty="0"/>
              <a:t>Пеку для народа, торты и печенье.</a:t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Пеку я ватрушки, блины, кренделя,</a:t>
            </a:r>
            <a:br>
              <a:rPr lang="ru-RU" b="1" dirty="0"/>
            </a:br>
            <a:r>
              <a:rPr lang="ru-RU" b="1" dirty="0"/>
              <a:t>Пирожные, сдобу, конечно не зря.</a:t>
            </a:r>
            <a:br>
              <a:rPr lang="ru-RU" b="1" dirty="0"/>
            </a:br>
            <a:r>
              <a:rPr lang="ru-RU" b="1" dirty="0"/>
              <a:t>И северный пряник блестит словно лаком,</a:t>
            </a:r>
            <a:br>
              <a:rPr lang="ru-RU" b="1" dirty="0"/>
            </a:br>
            <a:r>
              <a:rPr lang="ru-RU" b="1" dirty="0"/>
              <a:t>С орехом, изюмом и жареным маком.</a:t>
            </a:r>
          </a:p>
        </p:txBody>
      </p:sp>
    </p:spTree>
    <p:extLst>
      <p:ext uri="{BB962C8B-B14F-4D97-AF65-F5344CB8AC3E}">
        <p14:creationId xmlns:p14="http://schemas.microsoft.com/office/powerpoint/2010/main" val="1623350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34038"/>
            <a:ext cx="3167746" cy="2335321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Профессия врач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2348880"/>
            <a:ext cx="4572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На свете много профессий разных,</a:t>
            </a:r>
            <a:br>
              <a:rPr lang="ru-RU" b="1" dirty="0"/>
            </a:br>
            <a:r>
              <a:rPr lang="ru-RU" b="1" dirty="0"/>
              <a:t>И все они людям нужны,</a:t>
            </a:r>
            <a:br>
              <a:rPr lang="ru-RU" b="1" dirty="0"/>
            </a:br>
            <a:r>
              <a:rPr lang="ru-RU" b="1" dirty="0"/>
              <a:t>От самых простых и до самых важных,</a:t>
            </a:r>
            <a:br>
              <a:rPr lang="ru-RU" b="1" dirty="0"/>
            </a:br>
            <a:r>
              <a:rPr lang="ru-RU" b="1" dirty="0"/>
              <a:t>Все они в жизни важны.</a:t>
            </a:r>
            <a:br>
              <a:rPr lang="ru-RU" b="1" dirty="0"/>
            </a:br>
            <a:r>
              <a:rPr lang="ru-RU" b="1" dirty="0"/>
              <a:t>Вот, например, профессия врача.</a:t>
            </a:r>
            <a:br>
              <a:rPr lang="ru-RU" b="1" dirty="0"/>
            </a:br>
            <a:r>
              <a:rPr lang="ru-RU" b="1" dirty="0"/>
              <a:t>Как жили люди без нее на свете?</a:t>
            </a:r>
            <a:br>
              <a:rPr lang="ru-RU" b="1" dirty="0"/>
            </a:br>
            <a:r>
              <a:rPr lang="ru-RU" b="1" dirty="0"/>
              <a:t>Врачи нужны повсюду и всегда,</a:t>
            </a:r>
            <a:br>
              <a:rPr lang="ru-RU" b="1" dirty="0"/>
            </a:br>
            <a:r>
              <a:rPr lang="ru-RU" b="1" dirty="0"/>
              <a:t>Чтоб росли здоровенькими дети.</a:t>
            </a:r>
            <a:br>
              <a:rPr lang="ru-RU" b="1" dirty="0"/>
            </a:br>
            <a:r>
              <a:rPr lang="ru-RU" b="1" dirty="0"/>
              <a:t>Врач всех внимательно осмотрит и узнает,</a:t>
            </a:r>
            <a:br>
              <a:rPr lang="ru-RU" b="1" dirty="0"/>
            </a:br>
            <a:r>
              <a:rPr lang="ru-RU" b="1" dirty="0"/>
              <a:t>Что у кого и где болит.</a:t>
            </a:r>
            <a:br>
              <a:rPr lang="ru-RU" b="1" dirty="0"/>
            </a:br>
            <a:r>
              <a:rPr lang="ru-RU" b="1" dirty="0"/>
              <a:t>Ну а затем диагноз он поставит</a:t>
            </a:r>
            <a:br>
              <a:rPr lang="ru-RU" b="1" dirty="0"/>
            </a:br>
            <a:r>
              <a:rPr lang="ru-RU" b="1" dirty="0"/>
              <a:t>И лишь потом начнет лечить.</a:t>
            </a:r>
            <a:br>
              <a:rPr lang="ru-RU" b="1" dirty="0"/>
            </a:br>
            <a:r>
              <a:rPr lang="ru-RU" b="1" dirty="0"/>
              <a:t>Врач нужен всегда, нужен везде,</a:t>
            </a:r>
            <a:br>
              <a:rPr lang="ru-RU" b="1" dirty="0"/>
            </a:br>
            <a:r>
              <a:rPr lang="ru-RU" b="1" dirty="0"/>
              <a:t>Чтобы спокойно жить на </a:t>
            </a:r>
            <a:r>
              <a:rPr lang="ru-RU" b="1" dirty="0" smtClean="0"/>
              <a:t>Земле.</a:t>
            </a:r>
            <a:endParaRPr lang="ru-RU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836" y="1498343"/>
            <a:ext cx="3780928" cy="2835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757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19486"/>
            <a:ext cx="4464495" cy="334837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4021" y="3573016"/>
            <a:ext cx="4379979" cy="328498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187624" y="4077072"/>
            <a:ext cx="316835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Если что-нибудь</a:t>
            </a:r>
            <a:br>
              <a:rPr lang="ru-RU" sz="2800" b="1" dirty="0"/>
            </a:br>
            <a:r>
              <a:rPr lang="ru-RU" sz="2800" b="1" dirty="0"/>
              <a:t>Случится,</a:t>
            </a:r>
            <a:br>
              <a:rPr lang="ru-RU" sz="2800" b="1" dirty="0"/>
            </a:br>
            <a:r>
              <a:rPr lang="ru-RU" sz="2800" b="1" dirty="0"/>
              <a:t>Приходите к нам</a:t>
            </a:r>
            <a:br>
              <a:rPr lang="ru-RU" sz="2800" b="1" dirty="0"/>
            </a:br>
            <a:r>
              <a:rPr lang="ru-RU" sz="2800" b="1" dirty="0"/>
              <a:t>Лечиться.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292080" y="276367"/>
            <a:ext cx="3672408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/>
              <a:t>Для больного человека </a:t>
            </a:r>
            <a:br>
              <a:rPr lang="ru-RU" sz="1600" b="1" dirty="0"/>
            </a:br>
            <a:r>
              <a:rPr lang="ru-RU" sz="1600" b="1" dirty="0"/>
              <a:t>Нужен врач, нужна аптека. </a:t>
            </a:r>
            <a:br>
              <a:rPr lang="ru-RU" sz="1600" b="1" dirty="0"/>
            </a:br>
            <a:r>
              <a:rPr lang="ru-RU" sz="1600" b="1" dirty="0"/>
              <a:t>Входишь - чисто и светло. </a:t>
            </a:r>
            <a:br>
              <a:rPr lang="ru-RU" sz="1600" b="1" dirty="0"/>
            </a:br>
            <a:r>
              <a:rPr lang="ru-RU" sz="1600" b="1" dirty="0"/>
              <a:t>Всюду мрамор и стекло. </a:t>
            </a:r>
            <a:br>
              <a:rPr lang="ru-RU" sz="1600" b="1" dirty="0"/>
            </a:br>
            <a:r>
              <a:rPr lang="ru-RU" sz="1600" b="1" dirty="0"/>
              <a:t>За стеклом стоят в порядке </a:t>
            </a:r>
            <a:br>
              <a:rPr lang="ru-RU" sz="1600" b="1" dirty="0"/>
            </a:br>
            <a:r>
              <a:rPr lang="ru-RU" sz="1600" b="1" dirty="0"/>
              <a:t>Склянки, банки и горшки, </a:t>
            </a:r>
            <a:br>
              <a:rPr lang="ru-RU" sz="1600" b="1" dirty="0"/>
            </a:br>
            <a:r>
              <a:rPr lang="ru-RU" sz="1600" b="1" dirty="0"/>
              <a:t>В них пилюльки и облатки, </a:t>
            </a:r>
            <a:br>
              <a:rPr lang="ru-RU" sz="1600" b="1" dirty="0"/>
            </a:br>
            <a:r>
              <a:rPr lang="ru-RU" sz="1600" b="1" dirty="0"/>
              <a:t>Капли, мази, порошки</a:t>
            </a:r>
            <a:br>
              <a:rPr lang="ru-RU" sz="1600" b="1" dirty="0"/>
            </a:br>
            <a:r>
              <a:rPr lang="ru-RU" sz="1600" b="1" dirty="0"/>
              <a:t>- От коклюша, от ангины,</a:t>
            </a:r>
            <a:br>
              <a:rPr lang="ru-RU" sz="1600" b="1" dirty="0"/>
            </a:br>
            <a:r>
              <a:rPr lang="ru-RU" sz="1600" b="1" dirty="0"/>
              <a:t>От веснушек на лице, </a:t>
            </a:r>
            <a:br>
              <a:rPr lang="ru-RU" sz="1600" b="1" dirty="0"/>
            </a:br>
            <a:r>
              <a:rPr lang="ru-RU" sz="1600" b="1" dirty="0"/>
              <a:t>Рыбий жир, таблетки хины </a:t>
            </a:r>
            <a:br>
              <a:rPr lang="ru-RU" sz="1600" b="1" dirty="0"/>
            </a:br>
            <a:r>
              <a:rPr lang="ru-RU" sz="1600" b="1" dirty="0"/>
              <a:t>И, конечно, витамины - Витамины:</a:t>
            </a:r>
            <a:br>
              <a:rPr lang="ru-RU" sz="1600" b="1" dirty="0"/>
            </a:br>
            <a:r>
              <a:rPr lang="ru-RU" sz="1600" b="1" dirty="0"/>
              <a:t>"А", "В", "С"! </a:t>
            </a:r>
          </a:p>
        </p:txBody>
      </p:sp>
    </p:spTree>
    <p:extLst>
      <p:ext uri="{BB962C8B-B14F-4D97-AF65-F5344CB8AC3E}">
        <p14:creationId xmlns:p14="http://schemas.microsoft.com/office/powerpoint/2010/main" val="126969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5" y="260648"/>
            <a:ext cx="4416490" cy="3312368"/>
          </a:xfrm>
        </p:spPr>
      </p:pic>
      <p:sp>
        <p:nvSpPr>
          <p:cNvPr id="6" name="Прямоугольник 5"/>
          <p:cNvSpPr/>
          <p:nvPr/>
        </p:nvSpPr>
        <p:spPr>
          <a:xfrm>
            <a:off x="395536" y="3861048"/>
            <a:ext cx="3384376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У </a:t>
            </a:r>
            <a:r>
              <a:rPr lang="ru-RU" sz="2000" b="1" dirty="0" smtClean="0"/>
              <a:t>Вадима </a:t>
            </a:r>
            <a:r>
              <a:rPr lang="ru-RU" sz="2000" b="1" dirty="0"/>
              <a:t>строгий вид.</a:t>
            </a:r>
          </a:p>
          <a:p>
            <a:r>
              <a:rPr lang="ru-RU" sz="2000" b="1" dirty="0"/>
              <a:t>- Что у вас? Живот болит?</a:t>
            </a:r>
          </a:p>
          <a:p>
            <a:r>
              <a:rPr lang="ru-RU" sz="2000" b="1" dirty="0"/>
              <a:t>Вам бы надо подлечиться,</a:t>
            </a:r>
          </a:p>
          <a:p>
            <a:r>
              <a:rPr lang="ru-RU" sz="2000" b="1" dirty="0"/>
              <a:t>Есть для этого больница.</a:t>
            </a:r>
          </a:p>
          <a:p>
            <a:r>
              <a:rPr lang="ru-RU" sz="2000" b="1" dirty="0"/>
              <a:t>Пропишу я вам таблетки.</a:t>
            </a:r>
          </a:p>
          <a:p>
            <a:r>
              <a:rPr lang="ru-RU" sz="2000" b="1" dirty="0"/>
              <a:t>Они сладки, как конфетки.</a:t>
            </a:r>
          </a:p>
          <a:p>
            <a:r>
              <a:rPr lang="ru-RU" sz="2000" b="1" dirty="0" smtClean="0"/>
              <a:t>Наш </a:t>
            </a:r>
            <a:r>
              <a:rPr lang="ru-RU" sz="2000" b="1" dirty="0" err="1" smtClean="0"/>
              <a:t>Вадюша</a:t>
            </a:r>
            <a:r>
              <a:rPr lang="ru-RU" sz="2000" b="1" dirty="0" smtClean="0"/>
              <a:t> </a:t>
            </a:r>
            <a:r>
              <a:rPr lang="ru-RU" sz="2000" b="1" dirty="0"/>
              <a:t>будет врач.</a:t>
            </a:r>
          </a:p>
          <a:p>
            <a:r>
              <a:rPr lang="ru-RU" sz="2000" b="1" dirty="0"/>
              <a:t>Пожелаем </a:t>
            </a:r>
            <a:r>
              <a:rPr lang="ru-RU" sz="2000" b="1" dirty="0" smtClean="0"/>
              <a:t>ему </a:t>
            </a:r>
            <a:r>
              <a:rPr lang="ru-RU" sz="2000" b="1" dirty="0"/>
              <a:t>удач.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8" name="Объект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2684245"/>
            <a:ext cx="3130314" cy="4173753"/>
          </a:xfrm>
          <a:prstGeom prst="rect">
            <a:avLst/>
          </a:prstGeom>
        </p:spPr>
      </p:pic>
      <p:sp>
        <p:nvSpPr>
          <p:cNvPr id="9" name="Заголовок 2"/>
          <p:cNvSpPr>
            <a:spLocks noGrp="1"/>
          </p:cNvSpPr>
          <p:nvPr>
            <p:ph type="title"/>
          </p:nvPr>
        </p:nvSpPr>
        <p:spPr>
          <a:xfrm>
            <a:off x="5508104" y="404664"/>
            <a:ext cx="2448272" cy="2448272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ru-RU" sz="2000" b="1" dirty="0">
                <a:solidFill>
                  <a:prstClr val="black"/>
                </a:solidFill>
              </a:rPr>
              <a:t>Даша с мамой так похожи:</a:t>
            </a:r>
            <a:br>
              <a:rPr lang="ru-RU" sz="2000" b="1" dirty="0">
                <a:solidFill>
                  <a:prstClr val="black"/>
                </a:solidFill>
              </a:rPr>
            </a:br>
            <a:r>
              <a:rPr lang="ru-RU" sz="2000" b="1" dirty="0">
                <a:solidFill>
                  <a:prstClr val="black"/>
                </a:solidFill>
              </a:rPr>
              <a:t>Мама – врач, и Даша – тоже .                  </a:t>
            </a:r>
            <a:br>
              <a:rPr lang="ru-RU" sz="2000" b="1" dirty="0">
                <a:solidFill>
                  <a:prstClr val="black"/>
                </a:solidFill>
              </a:rPr>
            </a:br>
            <a:r>
              <a:rPr lang="ru-RU" sz="2000" b="1" dirty="0">
                <a:solidFill>
                  <a:prstClr val="black"/>
                </a:solidFill>
              </a:rPr>
              <a:t>Йодом мажет мишке ушки,</a:t>
            </a:r>
            <a:br>
              <a:rPr lang="ru-RU" sz="2000" b="1" dirty="0">
                <a:solidFill>
                  <a:prstClr val="black"/>
                </a:solidFill>
              </a:rPr>
            </a:br>
            <a:r>
              <a:rPr lang="ru-RU" sz="2000" b="1" dirty="0">
                <a:solidFill>
                  <a:prstClr val="black"/>
                </a:solidFill>
              </a:rPr>
              <a:t>А зеленкой – хвостик хрюшке.</a:t>
            </a:r>
            <a:r>
              <a:rPr lang="ru-RU" sz="1800" dirty="0">
                <a:solidFill>
                  <a:prstClr val="black"/>
                </a:solidFill>
              </a:rPr>
              <a:t/>
            </a:r>
            <a:br>
              <a:rPr lang="ru-RU" sz="1800" dirty="0">
                <a:solidFill>
                  <a:prstClr val="black"/>
                </a:solidFill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9229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221</TotalTime>
  <Words>187</Words>
  <Application>Microsoft Office PowerPoint</Application>
  <PresentationFormat>Экран (4:3)</PresentationFormat>
  <Paragraphs>40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Волна</vt:lpstr>
      <vt:lpstr>Все работы хороши – выбирай на вкус!</vt:lpstr>
      <vt:lpstr>Профессия повар. Пекарь</vt:lpstr>
      <vt:lpstr>Презентация PowerPoint</vt:lpstr>
      <vt:lpstr>Презентация PowerPoint</vt:lpstr>
      <vt:lpstr>Презентация PowerPoint</vt:lpstr>
      <vt:lpstr>Кондитер </vt:lpstr>
      <vt:lpstr>Профессия врач</vt:lpstr>
      <vt:lpstr>Презентация PowerPoint</vt:lpstr>
      <vt:lpstr>Даша с мамой так похожи: Мама – врач, и Даша – тоже .                   Йодом мажет мишке ушки, А зеленкой – хвостик хрюшке. </vt:lpstr>
      <vt:lpstr>Профессия пожарный</vt:lpstr>
      <vt:lpstr>Презентация PowerPoint</vt:lpstr>
      <vt:lpstr>Сотрудники детского сада Воспитатель</vt:lpstr>
      <vt:lpstr> </vt:lpstr>
      <vt:lpstr>Наша Лариса Юрьевна – логопед! Всем детям пример!</vt:lpstr>
      <vt:lpstr>Презентация PowerPoint</vt:lpstr>
      <vt:lpstr>Все работы хороши, выбирай на вкус!!!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 работы хороши – выбирай на вкус!</dc:title>
  <dc:creator>Наталья</dc:creator>
  <cp:lastModifiedBy>Анна</cp:lastModifiedBy>
  <cp:revision>26</cp:revision>
  <dcterms:created xsi:type="dcterms:W3CDTF">2017-05-28T18:54:25Z</dcterms:created>
  <dcterms:modified xsi:type="dcterms:W3CDTF">2018-04-21T09:40:37Z</dcterms:modified>
</cp:coreProperties>
</file>