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  <p:sldId id="261" r:id="rId3"/>
    <p:sldId id="263" r:id="rId4"/>
    <p:sldId id="257" r:id="rId5"/>
    <p:sldId id="256" r:id="rId6"/>
    <p:sldId id="258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28A4BD4-002B-4DAD-A23C-67F5BD919FF9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0A35D4-2819-480B-AC53-D242C170F05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4400" b="1" dirty="0"/>
              <a:t>Профессиональный рост педагогов в современных условиях</a:t>
            </a:r>
            <a:endParaRPr lang="ru-RU" sz="44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79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/>
          </a:p>
          <a:p>
            <a:r>
              <a:rPr lang="ru-RU" sz="4800" b="1" dirty="0"/>
              <a:t>учитель-исследователь</a:t>
            </a:r>
            <a:endParaRPr lang="ru-RU" sz="4800" b="1" dirty="0" smtClean="0"/>
          </a:p>
          <a:p>
            <a:r>
              <a:rPr lang="ru-RU" sz="4800" b="1" dirty="0"/>
              <a:t>п</a:t>
            </a:r>
            <a:r>
              <a:rPr lang="ru-RU" sz="4800" b="1" dirty="0" smtClean="0"/>
              <a:t>рофессионал</a:t>
            </a:r>
          </a:p>
          <a:p>
            <a:r>
              <a:rPr lang="ru-RU" sz="4800" b="1" dirty="0" smtClean="0"/>
              <a:t>личность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Сегодня школе требуется </a:t>
            </a:r>
          </a:p>
        </p:txBody>
      </p:sp>
    </p:spTree>
    <p:extLst>
      <p:ext uri="{BB962C8B-B14F-4D97-AF65-F5344CB8AC3E}">
        <p14:creationId xmlns:p14="http://schemas.microsoft.com/office/powerpoint/2010/main" val="42255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составная часть профессионального </a:t>
            </a:r>
            <a:r>
              <a:rPr lang="ru-RU" sz="4800" dirty="0"/>
              <a:t>мастерства и профессионального роста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u="sng" dirty="0" smtClean="0"/>
              <a:t>Самообразование</a:t>
            </a:r>
            <a:r>
              <a:rPr lang="ru-RU" b="1" i="1" u="sng" dirty="0" smtClean="0"/>
              <a:t> </a:t>
            </a:r>
            <a:r>
              <a:rPr lang="ru-RU" b="1" i="1" dirty="0" smtClean="0"/>
              <a:t>-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5450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Учитель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920881" cy="54726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5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92888" cy="56738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49288"/>
            <a:ext cx="8112019" cy="59320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96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136905" cy="583264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16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Спасибо за внимание!</a:t>
            </a:r>
            <a:endParaRPr lang="ru-RU" sz="48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26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 Профессиональный рост педагогов в современных условиях</vt:lpstr>
      <vt:lpstr>Сегодня школе требуется </vt:lpstr>
      <vt:lpstr>Самообразование 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7</cp:revision>
  <dcterms:created xsi:type="dcterms:W3CDTF">2018-03-25T14:20:52Z</dcterms:created>
  <dcterms:modified xsi:type="dcterms:W3CDTF">2018-04-06T06:46:59Z</dcterms:modified>
</cp:coreProperties>
</file>