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4" r:id="rId3"/>
    <p:sldId id="272" r:id="rId4"/>
    <p:sldId id="264" r:id="rId5"/>
    <p:sldId id="256" r:id="rId6"/>
    <p:sldId id="265" r:id="rId7"/>
    <p:sldId id="257" r:id="rId8"/>
    <p:sldId id="266" r:id="rId9"/>
    <p:sldId id="258" r:id="rId10"/>
    <p:sldId id="259" r:id="rId11"/>
    <p:sldId id="267" r:id="rId12"/>
    <p:sldId id="268" r:id="rId13"/>
    <p:sldId id="260" r:id="rId14"/>
    <p:sldId id="261" r:id="rId15"/>
    <p:sldId id="269" r:id="rId16"/>
    <p:sldId id="262" r:id="rId17"/>
    <p:sldId id="263" r:id="rId18"/>
    <p:sldId id="270" r:id="rId19"/>
    <p:sldId id="271" r:id="rId20"/>
    <p:sldId id="273" r:id="rId21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9" autoAdjust="0"/>
    <p:restoredTop sz="94660"/>
  </p:normalViewPr>
  <p:slideViewPr>
    <p:cSldViewPr>
      <p:cViewPr varScale="1">
        <p:scale>
          <a:sx n="105" d="100"/>
          <a:sy n="105" d="100"/>
        </p:scale>
        <p:origin x="172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6AF18-7E95-4594-A0F5-C35CE5C7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E6E48-73F6-459F-BB10-98C92E182C5E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94A3E9-87D9-4723-A965-CDBBC508F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ECA969-964E-4ACD-B4D5-47054C6CD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93D2F-2DBF-45DA-8235-52B3EB17DE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05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A7933F-C03A-41F4-A8EC-09BF208C4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DEA6B-4BFA-4625-9CB4-DBBEF6613B88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0EAF4-6872-4C18-AF1E-3B62848FD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2DB7D9-262F-41A0-A06D-73DF3A7E7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DDFE1-D354-47E0-BD95-A4526DBC03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178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3F02BF-F31F-4ADA-836D-800A4F835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523B3-80F4-4910-9696-9A404F554C3A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AAFBB1-61CC-4FE5-8E19-B428138EC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66CA2C-310E-407B-95A1-C5A012673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B8417-71DF-42A8-BAF1-033D6C62AE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53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0C184F-4ED6-483C-9379-B8F1441E9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38A1-DCF0-4180-A0E5-7346BEE60031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66362C-7B80-41A6-99BB-43D1CEFB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006A58-AA3A-467E-8A87-21680AEA1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750DD-40F5-472D-BEFF-395A8A8775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086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82EE3D-4A4F-4EF3-8961-76447D05E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9530F-3709-41D7-AF57-A80BAA3ADAF9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969674-1849-4090-92A2-E8D048E6F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148EBC-AA31-4FF7-991D-38B440087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70AE4-B41C-49EE-B0CB-741890B5F4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309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DCDC6BE-590B-460C-9360-51390D2D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81109-B65B-4BAB-AD92-9A7679311930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B3E70FF-B847-4E7F-9F87-B0D51E15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D4D76CC-9691-4A93-AC42-11B587C4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289AE-19EF-4AD9-9208-78F50D5CC7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936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C690FCF3-6215-4584-86E6-2AD2725B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332B7-4A49-42B2-A20D-337C32C8A2CF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70CB26EB-2EE6-4B1A-85D1-7D472901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929F420A-B80E-4B65-BD16-4F7FBBBD6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1815A-78BC-475A-BACB-9EFA0F8F1F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214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8B2C47AC-268C-4364-BB27-62F0C93B0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C607C-7B3C-4069-921C-E1731D4B6B5A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DE5CEA7D-9D2B-431E-9B5E-37B300E3C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8145ECF2-F8BE-478B-9C0F-76A4170A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04561-EB66-4AB9-BBEF-69B7985E78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423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8E5FAAF3-2352-4A29-B0FB-E64D06D6E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3E826-4450-4368-8FF6-F25A83FFC255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2EB72AF7-E338-4F80-AFFC-87ED8D599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2B81F965-64C2-40C6-B596-B9076D98F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5DCF-2246-4862-A212-E5E2A2FC63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6742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6EAC057-B5DE-45C6-98FC-DA08114A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77A8B-ABC8-47F0-89B4-84A93380B7E4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60F193C-468D-499C-B16C-5224F5571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A9DF700-A90A-4960-BEC4-4110CEF11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218B6-F600-44AC-A983-D30AD3FDA1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618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88EBC4E-F73F-4E3A-BA73-BDE0616E2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10427-2E2C-4B7D-BEE3-80ABD482B704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BB9C57F-EB50-4223-9146-F46E746A4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6E182F53-32D4-498B-B0A6-8E3A34800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8E015-A842-44D6-A8A5-35839E6E3A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0058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F7BA9ACB-F4E5-44CB-8532-C35A9D2B54EF}"/>
              </a:ext>
            </a:extLst>
          </p:cNvPr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7" descr="0_75c96_b715e7d3_XL.jpeg">
            <a:extLst>
              <a:ext uri="{FF2B5EF4-FFF2-40B4-BE49-F238E27FC236}">
                <a16:creationId xmlns:a16="http://schemas.microsoft.com/office/drawing/2014/main" id="{E456BAC3-9E0D-495F-958B-7900E582DAF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Заголовок 1">
            <a:extLst>
              <a:ext uri="{FF2B5EF4-FFF2-40B4-BE49-F238E27FC236}">
                <a16:creationId xmlns:a16="http://schemas.microsoft.com/office/drawing/2014/main" id="{BDC3C1CA-D43D-4262-B79D-F688655CEC4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1" name="Текст 2">
            <a:extLst>
              <a:ext uri="{FF2B5EF4-FFF2-40B4-BE49-F238E27FC236}">
                <a16:creationId xmlns:a16="http://schemas.microsoft.com/office/drawing/2014/main" id="{0508EF08-B6E7-4F03-BEDC-4D2B03C39E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DEC71F-A44B-4FA6-8E30-C2F2FAF8AC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E9C76D-4DB1-4434-AD91-380CC78EDF87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3034B5-3D24-44E8-AE57-8675EA3B37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93FF1A-D77E-4ED8-8268-9176FFD0A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3A1F88F-6384-4C74-921C-C21BDC9C78E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Music\prihodite_v_gosti_k_nam.wa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2149D-EF75-4763-B4AA-14963E2EC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650" y="2205038"/>
            <a:ext cx="7772400" cy="2259012"/>
          </a:xfrm>
        </p:spPr>
        <p:txBody>
          <a:bodyPr/>
          <a:lstStyle/>
          <a:p>
            <a:pPr eaLnBrk="1" hangingPunct="1"/>
            <a:r>
              <a:rPr lang="ru-RU" altLang="ru-RU" sz="11500" b="1">
                <a:solidFill>
                  <a:srgbClr val="0000FF"/>
                </a:solidFill>
                <a:latin typeface="Comic Sans MS" panose="030F0702030302020204" pitchFamily="66" charset="0"/>
              </a:rPr>
              <a:t>В мире театра</a:t>
            </a:r>
          </a:p>
        </p:txBody>
      </p:sp>
      <p:pic>
        <p:nvPicPr>
          <p:cNvPr id="5" name="prihodite_v_gosti_k_nam.wav">
            <a:hlinkClick r:id="" action="ppaction://media"/>
            <a:extLst>
              <a:ext uri="{FF2B5EF4-FFF2-40B4-BE49-F238E27FC236}">
                <a16:creationId xmlns:a16="http://schemas.microsoft.com/office/drawing/2014/main" id="{76D941FC-8471-4433-8605-14BCEBB95526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CC71FD-4700-46FB-B60C-B7FC1DD2A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Кружечка на кружечку,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А потом в ведерко.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Уместилась сказка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В ведерке очень ловко.</a:t>
            </a:r>
          </a:p>
        </p:txBody>
      </p:sp>
      <p:pic>
        <p:nvPicPr>
          <p:cNvPr id="4" name="Содержимое 3" descr="DSCN1294.JPG">
            <a:extLst>
              <a:ext uri="{FF2B5EF4-FFF2-40B4-BE49-F238E27FC236}">
                <a16:creationId xmlns:a16="http://schemas.microsoft.com/office/drawing/2014/main" id="{969FF712-6117-4182-9D5B-5BB5BD8289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736" y="2852936"/>
            <a:ext cx="5098513" cy="3484984"/>
          </a:xfrm>
          <a:effectLst>
            <a:softEdge rad="112500"/>
          </a:effectLst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1DA17-346B-4A2F-8708-4A60D1CBB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09638"/>
          </a:xfrm>
        </p:spPr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Пальчиковый театр</a:t>
            </a:r>
          </a:p>
        </p:txBody>
      </p:sp>
      <p:pic>
        <p:nvPicPr>
          <p:cNvPr id="6" name="Содержимое 5" descr="DSCN1307.JPG">
            <a:extLst>
              <a:ext uri="{FF2B5EF4-FFF2-40B4-BE49-F238E27FC236}">
                <a16:creationId xmlns:a16="http://schemas.microsoft.com/office/drawing/2014/main" id="{C6096012-9296-42C2-8EA1-0CECCBAFD7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95655">
            <a:off x="5527219" y="5083198"/>
            <a:ext cx="2969192" cy="1208238"/>
          </a:xfrm>
          <a:effectLst>
            <a:softEdge rad="112500"/>
          </a:effectLst>
        </p:spPr>
      </p:pic>
      <p:pic>
        <p:nvPicPr>
          <p:cNvPr id="7" name="Рисунок 6" descr="DSCN1308.JPG">
            <a:extLst>
              <a:ext uri="{FF2B5EF4-FFF2-40B4-BE49-F238E27FC236}">
                <a16:creationId xmlns:a16="http://schemas.microsoft.com/office/drawing/2014/main" id="{FADFDE73-FD49-4238-94C8-5225F624B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02034">
            <a:off x="676352" y="5044372"/>
            <a:ext cx="4511962" cy="1225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N1309.JPG">
            <a:extLst>
              <a:ext uri="{FF2B5EF4-FFF2-40B4-BE49-F238E27FC236}">
                <a16:creationId xmlns:a16="http://schemas.microsoft.com/office/drawing/2014/main" id="{DC6BC0F7-C9A2-4FBF-98B2-0C4414CF9C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832" y="3501008"/>
            <a:ext cx="4009988" cy="1361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10" descr="DSCN1311.JPG">
            <a:extLst>
              <a:ext uri="{FF2B5EF4-FFF2-40B4-BE49-F238E27FC236}">
                <a16:creationId xmlns:a16="http://schemas.microsoft.com/office/drawing/2014/main" id="{EFF5270F-6076-4734-9695-B4940FCDD5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393608">
            <a:off x="683568" y="1196752"/>
            <a:ext cx="2232248" cy="2664296"/>
          </a:xfrm>
          <a:effectLst>
            <a:softEdge rad="112500"/>
          </a:effectLst>
        </p:spPr>
      </p:pic>
      <p:pic>
        <p:nvPicPr>
          <p:cNvPr id="12" name="Рисунок 11" descr="DSCN1312.JPG">
            <a:extLst>
              <a:ext uri="{FF2B5EF4-FFF2-40B4-BE49-F238E27FC236}">
                <a16:creationId xmlns:a16="http://schemas.microsoft.com/office/drawing/2014/main" id="{EDDBE36A-4499-424F-9C6E-4AA8F60040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45753">
            <a:off x="6357024" y="1061506"/>
            <a:ext cx="2232248" cy="248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1DD90-AE38-4DD6-9EDA-6C27BB46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Пальчиковый театр</a:t>
            </a:r>
          </a:p>
        </p:txBody>
      </p:sp>
      <p:pic>
        <p:nvPicPr>
          <p:cNvPr id="5" name="Содержимое 4" descr="DSCN1306.JPG">
            <a:extLst>
              <a:ext uri="{FF2B5EF4-FFF2-40B4-BE49-F238E27FC236}">
                <a16:creationId xmlns:a16="http://schemas.microsoft.com/office/drawing/2014/main" id="{59A638A5-B557-4389-8FC8-C22EC686A55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98"/>
          <a:stretch>
            <a:fillRect/>
          </a:stretch>
        </p:blipFill>
        <p:spPr>
          <a:xfrm>
            <a:off x="755576" y="1628800"/>
            <a:ext cx="3558547" cy="2740918"/>
          </a:xfrm>
          <a:effectLst>
            <a:softEdge rad="112500"/>
          </a:effectLst>
        </p:spPr>
      </p:pic>
      <p:pic>
        <p:nvPicPr>
          <p:cNvPr id="6" name="Содержимое 5" descr="DSCN1263.JPG">
            <a:extLst>
              <a:ext uri="{FF2B5EF4-FFF2-40B4-BE49-F238E27FC236}">
                <a16:creationId xmlns:a16="http://schemas.microsoft.com/office/drawing/2014/main" id="{D9931C0C-E9D8-4AA8-9E83-6E9FAC6B46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3573016"/>
            <a:ext cx="4060815" cy="2734834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5C32D-9EDA-4579-93EE-1B03ADD0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Взял рукавичку и надел,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И вот уж Петушок запел,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А поменял ты рукавичку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И превратился он в Лисичку.</a:t>
            </a:r>
          </a:p>
        </p:txBody>
      </p:sp>
      <p:pic>
        <p:nvPicPr>
          <p:cNvPr id="4" name="Содержимое 3" descr="DSCN1292.JPG">
            <a:extLst>
              <a:ext uri="{FF2B5EF4-FFF2-40B4-BE49-F238E27FC236}">
                <a16:creationId xmlns:a16="http://schemas.microsoft.com/office/drawing/2014/main" id="{A7070A44-F992-49DB-94BB-A4F6FDFEE4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3768" y="2924944"/>
            <a:ext cx="4896544" cy="3329650"/>
          </a:xfrm>
          <a:effectLst>
            <a:softEdge rad="112500"/>
          </a:effectLst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C3615E6-7B81-4652-93EE-88955A823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Чтоб рука артисткой стала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Нужно очень – </a:t>
            </a:r>
            <a:r>
              <a:rPr lang="ru-RU" sz="4000" b="1" dirty="0" err="1">
                <a:solidFill>
                  <a:srgbClr val="0000FF"/>
                </a:solidFill>
                <a:latin typeface="Comic Sans MS" pitchFamily="66" charset="0"/>
              </a:rPr>
              <a:t>очень</a:t>
            </a: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 мало.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Деревянные лопатки,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Ум, талант и все в порядке.</a:t>
            </a:r>
          </a:p>
        </p:txBody>
      </p:sp>
      <p:pic>
        <p:nvPicPr>
          <p:cNvPr id="7" name="Содержимое 6" descr="DSCN1299.JPG">
            <a:extLst>
              <a:ext uri="{FF2B5EF4-FFF2-40B4-BE49-F238E27FC236}">
                <a16:creationId xmlns:a16="http://schemas.microsoft.com/office/drawing/2014/main" id="{86CDB07F-F0A6-4447-BC09-EECE4F15D49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24" y="3284984"/>
            <a:ext cx="3764227" cy="2823170"/>
          </a:xfrm>
          <a:effectLst>
            <a:softEdge rad="112500"/>
          </a:effectLst>
        </p:spPr>
      </p:pic>
      <p:pic>
        <p:nvPicPr>
          <p:cNvPr id="8" name="Содержимое 7" descr="DSCN1300.JPG">
            <a:extLst>
              <a:ext uri="{FF2B5EF4-FFF2-40B4-BE49-F238E27FC236}">
                <a16:creationId xmlns:a16="http://schemas.microsoft.com/office/drawing/2014/main" id="{C4CEEA85-FB05-4FC5-8104-A0ED9B9091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84984"/>
            <a:ext cx="3764227" cy="2823170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A9FFF-014C-40CE-AB8C-7388E28F2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Стендовый театр</a:t>
            </a:r>
          </a:p>
        </p:txBody>
      </p:sp>
      <p:pic>
        <p:nvPicPr>
          <p:cNvPr id="5" name="Содержимое 4" descr="DSCN1286.JPG">
            <a:extLst>
              <a:ext uri="{FF2B5EF4-FFF2-40B4-BE49-F238E27FC236}">
                <a16:creationId xmlns:a16="http://schemas.microsoft.com/office/drawing/2014/main" id="{177AE678-D906-4E17-B02F-F39FCB70D0C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916832"/>
            <a:ext cx="3456384" cy="3220197"/>
          </a:xfrm>
          <a:effectLst>
            <a:softEdge rad="112500"/>
          </a:effectLst>
        </p:spPr>
      </p:pic>
      <p:pic>
        <p:nvPicPr>
          <p:cNvPr id="6" name="Содержимое 5" descr="DSCN1287.JPG">
            <a:extLst>
              <a:ext uri="{FF2B5EF4-FFF2-40B4-BE49-F238E27FC236}">
                <a16:creationId xmlns:a16="http://schemas.microsoft.com/office/drawing/2014/main" id="{83FA2E92-7DB9-4B44-A676-F2011EF561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9992" y="3573016"/>
            <a:ext cx="4038600" cy="2664296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D26CEA1-E1CD-4D1A-844F-C7A39443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Мы мороженое съели,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Палочки оставили.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И на эти палочки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Сказку мы поставили.</a:t>
            </a:r>
          </a:p>
        </p:txBody>
      </p:sp>
      <p:pic>
        <p:nvPicPr>
          <p:cNvPr id="7" name="Содержимое 6" descr="DSCN1330.JPG">
            <a:extLst>
              <a:ext uri="{FF2B5EF4-FFF2-40B4-BE49-F238E27FC236}">
                <a16:creationId xmlns:a16="http://schemas.microsoft.com/office/drawing/2014/main" id="{2050F1B2-4DDC-4D76-BACE-813B486515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3356992"/>
            <a:ext cx="3431084" cy="2952328"/>
          </a:xfrm>
          <a:effectLst>
            <a:softEdge rad="112500"/>
          </a:effectLst>
        </p:spPr>
      </p:pic>
      <p:pic>
        <p:nvPicPr>
          <p:cNvPr id="8" name="Содержимое 7" descr="DSCN1332.JPG">
            <a:extLst>
              <a:ext uri="{FF2B5EF4-FFF2-40B4-BE49-F238E27FC236}">
                <a16:creationId xmlns:a16="http://schemas.microsoft.com/office/drawing/2014/main" id="{6962CF56-206F-4356-8117-7244552F2F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3284984"/>
            <a:ext cx="3384376" cy="2981474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20234-C739-45B4-A580-2098BFF6D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Куклу на руку надел,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Замяукал, песню спел,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Как резинку поменяешь,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Вмиг другим героем станешь.</a:t>
            </a:r>
          </a:p>
        </p:txBody>
      </p:sp>
      <p:pic>
        <p:nvPicPr>
          <p:cNvPr id="5" name="Содержимое 4" descr="DSCN1301.JPG">
            <a:extLst>
              <a:ext uri="{FF2B5EF4-FFF2-40B4-BE49-F238E27FC236}">
                <a16:creationId xmlns:a16="http://schemas.microsoft.com/office/drawing/2014/main" id="{B0263023-3714-49CD-8DD6-8EC6F300864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068960"/>
            <a:ext cx="2392046" cy="3189395"/>
          </a:xfrm>
          <a:effectLst>
            <a:softEdge rad="112500"/>
          </a:effectLst>
        </p:spPr>
      </p:pic>
      <p:pic>
        <p:nvPicPr>
          <p:cNvPr id="6" name="Содержимое 5" descr="DSCN1303.JPG">
            <a:extLst>
              <a:ext uri="{FF2B5EF4-FFF2-40B4-BE49-F238E27FC236}">
                <a16:creationId xmlns:a16="http://schemas.microsoft.com/office/drawing/2014/main" id="{D23FFDD7-5AE6-49CE-A09C-4C05914542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640" y="3068960"/>
            <a:ext cx="2392046" cy="3189395"/>
          </a:xfrm>
          <a:effectLst>
            <a:softEdge rad="112500"/>
          </a:effectLst>
        </p:spPr>
      </p:pic>
    </p:spTree>
  </p:cSld>
  <p:clrMapOvr>
    <a:masterClrMapping/>
  </p:clrMapOvr>
  <p:transition spd="slow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C63311-4BD8-44FD-9EFF-0B520CA04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Настольный театр</a:t>
            </a:r>
          </a:p>
        </p:txBody>
      </p:sp>
      <p:pic>
        <p:nvPicPr>
          <p:cNvPr id="5" name="Содержимое 4" descr="DSCN1276.JPG">
            <a:extLst>
              <a:ext uri="{FF2B5EF4-FFF2-40B4-BE49-F238E27FC236}">
                <a16:creationId xmlns:a16="http://schemas.microsoft.com/office/drawing/2014/main" id="{47D0EDCF-A5C8-46A9-8D04-83CFDC0227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056" y="4077072"/>
            <a:ext cx="3528392" cy="2025559"/>
          </a:xfrm>
          <a:effectLst>
            <a:softEdge rad="112500"/>
          </a:effectLst>
        </p:spPr>
      </p:pic>
      <p:pic>
        <p:nvPicPr>
          <p:cNvPr id="6" name="Содержимое 5" descr="DSCN1277.JPG">
            <a:extLst>
              <a:ext uri="{FF2B5EF4-FFF2-40B4-BE49-F238E27FC236}">
                <a16:creationId xmlns:a16="http://schemas.microsoft.com/office/drawing/2014/main" id="{F7D373B3-555E-48F8-A9D4-6F26CA26C5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1844824"/>
            <a:ext cx="3689256" cy="2160240"/>
          </a:xfrm>
          <a:effectLst>
            <a:softEdge rad="112500"/>
          </a:effectLst>
        </p:spPr>
      </p:pic>
      <p:pic>
        <p:nvPicPr>
          <p:cNvPr id="7" name="Рисунок 6" descr="DSCN1279.JPG">
            <a:extLst>
              <a:ext uri="{FF2B5EF4-FFF2-40B4-BE49-F238E27FC236}">
                <a16:creationId xmlns:a16="http://schemas.microsoft.com/office/drawing/2014/main" id="{D7F1950E-DEE0-4916-AF4E-D4F2234E70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1844824"/>
            <a:ext cx="3900873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N1280.JPG">
            <a:extLst>
              <a:ext uri="{FF2B5EF4-FFF2-40B4-BE49-F238E27FC236}">
                <a16:creationId xmlns:a16="http://schemas.microsoft.com/office/drawing/2014/main" id="{D5F7F16C-BA44-489D-AF7B-D3AF7D3508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4077072"/>
            <a:ext cx="3384376" cy="2129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BF16CF-5D2F-443F-BB6A-A1EF7B4B3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Настольный театр</a:t>
            </a:r>
          </a:p>
        </p:txBody>
      </p:sp>
      <p:pic>
        <p:nvPicPr>
          <p:cNvPr id="5" name="Содержимое 4" descr="DSCN1281.JPG">
            <a:extLst>
              <a:ext uri="{FF2B5EF4-FFF2-40B4-BE49-F238E27FC236}">
                <a16:creationId xmlns:a16="http://schemas.microsoft.com/office/drawing/2014/main" id="{DF8A0B64-2F70-4EA8-B2DA-747FB1DCA4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320" y="4077072"/>
            <a:ext cx="4091472" cy="2088232"/>
          </a:xfrm>
          <a:effectLst>
            <a:softEdge rad="112500"/>
          </a:effectLst>
        </p:spPr>
      </p:pic>
      <p:pic>
        <p:nvPicPr>
          <p:cNvPr id="6" name="Содержимое 5" descr="DSCN1314.JPG">
            <a:extLst>
              <a:ext uri="{FF2B5EF4-FFF2-40B4-BE49-F238E27FC236}">
                <a16:creationId xmlns:a16="http://schemas.microsoft.com/office/drawing/2014/main" id="{D7E2FDE5-C870-4331-83E7-CEAFF53DFC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19872" y="1484784"/>
            <a:ext cx="2338040" cy="2471102"/>
          </a:xfrm>
          <a:effectLst>
            <a:softEdge rad="112500"/>
          </a:effectLst>
        </p:spPr>
      </p:pic>
      <p:pic>
        <p:nvPicPr>
          <p:cNvPr id="7" name="Рисунок 6" descr="DSCN1315.JPG">
            <a:extLst>
              <a:ext uri="{FF2B5EF4-FFF2-40B4-BE49-F238E27FC236}">
                <a16:creationId xmlns:a16="http://schemas.microsoft.com/office/drawing/2014/main" id="{5C70E1AB-8A17-4A37-9DB9-FA991C7E7A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4005064"/>
            <a:ext cx="3600400" cy="2211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BA3E35A-922D-4960-AE56-CF89C815E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altLang="ru-RU" sz="4800" b="1">
                <a:solidFill>
                  <a:srgbClr val="0000FF"/>
                </a:solidFill>
                <a:latin typeface="Comic Sans MS" panose="030F0702030302020204" pitchFamily="66" charset="0"/>
              </a:rPr>
              <a:t>Приглашаем Вас посетить театральный уголок младшей группы «Гномики»</a:t>
            </a:r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A4E3B-2FD9-4736-8A00-084824430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b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  <a:t>Есть альбомы у ребят</a:t>
            </a:r>
            <a:b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  <a:t>И много декораций.</a:t>
            </a:r>
            <a:b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  <a:t>А нам в награду от детей</a:t>
            </a:r>
            <a:b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2800" b="1">
                <a:solidFill>
                  <a:srgbClr val="0000FF"/>
                </a:solidFill>
                <a:latin typeface="Comic Sans MS" panose="030F0702030302020204" pitchFamily="66" charset="0"/>
              </a:rPr>
              <a:t>Бурные овации.</a:t>
            </a:r>
            <a:endParaRPr lang="ru-RU" altLang="ru-RU" sz="3200" b="1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Содержимое 5" descr="DSCN1318.JPG">
            <a:extLst>
              <a:ext uri="{FF2B5EF4-FFF2-40B4-BE49-F238E27FC236}">
                <a16:creationId xmlns:a16="http://schemas.microsoft.com/office/drawing/2014/main" id="{C560DDF9-7F37-48DC-92B6-0E9D7ED844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3768" y="4077072"/>
            <a:ext cx="4456386" cy="2304256"/>
          </a:xfrm>
          <a:effectLst>
            <a:softEdge rad="112500"/>
          </a:effectLst>
        </p:spPr>
      </p:pic>
      <p:pic>
        <p:nvPicPr>
          <p:cNvPr id="7" name="Рисунок 6" descr="DSCN1321.JPG">
            <a:extLst>
              <a:ext uri="{FF2B5EF4-FFF2-40B4-BE49-F238E27FC236}">
                <a16:creationId xmlns:a16="http://schemas.microsoft.com/office/drawing/2014/main" id="{563C4564-B0AF-438F-9C15-EDF24CD17B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2204864"/>
            <a:ext cx="3970516" cy="1955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N1323.JPG">
            <a:extLst>
              <a:ext uri="{FF2B5EF4-FFF2-40B4-BE49-F238E27FC236}">
                <a16:creationId xmlns:a16="http://schemas.microsoft.com/office/drawing/2014/main" id="{26672F9D-B5D9-4F32-BDAF-5506EC4D24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4048" y="2204864"/>
            <a:ext cx="371724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B7725-A886-4206-B2C7-C19C16586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ru-RU" altLang="ru-RU" sz="36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br>
              <a:rPr lang="ru-RU" altLang="ru-RU" sz="36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  <a:t>Много есть у нас костюмов,</a:t>
            </a:r>
            <a:b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  <a:t>На любой размер и цвет</a:t>
            </a:r>
            <a:b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  <a:t>Для всех сказок, развлечений…</a:t>
            </a:r>
            <a:b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3200" b="1">
                <a:solidFill>
                  <a:srgbClr val="0000FF"/>
                </a:solidFill>
                <a:latin typeface="Comic Sans MS" panose="030F0702030302020204" pitchFamily="66" charset="0"/>
              </a:rPr>
              <a:t>Ну чего здесь только нет!</a:t>
            </a:r>
            <a:endParaRPr lang="ru-RU" altLang="ru-RU" sz="3600" b="1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Содержимое 7" descr="DSCN1336.JPG">
            <a:extLst>
              <a:ext uri="{FF2B5EF4-FFF2-40B4-BE49-F238E27FC236}">
                <a16:creationId xmlns:a16="http://schemas.microsoft.com/office/drawing/2014/main" id="{05B2654B-EB02-4AB1-B25E-A1F76A807C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2492896"/>
            <a:ext cx="2736304" cy="3759709"/>
          </a:xfrm>
          <a:effectLst>
            <a:softEdge rad="112500"/>
          </a:effectLst>
        </p:spPr>
      </p:pic>
      <p:pic>
        <p:nvPicPr>
          <p:cNvPr id="7" name="Содержимое 6" descr="DSCN4434.JPG">
            <a:extLst>
              <a:ext uri="{FF2B5EF4-FFF2-40B4-BE49-F238E27FC236}">
                <a16:creationId xmlns:a16="http://schemas.microsoft.com/office/drawing/2014/main" id="{2A424062-5E79-4975-8392-7D576679F06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2708920"/>
            <a:ext cx="3900168" cy="3306130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51169E8-9446-4EF6-A9B1-B04D6A48D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«Сказка на фартуке»</a:t>
            </a:r>
          </a:p>
        </p:txBody>
      </p:sp>
      <p:pic>
        <p:nvPicPr>
          <p:cNvPr id="7" name="Содержимое 6" descr="DSCN4435.JPG">
            <a:extLst>
              <a:ext uri="{FF2B5EF4-FFF2-40B4-BE49-F238E27FC236}">
                <a16:creationId xmlns:a16="http://schemas.microsoft.com/office/drawing/2014/main" id="{5149B99E-1FA8-42BD-BE0B-4067DDA73B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2492896"/>
            <a:ext cx="3783971" cy="3316808"/>
          </a:xfrm>
          <a:effectLst>
            <a:softEdge rad="112500"/>
          </a:effectLst>
        </p:spPr>
      </p:pic>
      <p:pic>
        <p:nvPicPr>
          <p:cNvPr id="8" name="Содержимое 7" descr="DSCN4446.JPG">
            <a:extLst>
              <a:ext uri="{FF2B5EF4-FFF2-40B4-BE49-F238E27FC236}">
                <a16:creationId xmlns:a16="http://schemas.microsoft.com/office/drawing/2014/main" id="{8C42A4DE-B533-44EC-A7AB-DF6ACD59A9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8104" y="2060848"/>
            <a:ext cx="2520280" cy="3989040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F633261-B5F4-4599-96A1-1C8AB8D9D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Вот доска у нас висит,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А на ней магнитики. 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Сказку интересную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Увидеть не хотите ли?</a:t>
            </a:r>
          </a:p>
        </p:txBody>
      </p:sp>
      <p:pic>
        <p:nvPicPr>
          <p:cNvPr id="6" name="Содержимое 5" descr="DSCN1274.JPG">
            <a:extLst>
              <a:ext uri="{FF2B5EF4-FFF2-40B4-BE49-F238E27FC236}">
                <a16:creationId xmlns:a16="http://schemas.microsoft.com/office/drawing/2014/main" id="{8B0473EF-F8BE-4DB6-820C-702C64C88A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71734" y="2708920"/>
            <a:ext cx="4800533" cy="3600400"/>
          </a:xfrm>
          <a:effectLst>
            <a:softEdge rad="112500"/>
          </a:effectLst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F65785-064E-4DA3-B2F8-E11FC3E0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Платочный театр</a:t>
            </a:r>
          </a:p>
        </p:txBody>
      </p:sp>
      <p:pic>
        <p:nvPicPr>
          <p:cNvPr id="5" name="Содержимое 4" descr="DSCN4442.JPG">
            <a:extLst>
              <a:ext uri="{FF2B5EF4-FFF2-40B4-BE49-F238E27FC236}">
                <a16:creationId xmlns:a16="http://schemas.microsoft.com/office/drawing/2014/main" id="{6EB3122B-ED2A-4710-82A4-EEDA5C2C4E8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16832"/>
            <a:ext cx="3812232" cy="2859174"/>
          </a:xfrm>
          <a:effectLst>
            <a:softEdge rad="112500"/>
          </a:effectLst>
        </p:spPr>
      </p:pic>
      <p:pic>
        <p:nvPicPr>
          <p:cNvPr id="6" name="Содержимое 5" descr="DSCN4447.JPG">
            <a:extLst>
              <a:ext uri="{FF2B5EF4-FFF2-40B4-BE49-F238E27FC236}">
                <a16:creationId xmlns:a16="http://schemas.microsoft.com/office/drawing/2014/main" id="{DBCE8A24-2CE8-4A10-81B3-23235C81E6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84984"/>
            <a:ext cx="3812232" cy="2859174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7111FA-F0F1-4A61-8756-D96F5648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По экрану белому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Черные фигурки.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Двигаются, пляшут,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Сказку нам расскажут.</a:t>
            </a:r>
          </a:p>
        </p:txBody>
      </p:sp>
      <p:pic>
        <p:nvPicPr>
          <p:cNvPr id="4" name="Содержимое 3" descr="DSCN1284.JPG">
            <a:extLst>
              <a:ext uri="{FF2B5EF4-FFF2-40B4-BE49-F238E27FC236}">
                <a16:creationId xmlns:a16="http://schemas.microsoft.com/office/drawing/2014/main" id="{7FFF5F0D-6274-4B63-BBB5-8CFD9DF973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792" y="2564904"/>
            <a:ext cx="3888432" cy="3711894"/>
          </a:xfrm>
          <a:effectLst>
            <a:softEdge rad="112500"/>
          </a:effectLst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E31BB-C59F-4391-8C97-2A81288B1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altLang="ru-RU" sz="4000" b="1">
                <a:solidFill>
                  <a:srgbClr val="0000FF"/>
                </a:solidFill>
                <a:latin typeface="Comic Sans MS" panose="030F0702030302020204" pitchFamily="66" charset="0"/>
              </a:rPr>
              <a:t>   Фланелеграфный театр</a:t>
            </a:r>
          </a:p>
        </p:txBody>
      </p:sp>
      <p:pic>
        <p:nvPicPr>
          <p:cNvPr id="9" name="Содержимое 8" descr="DSCN1313.JPG">
            <a:extLst>
              <a:ext uri="{FF2B5EF4-FFF2-40B4-BE49-F238E27FC236}">
                <a16:creationId xmlns:a16="http://schemas.microsoft.com/office/drawing/2014/main" id="{F55A39E8-8455-41D9-856E-16BF72B1112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844824"/>
            <a:ext cx="3877354" cy="3024336"/>
          </a:xfrm>
          <a:effectLst>
            <a:softEdge rad="112500"/>
          </a:effectLst>
        </p:spPr>
      </p:pic>
      <p:pic>
        <p:nvPicPr>
          <p:cNvPr id="10" name="Содержимое 9" descr="DSCN1326.JPG">
            <a:extLst>
              <a:ext uri="{FF2B5EF4-FFF2-40B4-BE49-F238E27FC236}">
                <a16:creationId xmlns:a16="http://schemas.microsoft.com/office/drawing/2014/main" id="{6897A993-BC4E-45EF-AF20-C7279D1C3C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2708920"/>
            <a:ext cx="3720414" cy="3348372"/>
          </a:xfrm>
          <a:effectLst>
            <a:softEdge rad="112500"/>
          </a:effectLst>
        </p:spPr>
      </p:pic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80A79-343B-44AB-936A-74DC08625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Из бумажного куля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Можно сделать короля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И кота в сапогах,</a:t>
            </a:r>
            <a:b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Чтоб сказали гости: «Ах!»</a:t>
            </a:r>
          </a:p>
        </p:txBody>
      </p:sp>
      <p:pic>
        <p:nvPicPr>
          <p:cNvPr id="4" name="Содержимое 3" descr="DSCN4430.JPG">
            <a:extLst>
              <a:ext uri="{FF2B5EF4-FFF2-40B4-BE49-F238E27FC236}">
                <a16:creationId xmlns:a16="http://schemas.microsoft.com/office/drawing/2014/main" id="{5653DF4D-D16F-4DBC-8E77-289BAF8D7E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784" y="2636912"/>
            <a:ext cx="3672408" cy="3636114"/>
          </a:xfrm>
          <a:effectLst>
            <a:softEdge rad="112500"/>
          </a:effectLst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раду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радуга</Template>
  <TotalTime>251</TotalTime>
  <Words>28</Words>
  <Application>Microsoft Office PowerPoint</Application>
  <PresentationFormat>Экран (4:3)</PresentationFormat>
  <Paragraphs>20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Comic Sans MS</vt:lpstr>
      <vt:lpstr>радуга</vt:lpstr>
      <vt:lpstr>В мире театра</vt:lpstr>
      <vt:lpstr>Презентация PowerPoint</vt:lpstr>
      <vt:lpstr>  Много есть у нас костюмов, На любой размер и цвет Для всех сказок, развлечений… Ну чего здесь только нет!</vt:lpstr>
      <vt:lpstr>«Сказка на фартуке»</vt:lpstr>
      <vt:lpstr>  Вот доска у нас висит, А на ней магнитики.  Сказку интересную Увидеть не хотите ли?</vt:lpstr>
      <vt:lpstr> Платочный театр</vt:lpstr>
      <vt:lpstr>  По экрану белому Черные фигурки. Двигаются, пляшут, Сказку нам расскажут.</vt:lpstr>
      <vt:lpstr>    Фланелеграфный театр</vt:lpstr>
      <vt:lpstr>  Из бумажного куля Можно сделать короля И кота в сапогах, Чтоб сказали гости: «Ах!»</vt:lpstr>
      <vt:lpstr>  Кружечка на кружечку, А потом в ведерко. Уместилась сказка В ведерке очень ловко.</vt:lpstr>
      <vt:lpstr>Пальчиковый театр</vt:lpstr>
      <vt:lpstr>Пальчиковый театр</vt:lpstr>
      <vt:lpstr>   Взял рукавичку и надел, И вот уж Петушок запел, А поменял ты рукавичку И превратился он в Лисичку.</vt:lpstr>
      <vt:lpstr>   Чтоб рука артисткой стала Нужно очень – очень мало. Деревянные лопатки, Ум, талант и все в порядке.</vt:lpstr>
      <vt:lpstr>Стендовый театр</vt:lpstr>
      <vt:lpstr>   Мы мороженое съели, Палочки оставили. И на эти палочки Сказку мы поставили.</vt:lpstr>
      <vt:lpstr>  Куклу на руку надел, Замяукал, песню спел, Как резинку поменяешь, Вмиг другим героем станешь.</vt:lpstr>
      <vt:lpstr>Настольный театр</vt:lpstr>
      <vt:lpstr>Настольный театр</vt:lpstr>
      <vt:lpstr>  Есть альбомы у ребят И много декораций. А нам в награду от детей Бурные овации.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доска у нас висит, А на ней магнитики.  Сказку интересную Увидеть не хотите ли?</dc:title>
  <dc:creator>user</dc:creator>
  <cp:lastModifiedBy>Данил Трофимов</cp:lastModifiedBy>
  <cp:revision>5</cp:revision>
  <dcterms:created xsi:type="dcterms:W3CDTF">2014-02-24T14:26:05Z</dcterms:created>
  <dcterms:modified xsi:type="dcterms:W3CDTF">2018-06-23T04:36:50Z</dcterms:modified>
</cp:coreProperties>
</file>