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5" r:id="rId8"/>
    <p:sldId id="266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A08CC8-0B75-46B9-8851-3FEA51892C2B}" type="datetimeFigureOut">
              <a:rPr lang="ru-RU" smtClean="0"/>
              <a:pPr/>
              <a:t>сб 23.06.18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CF63E4-BDF6-4B13-93E3-4F1028818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08CC8-0B75-46B9-8851-3FEA51892C2B}" type="datetimeFigureOut">
              <a:rPr lang="ru-RU" smtClean="0"/>
              <a:pPr/>
              <a:t>сб 23.06.18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CF63E4-BDF6-4B13-93E3-4F1028818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08CC8-0B75-46B9-8851-3FEA51892C2B}" type="datetimeFigureOut">
              <a:rPr lang="ru-RU" smtClean="0"/>
              <a:pPr/>
              <a:t>сб 23.06.18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CF63E4-BDF6-4B13-93E3-4F1028818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08CC8-0B75-46B9-8851-3FEA51892C2B}" type="datetimeFigureOut">
              <a:rPr lang="ru-RU" smtClean="0"/>
              <a:pPr/>
              <a:t>сб 23.06.18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CF63E4-BDF6-4B13-93E3-4F1028818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08CC8-0B75-46B9-8851-3FEA51892C2B}" type="datetimeFigureOut">
              <a:rPr lang="ru-RU" smtClean="0"/>
              <a:pPr/>
              <a:t>сб 23.06.18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CF63E4-BDF6-4B13-93E3-4F1028818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08CC8-0B75-46B9-8851-3FEA51892C2B}" type="datetimeFigureOut">
              <a:rPr lang="ru-RU" smtClean="0"/>
              <a:pPr/>
              <a:t>сб 23.06.18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CF63E4-BDF6-4B13-93E3-4F1028818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08CC8-0B75-46B9-8851-3FEA51892C2B}" type="datetimeFigureOut">
              <a:rPr lang="ru-RU" smtClean="0"/>
              <a:pPr/>
              <a:t>сб 23.06.18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CF63E4-BDF6-4B13-93E3-4F1028818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08CC8-0B75-46B9-8851-3FEA51892C2B}" type="datetimeFigureOut">
              <a:rPr lang="ru-RU" smtClean="0"/>
              <a:pPr/>
              <a:t>сб 23.06.18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CF63E4-BDF6-4B13-93E3-4F1028818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08CC8-0B75-46B9-8851-3FEA51892C2B}" type="datetimeFigureOut">
              <a:rPr lang="ru-RU" smtClean="0"/>
              <a:pPr/>
              <a:t>сб 23.06.18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CF63E4-BDF6-4B13-93E3-4F1028818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4A08CC8-0B75-46B9-8851-3FEA51892C2B}" type="datetimeFigureOut">
              <a:rPr lang="ru-RU" smtClean="0"/>
              <a:pPr/>
              <a:t>сб 23.06.18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CF63E4-BDF6-4B13-93E3-4F1028818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A08CC8-0B75-46B9-8851-3FEA51892C2B}" type="datetimeFigureOut">
              <a:rPr lang="ru-RU" smtClean="0"/>
              <a:pPr/>
              <a:t>сб 23.06.18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CF63E4-BDF6-4B13-93E3-4F1028818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4A08CC8-0B75-46B9-8851-3FEA51892C2B}" type="datetimeFigureOut">
              <a:rPr lang="ru-RU" smtClean="0"/>
              <a:pPr/>
              <a:t>сб 23.06.18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CF63E4-BDF6-4B13-93E3-4F1028818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</a:rPr>
              <a:t>Технология наглядного моделирования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 воспитатель МАДОУ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 46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Бабикова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Ольга Николаевна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Калиниград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Моделирование в детском саду – это совместная деятельность воспитателя и дошкольника, направленная на создание и использование моделей. 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Моделирование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основано на принципе замещения реальных объектов предметами,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схематическим изображениями, знаками.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Модели могут представлять собой материальные предметы или быть математическими, графическими, действенными, информационными (наглядно-образные, логико-символические).</a:t>
            </a: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качестве условных заместителей (элементов модели) могут выступать символы разнообразного характера: создаваемые детьми конструкции, аппликации, рисунки, геометрические фигуры, символические изображения предметов (условные обозначения, силуэты, контуры, пиктограммы), планы и многое другое.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	  Моделирование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детском саду проводится на материале, который хорошо знаком детям. При этом используются знания, которые были получены в обыденной жизни или на занятиях. Сначала моделируются отдельные конкретные ситуации, а немного позже моделируются модели, которые имеют что-то общее между собой. Обучать моделированию легче, если использовать уже готовые конструкции.</a:t>
            </a:r>
          </a:p>
          <a:p>
            <a:endParaRPr lang="ru-RU" sz="29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Одним из эффективных средств, обеспечивающих успешность       познания, является использование детьми моделей и активное участие,  в процессе моделирования.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дошкольном обучении можно применять разные виды моделей: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Предметные – в них воспроизводятся конструктивные особенности, пропорции, взаимосвязь частей каких-либо объектов. Это могут быть технические игрушки, в которых отражен принцип устройства механизма; модели построек.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1\Pictures\Олина работа\курсы коиро по фгос\Фото-04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852936"/>
            <a:ext cx="3669389" cy="3309289"/>
          </a:xfrm>
          <a:prstGeom prst="rect">
            <a:avLst/>
          </a:prstGeom>
          <a:noFill/>
        </p:spPr>
      </p:pic>
      <p:pic>
        <p:nvPicPr>
          <p:cNvPr id="17411" name="Picture 3" descr="C:\Users\1\Pictures\Олина работа\2015-2016\Фото-05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748936"/>
            <a:ext cx="3064682" cy="3632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1\Pictures\Олина работа\2015-2016\Фото-05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060848"/>
            <a:ext cx="3072341" cy="31377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Предметно-схематические модели.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них существенные признаки, связи и отношения представлены в виде предметов-макетов.</a:t>
            </a:r>
          </a:p>
        </p:txBody>
      </p:sp>
      <p:pic>
        <p:nvPicPr>
          <p:cNvPr id="18439" name="Picture 7" descr="C:\Users\1\Pictures\Олина работа\2015-2016\Фото-05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1970284" cy="5112568"/>
          </a:xfrm>
          <a:prstGeom prst="rect">
            <a:avLst/>
          </a:prstGeom>
          <a:noFill/>
        </p:spPr>
      </p:pic>
      <p:pic>
        <p:nvPicPr>
          <p:cNvPr id="18440" name="Picture 8" descr="C:\Users\1\Pictures\Олина работа\2015-2016\Фото-05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844824"/>
            <a:ext cx="3047395" cy="4437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1\Pictures\Олина работа\2015-2016\Фото-0578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763577"/>
            <a:ext cx="4038600" cy="3961084"/>
          </a:xfrm>
          <a:prstGeom prst="rect">
            <a:avLst/>
          </a:prstGeom>
          <a:noFill/>
        </p:spPr>
      </p:pic>
      <p:pic>
        <p:nvPicPr>
          <p:cNvPr id="6" name="Picture 6" descr="C:\Users\1\Pictures\Олина работа\2015-2016\Фото-05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26231" y="1904928"/>
            <a:ext cx="3682538" cy="36783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Графические </a:t>
            </a:r>
            <a:r>
              <a:rPr lang="ru-RU" sz="2000" dirty="0"/>
              <a:t>модели (графики, схемы и т. д.) передают обобщённо (условно) признаки, связи и отношения явлений. Примером такой модели может быть календарь погоды, который ведут дети, используя специальные значки-символы для обозначения явлений в неживой и живой природе.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afox.ru/wp-content/uploads/media/%D0%9C%D0%BD%D0%B5%D0%BC%D0%BE%D1%82%D0%B0%D0%B1%D0%BB%D0%B8%D1%86%D0%B0-%D0%97%D0%B8%D0%BC%D0%B0/image1.jpe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3291400" cy="4309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/>
          <a:lstStyle/>
          <a:p>
            <a:pPr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зимняя прогул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916833"/>
            <a:ext cx="3212976" cy="3024336"/>
          </a:xfrm>
          <a:prstGeom prst="rect">
            <a:avLst/>
          </a:prstGeom>
          <a:noFill/>
        </p:spPr>
      </p:pic>
      <p:pic>
        <p:nvPicPr>
          <p:cNvPr id="11" name="Рисунок 10" descr="tabl-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365104"/>
            <a:ext cx="2861945" cy="181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1\Pictures\Олина работа\2015-2016\Фото-05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3754512" cy="51845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C:\Users\1\Pictures\Олина работа\2015-2016\Фото-05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268760"/>
            <a:ext cx="3955368" cy="5273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1\Pictures\Олина работа\2015-2016\Фото-05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021" y="1484784"/>
            <a:ext cx="4011074" cy="43924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Логические игры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C:\Users\1\Pictures\Олина работа\2015-2016\Новая папка\Фото-04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12776"/>
            <a:ext cx="399593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2089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</a:t>
            </a:r>
            <a:r>
              <a:rPr lang="ru-RU" dirty="0" smtClean="0"/>
              <a:t>одели </a:t>
            </a:r>
            <a:r>
              <a:rPr lang="ru-RU" dirty="0"/>
              <a:t>можно классифицировать по разным основаниям: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по характеру моделирования – модели объектов, процессов;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 по </a:t>
            </a:r>
            <a:r>
              <a:rPr lang="ru-RU" dirty="0"/>
              <a:t>внешнему виду – плоскостные и объёмные;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/>
              <a:t>по месту расположения – настенные, настольные и напольные;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/>
              <a:t>по способу использования – статические и динамические и т. д. </a:t>
            </a:r>
            <a:endParaRPr lang="ru-RU" dirty="0" smtClean="0"/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endParaRPr lang="ru-RU" b="1" i="1" dirty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Используя в своей работе наглядное моделирование, мы учим детей: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·</a:t>
            </a:r>
            <a:r>
              <a:rPr lang="ru-RU" b="1" dirty="0" smtClean="0">
                <a:solidFill>
                  <a:srgbClr val="002060"/>
                </a:solidFill>
              </a:rPr>
              <a:t>         </a:t>
            </a:r>
            <a:r>
              <a:rPr lang="ru-RU" b="1" i="1" dirty="0" smtClean="0">
                <a:solidFill>
                  <a:srgbClr val="002060"/>
                </a:solidFill>
              </a:rPr>
              <a:t>добывать информацию, проводить исследование, делать сравнения, составлять четкий внутренний план умственных действий, речевого высказывания;                                                                        </a:t>
            </a:r>
          </a:p>
          <a:p>
            <a:endParaRPr lang="ru-RU" b="1" i="1" dirty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·      формулировать и высказывать суждения, делать умозаключения;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·</a:t>
            </a:r>
            <a:r>
              <a:rPr lang="ru-RU" b="1" dirty="0" smtClean="0">
                <a:solidFill>
                  <a:srgbClr val="002060"/>
                </a:solidFill>
              </a:rPr>
              <a:t>         </a:t>
            </a:r>
            <a:r>
              <a:rPr lang="ru-RU" b="1" i="1" dirty="0" smtClean="0">
                <a:solidFill>
                  <a:srgbClr val="002060"/>
                </a:solidFill>
              </a:rPr>
              <a:t>применение наглядного моделирования оказывает положительное влияние на развитие не только речевых процессов, но и неречевых: внимания, памяти, мышления.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285</TotalTime>
  <Words>266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Технология наглядного моделирования</vt:lpstr>
      <vt:lpstr>   Одним из эффективных средств, обеспечивающих успешность       познания, является использование детьми моделей и активное участие,  в процессе моделирования. </vt:lpstr>
      <vt:lpstr>Слайд 3</vt:lpstr>
      <vt:lpstr> Предметно-схематические модели.   В них существенные признаки, связи и отношения представлены в виде предметов-макетов.</vt:lpstr>
      <vt:lpstr>Графические модели (графики, схемы и т. д.) передают обобщённо (условно) признаки, связи и отношения явлений. Примером такой модели может быть календарь погоды, который ведут дети, используя специальные значки-символы для обозначения явлений в неживой и живой природе.</vt:lpstr>
      <vt:lpstr>Мнемотаблицы</vt:lpstr>
      <vt:lpstr>Дидактические игры</vt:lpstr>
      <vt:lpstr>Логические игры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наглядного моделирования</dc:title>
  <dc:creator>1</dc:creator>
  <cp:lastModifiedBy>Пользователь</cp:lastModifiedBy>
  <cp:revision>33</cp:revision>
  <dcterms:created xsi:type="dcterms:W3CDTF">2016-01-19T15:29:50Z</dcterms:created>
  <dcterms:modified xsi:type="dcterms:W3CDTF">2018-06-23T11:20:14Z</dcterms:modified>
</cp:coreProperties>
</file>