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Default Extension="gif" ContentType="image/gif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notesMasterIdLst>
    <p:notesMasterId r:id="rId15"/>
  </p:notesMasterIdLst>
  <p:sldIdLst>
    <p:sldId id="271" r:id="rId2"/>
    <p:sldId id="263" r:id="rId3"/>
    <p:sldId id="265" r:id="rId4"/>
    <p:sldId id="264" r:id="rId5"/>
    <p:sldId id="266" r:id="rId6"/>
    <p:sldId id="272" r:id="rId7"/>
    <p:sldId id="268" r:id="rId8"/>
    <p:sldId id="269" r:id="rId9"/>
    <p:sldId id="270" r:id="rId10"/>
    <p:sldId id="273" r:id="rId11"/>
    <p:sldId id="274" r:id="rId12"/>
    <p:sldId id="275" r:id="rId13"/>
    <p:sldId id="276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3DE94"/>
    <a:srgbClr val="C3E48E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73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5" d="100"/>
          <a:sy n="85" d="100"/>
        </p:scale>
        <p:origin x="-3870" y="-96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20A5EC4-7094-4DC1-94A1-0F1A80F97244}" type="datetimeFigureOut">
              <a:rPr lang="ru-RU" smtClean="0"/>
              <a:pPr/>
              <a:t>19.02.2018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14DA641-23E1-4235-9609-F7FF7882420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4DA641-23E1-4235-9609-F7FF78824208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2492896"/>
            <a:ext cx="8424088" cy="1080000"/>
          </a:xfrm>
        </p:spPr>
        <p:txBody>
          <a:bodyPr/>
          <a:lstStyle>
            <a:lvl1pPr>
              <a:defRPr sz="6600" b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tikvar" pitchFamily="34" charset="0"/>
                <a:ea typeface="Arial Unicode MS" pitchFamily="34" charset="-128"/>
                <a:cs typeface="Arial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7180" y="3537012"/>
            <a:ext cx="6400800" cy="720000"/>
          </a:xfrm>
        </p:spPr>
        <p:txBody>
          <a:bodyPr/>
          <a:lstStyle>
            <a:lvl1pPr marL="0" indent="0" algn="ctr">
              <a:buNone/>
              <a:defRPr sz="3600" i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6476" y="296652"/>
            <a:ext cx="7560000" cy="900113"/>
          </a:xfrm>
        </p:spPr>
        <p:txBody>
          <a:bodyPr/>
          <a:lstStyle>
            <a:lvl1pPr>
              <a:defRPr sz="4000" b="0">
                <a:solidFill>
                  <a:srgbClr val="006600"/>
                </a:solidFill>
                <a:latin typeface="Book Antiqua" pitchFamily="18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95831" y="1593342"/>
            <a:ext cx="7560000" cy="4860000"/>
          </a:xfrm>
        </p:spPr>
        <p:txBody>
          <a:bodyPr/>
          <a:lstStyle>
            <a:lvl1pPr marL="0" indent="360000">
              <a:buFont typeface="Wingdings 2" pitchFamily="18" charset="2"/>
              <a:buChar char="·"/>
              <a:defRPr>
                <a:solidFill>
                  <a:srgbClr val="006600"/>
                </a:solidFill>
                <a:latin typeface="Book Antiqua" pitchFamily="18" charset="0"/>
              </a:defRPr>
            </a:lvl1pPr>
            <a:lvl2pPr marL="540000" indent="-252000">
              <a:buFont typeface="Wingdings" pitchFamily="2" charset="2"/>
              <a:buChar char="§"/>
              <a:defRPr>
                <a:solidFill>
                  <a:srgbClr val="006600"/>
                </a:solidFill>
                <a:latin typeface="Book Antiqua" pitchFamily="18" charset="0"/>
              </a:defRPr>
            </a:lvl2pPr>
            <a:lvl3pPr marL="720000" indent="180000">
              <a:defRPr>
                <a:solidFill>
                  <a:srgbClr val="006600"/>
                </a:solidFill>
                <a:latin typeface="Book Antiqua" pitchFamily="18" charset="0"/>
              </a:defRPr>
            </a:lvl3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6476" y="296652"/>
            <a:ext cx="7560000" cy="900113"/>
          </a:xfrm>
        </p:spPr>
        <p:txBody>
          <a:bodyPr/>
          <a:lstStyle>
            <a:lvl1pPr>
              <a:defRPr sz="4000" b="0" baseline="0">
                <a:solidFill>
                  <a:srgbClr val="006600"/>
                </a:solidFill>
                <a:latin typeface="Book Antiqua" pitchFamily="18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10"/>
          </p:nvPr>
        </p:nvSpPr>
        <p:spPr>
          <a:xfrm>
            <a:off x="1296476" y="1593342"/>
            <a:ext cx="7560000" cy="4860000"/>
          </a:xfrm>
        </p:spPr>
        <p:txBody>
          <a:bodyPr/>
          <a:lstStyle>
            <a:lvl1pPr marL="0" indent="0">
              <a:buNone/>
              <a:defRPr>
                <a:solidFill>
                  <a:srgbClr val="006600"/>
                </a:solidFill>
                <a:latin typeface="Book Antiqua" pitchFamily="18" charset="0"/>
              </a:defRPr>
            </a:lvl1pPr>
            <a:lvl2pPr marL="108000" indent="0">
              <a:buNone/>
              <a:defRPr/>
            </a:lvl2pPr>
            <a:lvl3pPr marL="108000" indent="0">
              <a:buNone/>
              <a:defRPr/>
            </a:lvl3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спис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6476" y="296652"/>
            <a:ext cx="7560000" cy="900113"/>
          </a:xfrm>
        </p:spPr>
        <p:txBody>
          <a:bodyPr/>
          <a:lstStyle>
            <a:lvl1pPr>
              <a:defRPr sz="4000" b="0">
                <a:solidFill>
                  <a:srgbClr val="006600"/>
                </a:solidFill>
                <a:latin typeface="Book Antiqua" pitchFamily="18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10"/>
          </p:nvPr>
        </p:nvSpPr>
        <p:spPr>
          <a:xfrm>
            <a:off x="1296476" y="1593342"/>
            <a:ext cx="7560000" cy="4860000"/>
          </a:xfrm>
        </p:spPr>
        <p:txBody>
          <a:bodyPr/>
          <a:lstStyle>
            <a:lvl1pPr marL="0" indent="360000">
              <a:buSzPct val="100000"/>
              <a:buFont typeface="Wingdings 2" pitchFamily="18" charset="2"/>
              <a:buChar char="·"/>
              <a:defRPr>
                <a:solidFill>
                  <a:srgbClr val="006600"/>
                </a:solidFill>
                <a:latin typeface="Book Antiqua" pitchFamily="18" charset="0"/>
              </a:defRPr>
            </a:lvl1pPr>
            <a:lvl2pPr marL="360000" indent="252000">
              <a:buSzPct val="100000"/>
              <a:buFont typeface="Wingdings" pitchFamily="2" charset="2"/>
              <a:buChar char="§"/>
              <a:defRPr>
                <a:solidFill>
                  <a:srgbClr val="006600"/>
                </a:solidFill>
                <a:latin typeface="Book Antiqua" pitchFamily="18" charset="0"/>
              </a:defRPr>
            </a:lvl2pPr>
            <a:lvl3pPr marL="720000" indent="180000">
              <a:buSzPct val="100000"/>
              <a:buFont typeface="Arial" pitchFamily="34" charset="0"/>
              <a:buChar char="•"/>
              <a:defRPr>
                <a:solidFill>
                  <a:srgbClr val="006600"/>
                </a:solidFill>
                <a:latin typeface="Book Antiqua" pitchFamily="18" charset="0"/>
              </a:defRPr>
            </a:lvl3pPr>
            <a:lvl4pPr>
              <a:buFont typeface="Wingdings 2" pitchFamily="18" charset="2"/>
              <a:buChar char="·"/>
              <a:defRPr>
                <a:solidFill>
                  <a:schemeClr val="bg2">
                    <a:lumMod val="25000"/>
                  </a:schemeClr>
                </a:solidFill>
              </a:defRPr>
            </a:lvl4pPr>
            <a:lvl5pPr>
              <a:buFont typeface="Wingdings 2" pitchFamily="18" charset="2"/>
              <a:buChar char="·"/>
              <a:defRPr>
                <a:solidFill>
                  <a:schemeClr val="bg2">
                    <a:lumMod val="2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6476" y="296652"/>
            <a:ext cx="7560000" cy="900113"/>
          </a:xfrm>
        </p:spPr>
        <p:txBody>
          <a:bodyPr/>
          <a:lstStyle>
            <a:lvl1pPr>
              <a:defRPr sz="4000" b="0">
                <a:solidFill>
                  <a:srgbClr val="006600"/>
                </a:solidFill>
                <a:latin typeface="Book Antiqua" pitchFamily="18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296476" y="1592796"/>
            <a:ext cx="3600000" cy="4860000"/>
          </a:xfrm>
        </p:spPr>
        <p:txBody>
          <a:bodyPr/>
          <a:lstStyle>
            <a:lvl1pPr>
              <a:buFont typeface="Wingdings 2" pitchFamily="18" charset="2"/>
              <a:buChar char="·"/>
              <a:defRPr sz="2800">
                <a:solidFill>
                  <a:srgbClr val="006600"/>
                </a:solidFill>
                <a:latin typeface="Book Antiqua" pitchFamily="18" charset="0"/>
              </a:defRPr>
            </a:lvl1pPr>
            <a:lvl2pPr>
              <a:buFont typeface="Wingdings" pitchFamily="2" charset="2"/>
              <a:buChar char="§"/>
              <a:defRPr sz="2400">
                <a:solidFill>
                  <a:srgbClr val="006600"/>
                </a:solidFill>
                <a:latin typeface="Book Antiqua" pitchFamily="18" charset="0"/>
              </a:defRPr>
            </a:lvl2pPr>
            <a:lvl3pPr>
              <a:defRPr sz="2000">
                <a:solidFill>
                  <a:srgbClr val="006600"/>
                </a:solidFill>
                <a:latin typeface="Book Antiqua" pitchFamily="18" charset="0"/>
              </a:defRPr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56476" y="1592796"/>
            <a:ext cx="3600000" cy="4860000"/>
          </a:xfrm>
        </p:spPr>
        <p:txBody>
          <a:bodyPr/>
          <a:lstStyle>
            <a:lvl1pPr>
              <a:buFont typeface="Wingdings 2" pitchFamily="18" charset="2"/>
              <a:buChar char="·"/>
              <a:defRPr sz="2800">
                <a:solidFill>
                  <a:srgbClr val="006600"/>
                </a:solidFill>
                <a:latin typeface="Book Antiqua" pitchFamily="18" charset="0"/>
              </a:defRPr>
            </a:lvl1pPr>
            <a:lvl2pPr>
              <a:buFont typeface="Wingdings" pitchFamily="2" charset="2"/>
              <a:buChar char="§"/>
              <a:defRPr sz="2400">
                <a:solidFill>
                  <a:srgbClr val="006600"/>
                </a:solidFill>
                <a:latin typeface="Book Antiqua" pitchFamily="18" charset="0"/>
              </a:defRPr>
            </a:lvl2pPr>
            <a:lvl3pPr>
              <a:defRPr sz="2000">
                <a:solidFill>
                  <a:srgbClr val="006600"/>
                </a:solidFill>
                <a:latin typeface="Book Antiqua" pitchFamily="18" charset="0"/>
              </a:defRPr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8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1296988" y="296863"/>
            <a:ext cx="7559675" cy="900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1296988" y="1631950"/>
            <a:ext cx="7559675" cy="4859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rgbClr val="006600"/>
          </a:solidFill>
          <a:latin typeface="Book Antiqua" pitchFamily="18" charset="0"/>
          <a:ea typeface="+mj-ea"/>
          <a:cs typeface="Arial" pitchFamily="34" charset="0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006600"/>
          </a:solidFill>
          <a:latin typeface="Book Antiqua" pitchFamily="18" charset="0"/>
          <a:cs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006600"/>
          </a:solidFill>
          <a:latin typeface="Book Antiqua" pitchFamily="18" charset="0"/>
          <a:cs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006600"/>
          </a:solidFill>
          <a:latin typeface="Book Antiqua" pitchFamily="18" charset="0"/>
          <a:cs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006600"/>
          </a:solidFill>
          <a:latin typeface="Book Antiqua" pitchFamily="18" charset="0"/>
          <a:cs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17375E"/>
          </a:solidFill>
          <a:latin typeface="Arial" charset="0"/>
          <a:cs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17375E"/>
          </a:solidFill>
          <a:latin typeface="Arial" charset="0"/>
          <a:cs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17375E"/>
          </a:solidFill>
          <a:latin typeface="Arial" charset="0"/>
          <a:cs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17375E"/>
          </a:solidFill>
          <a:latin typeface="Arial" charset="0"/>
          <a:cs typeface="Arial" charset="0"/>
        </a:defRPr>
      </a:lvl9pPr>
    </p:titleStyle>
    <p:bodyStyle>
      <a:lvl1pPr indent="358775" algn="l" rtl="0" eaLnBrk="1" fontAlgn="base" hangingPunct="1">
        <a:spcBef>
          <a:spcPct val="20000"/>
        </a:spcBef>
        <a:spcAft>
          <a:spcPct val="0"/>
        </a:spcAft>
        <a:buFont typeface="Wingdings 2" pitchFamily="18" charset="2"/>
        <a:buChar char="·"/>
        <a:defRPr sz="2800" kern="1200">
          <a:solidFill>
            <a:srgbClr val="006600"/>
          </a:solidFill>
          <a:latin typeface="Book Antiqua" pitchFamily="18" charset="0"/>
          <a:ea typeface="+mn-ea"/>
          <a:cs typeface="Arial" pitchFamily="34" charset="0"/>
        </a:defRPr>
      </a:lvl1pPr>
      <a:lvl2pPr marL="358775" indent="250825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§"/>
        <a:defRPr sz="2400" kern="1200">
          <a:solidFill>
            <a:srgbClr val="006600"/>
          </a:solidFill>
          <a:latin typeface="Book Antiqua" pitchFamily="18" charset="0"/>
          <a:ea typeface="+mn-ea"/>
          <a:cs typeface="Arial" pitchFamily="34" charset="0"/>
        </a:defRPr>
      </a:lvl2pPr>
      <a:lvl3pPr marL="719138" indent="179388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000" kern="1200">
          <a:solidFill>
            <a:srgbClr val="006600"/>
          </a:solidFill>
          <a:latin typeface="Book Antiqua" pitchFamily="18" charset="0"/>
          <a:ea typeface="+mn-ea"/>
          <a:cs typeface="Arial" pitchFamily="34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rgbClr val="17375E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rgbClr val="17375E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.v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7.gif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7.gif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7.gif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7.gif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1.png"/><Relationship Id="rId4" Type="http://schemas.openxmlformats.org/officeDocument/2006/relationships/image" Target="../media/image7.g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2.jpeg"/><Relationship Id="rId4" Type="http://schemas.openxmlformats.org/officeDocument/2006/relationships/image" Target="../media/image7.g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3.png"/><Relationship Id="rId4" Type="http://schemas.openxmlformats.org/officeDocument/2006/relationships/image" Target="../media/image7.gi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4.jpeg"/><Relationship Id="rId4" Type="http://schemas.openxmlformats.org/officeDocument/2006/relationships/image" Target="../media/image7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917777761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6897286" y="4437112"/>
            <a:ext cx="2246714" cy="2052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899592" y="620688"/>
            <a:ext cx="7416824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latin typeface="Arial" pitchFamily="34" charset="0"/>
                <a:cs typeface="Arial" pitchFamily="34" charset="0"/>
              </a:rPr>
              <a:t>Ребята!</a:t>
            </a:r>
          </a:p>
          <a:p>
            <a:pPr algn="ctr">
              <a:defRPr/>
            </a:pPr>
            <a:r>
              <a:rPr lang="ru-RU" sz="3200" b="1" dirty="0" smtClean="0">
                <a:latin typeface="Arial" pitchFamily="34" charset="0"/>
                <a:cs typeface="Arial" pitchFamily="34" charset="0"/>
              </a:rPr>
              <a:t>Давайте повторим правописание  словарных слов. Читайте загадку и записывайте отгадку в тетрадь. </a:t>
            </a:r>
          </a:p>
          <a:p>
            <a:pPr algn="ctr">
              <a:defRPr/>
            </a:pPr>
            <a:r>
              <a:rPr lang="ru-RU" sz="3200" b="1" dirty="0" smtClean="0">
                <a:latin typeface="Arial" pitchFamily="34" charset="0"/>
                <a:cs typeface="Arial" pitchFamily="34" charset="0"/>
              </a:rPr>
              <a:t>Для проверки нажмите на знак       .        Для перехода на следующий слайд нажимайте на      .</a:t>
            </a:r>
          </a:p>
          <a:p>
            <a:pPr algn="ctr">
              <a:defRPr/>
            </a:pPr>
            <a:r>
              <a:rPr lang="ru-RU" sz="3200" b="1" dirty="0" smtClean="0">
                <a:latin typeface="Arial" pitchFamily="34" charset="0"/>
                <a:cs typeface="Arial" pitchFamily="34" charset="0"/>
              </a:rPr>
              <a:t>Удачи!</a:t>
            </a:r>
          </a:p>
          <a:p>
            <a:pPr algn="ctr"/>
            <a:endParaRPr lang="ru-RU" sz="3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Управляющая кнопка: далее 5">
            <a:hlinkClick r:id="" action="ppaction://hlinkshowjump?jump=nextslide" highlightClick="1"/>
          </p:cNvPr>
          <p:cNvSpPr/>
          <p:nvPr/>
        </p:nvSpPr>
        <p:spPr>
          <a:xfrm>
            <a:off x="8100392" y="332656"/>
            <a:ext cx="576064" cy="576064"/>
          </a:xfrm>
          <a:prstGeom prst="actionButtonForwardNex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Управляющая кнопка: далее 6">
            <a:hlinkClick r:id="" action="ppaction://hlinkshowjump?jump=nextslide" highlightClick="1"/>
          </p:cNvPr>
          <p:cNvSpPr/>
          <p:nvPr/>
        </p:nvSpPr>
        <p:spPr>
          <a:xfrm>
            <a:off x="5652120" y="3573016"/>
            <a:ext cx="576064" cy="504056"/>
          </a:xfrm>
          <a:prstGeom prst="actionButtonForwardNex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Управляющая кнопка: справка 7">
            <a:hlinkClick r:id="" action="ppaction://noaction" highlightClick="1"/>
          </p:cNvPr>
          <p:cNvSpPr/>
          <p:nvPr/>
        </p:nvSpPr>
        <p:spPr>
          <a:xfrm>
            <a:off x="7452320" y="2636912"/>
            <a:ext cx="504056" cy="504056"/>
          </a:xfrm>
          <a:prstGeom prst="actionButtonHelp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Работа по учебнику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ru-RU" dirty="0" smtClean="0"/>
              <a:t>С. 64, № 111</a:t>
            </a:r>
          </a:p>
          <a:p>
            <a:r>
              <a:rPr lang="en-US" i="1" dirty="0" smtClean="0"/>
              <a:t>I </a:t>
            </a:r>
            <a:r>
              <a:rPr lang="ru-RU" i="1" dirty="0" smtClean="0"/>
              <a:t>вариант </a:t>
            </a:r>
            <a:r>
              <a:rPr lang="ru-RU" dirty="0" smtClean="0"/>
              <a:t>– выписать имена существительные, которые употребляются только в единственном числе.</a:t>
            </a:r>
          </a:p>
          <a:p>
            <a:endParaRPr lang="ru-RU" dirty="0" smtClean="0"/>
          </a:p>
          <a:p>
            <a:r>
              <a:rPr lang="en-US" i="1" dirty="0" smtClean="0"/>
              <a:t>II </a:t>
            </a:r>
            <a:r>
              <a:rPr lang="ru-RU" i="1" dirty="0" smtClean="0"/>
              <a:t>вариант </a:t>
            </a:r>
            <a:r>
              <a:rPr lang="ru-RU" dirty="0" smtClean="0"/>
              <a:t>– выписать имена существительные, которые употребляются только во множественном числе.</a:t>
            </a:r>
            <a:endParaRPr lang="ru-RU" dirty="0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Проверьте правильность выполнения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I </a:t>
            </a:r>
            <a:r>
              <a:rPr lang="ru-RU" dirty="0" smtClean="0"/>
              <a:t>вариант (ед.ч.) </a:t>
            </a:r>
          </a:p>
          <a:p>
            <a:r>
              <a:rPr lang="ru-RU" dirty="0" smtClean="0"/>
              <a:t>Сахар, молоко, метро, творог.</a:t>
            </a:r>
          </a:p>
          <a:p>
            <a:endParaRPr lang="ru-RU" dirty="0" smtClean="0"/>
          </a:p>
          <a:p>
            <a:r>
              <a:rPr lang="en-US" dirty="0" smtClean="0"/>
              <a:t>II </a:t>
            </a:r>
            <a:r>
              <a:rPr lang="ru-RU" dirty="0" smtClean="0"/>
              <a:t>вариант (мн.ч.)</a:t>
            </a:r>
          </a:p>
          <a:p>
            <a:r>
              <a:rPr lang="ru-RU" dirty="0" smtClean="0"/>
              <a:t>Санки, ножницы, очки, весы.</a:t>
            </a:r>
            <a:endParaRPr lang="ru-RU" dirty="0"/>
          </a:p>
        </p:txBody>
      </p:sp>
    </p:spTree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algn="ctr"/>
            <a:r>
              <a:rPr lang="ru-RU" sz="4400" dirty="0" smtClean="0"/>
              <a:t>Поздравляем наших пап с наступающим праздником!</a:t>
            </a:r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 новых встреч!</a:t>
            </a:r>
            <a:endParaRPr lang="ru-RU" dirty="0"/>
          </a:p>
        </p:txBody>
      </p:sp>
      <p:pic>
        <p:nvPicPr>
          <p:cNvPr id="22530" name="Picture 2" descr="C:\Users\Admin\AppData\Local\Microsoft\Windows\Temporary Internet Files\Content.IE5\0USS1KBR\1024px-Smiley_icon.svg[1]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45568" y="1593850"/>
            <a:ext cx="4859338" cy="48593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хохлома.JPG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555776" y="0"/>
            <a:ext cx="3960000" cy="3960000"/>
          </a:xfrm>
          <a:prstGeom prst="rect">
            <a:avLst/>
          </a:prstGeom>
        </p:spPr>
      </p:pic>
      <p:sp>
        <p:nvSpPr>
          <p:cNvPr id="3" name="Овал 2"/>
          <p:cNvSpPr/>
          <p:nvPr/>
        </p:nvSpPr>
        <p:spPr>
          <a:xfrm>
            <a:off x="3131840" y="620688"/>
            <a:ext cx="2844008" cy="273630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10" name="Группа 9"/>
          <p:cNvGrpSpPr/>
          <p:nvPr/>
        </p:nvGrpSpPr>
        <p:grpSpPr>
          <a:xfrm>
            <a:off x="2771800" y="260648"/>
            <a:ext cx="3528392" cy="3528392"/>
            <a:chOff x="2771800" y="260648"/>
            <a:chExt cx="3528392" cy="3528392"/>
          </a:xfrm>
        </p:grpSpPr>
        <p:pic>
          <p:nvPicPr>
            <p:cNvPr id="7" name="Рисунок 6" descr="apple_PNG12453.png"/>
            <p:cNvPicPr>
              <a:picLocks noChangeAspect="1"/>
            </p:cNvPicPr>
            <p:nvPr/>
          </p:nvPicPr>
          <p:blipFill>
            <a:blip r:embed="rId3" cstate="email"/>
            <a:stretch>
              <a:fillRect/>
            </a:stretch>
          </p:blipFill>
          <p:spPr>
            <a:xfrm>
              <a:off x="2771800" y="620688"/>
              <a:ext cx="651282" cy="792087"/>
            </a:xfrm>
            <a:prstGeom prst="rect">
              <a:avLst/>
            </a:prstGeom>
          </p:spPr>
        </p:pic>
        <p:sp>
          <p:nvSpPr>
            <p:cNvPr id="6" name="Овал 5"/>
            <p:cNvSpPr/>
            <p:nvPr/>
          </p:nvSpPr>
          <p:spPr>
            <a:xfrm>
              <a:off x="2771800" y="260648"/>
              <a:ext cx="3528392" cy="3528392"/>
            </a:xfrm>
            <a:prstGeom prst="ellipse">
              <a:avLst/>
            </a:prstGeom>
            <a:solidFill>
              <a:schemeClr val="accent1">
                <a:alpha val="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1" name="TextBox 10"/>
          <p:cNvSpPr txBox="1"/>
          <p:nvPr/>
        </p:nvSpPr>
        <p:spPr>
          <a:xfrm>
            <a:off x="3275856" y="1556792"/>
            <a:ext cx="259228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dirty="0" smtClean="0">
                <a:latin typeface="Arial" pitchFamily="34" charset="0"/>
                <a:cs typeface="Arial" pitchFamily="34" charset="0"/>
              </a:rPr>
              <a:t>б</a:t>
            </a:r>
            <a:r>
              <a:rPr lang="ru-RU" sz="5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е</a:t>
            </a:r>
            <a:r>
              <a:rPr lang="ru-RU" sz="5400" dirty="0" smtClean="0">
                <a:latin typeface="Arial" pitchFamily="34" charset="0"/>
                <a:cs typeface="Arial" pitchFamily="34" charset="0"/>
              </a:rPr>
              <a:t>рёза</a:t>
            </a:r>
            <a:endParaRPr lang="ru-RU" sz="5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Управляющая кнопка: справка 13">
            <a:hlinkClick r:id="" action="ppaction://noaction" highlightClick="1"/>
          </p:cNvPr>
          <p:cNvSpPr/>
          <p:nvPr/>
        </p:nvSpPr>
        <p:spPr>
          <a:xfrm>
            <a:off x="1043608" y="4869160"/>
            <a:ext cx="720080" cy="720000"/>
          </a:xfrm>
          <a:prstGeom prst="actionButtonHelp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Овал 14"/>
          <p:cNvSpPr/>
          <p:nvPr/>
        </p:nvSpPr>
        <p:spPr>
          <a:xfrm>
            <a:off x="3203848" y="692696"/>
            <a:ext cx="2664296" cy="2664296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18" name="TextBox 17"/>
          <p:cNvSpPr txBox="1"/>
          <p:nvPr/>
        </p:nvSpPr>
        <p:spPr>
          <a:xfrm>
            <a:off x="1619672" y="4365104"/>
            <a:ext cx="576064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Arial" pitchFamily="34" charset="0"/>
                <a:cs typeface="Arial" pitchFamily="34" charset="0"/>
              </a:rPr>
              <a:t>Это дерево — символ России,</a:t>
            </a:r>
            <a:br>
              <a:rPr lang="ru-RU" sz="2400" b="1" dirty="0" smtClean="0">
                <a:latin typeface="Arial" pitchFamily="34" charset="0"/>
                <a:cs typeface="Arial" pitchFamily="34" charset="0"/>
              </a:rPr>
            </a:b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От него исходит нежный свет,</a:t>
            </a:r>
            <a:br>
              <a:rPr lang="ru-RU" sz="2400" b="1" dirty="0" smtClean="0">
                <a:latin typeface="Arial" pitchFamily="34" charset="0"/>
                <a:cs typeface="Arial" pitchFamily="34" charset="0"/>
              </a:rPr>
            </a:b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Делится своей целебной силой,</a:t>
            </a:r>
            <a:br>
              <a:rPr lang="ru-RU" sz="2400" b="1" dirty="0" smtClean="0">
                <a:latin typeface="Arial" pitchFamily="34" charset="0"/>
                <a:cs typeface="Arial" pitchFamily="34" charset="0"/>
              </a:rPr>
            </a:b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И роднее дерева нам нет.</a:t>
            </a:r>
            <a:endParaRPr lang="ru-RU" sz="24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9" name="Рисунок 18" descr="16795564.pn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5868144" y="980728"/>
            <a:ext cx="2736303" cy="4890008"/>
          </a:xfrm>
          <a:prstGeom prst="rect">
            <a:avLst/>
          </a:prstGeom>
        </p:spPr>
      </p:pic>
      <p:pic>
        <p:nvPicPr>
          <p:cNvPr id="20" name="Рисунок 19" descr="917777761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 flipH="1">
            <a:off x="1043608" y="3068960"/>
            <a:ext cx="1428750" cy="1304925"/>
          </a:xfrm>
          <a:prstGeom prst="rect">
            <a:avLst/>
          </a:prstGeom>
        </p:spPr>
      </p:pic>
      <p:sp>
        <p:nvSpPr>
          <p:cNvPr id="13" name="Управляющая кнопка: далее 12">
            <a:hlinkClick r:id="" action="ppaction://hlinkshowjump?jump=nextslide" highlightClick="1"/>
          </p:cNvPr>
          <p:cNvSpPr/>
          <p:nvPr/>
        </p:nvSpPr>
        <p:spPr>
          <a:xfrm>
            <a:off x="8100392" y="332656"/>
            <a:ext cx="576064" cy="576064"/>
          </a:xfrm>
          <a:prstGeom prst="actionButtonForwardNex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8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" dur="8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79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8000"/>
                            </p:stCondLst>
                            <p:childTnLst>
                              <p:par>
                                <p:cTn id="14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3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3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хохлома.JPG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555776" y="0"/>
            <a:ext cx="3960000" cy="3960000"/>
          </a:xfrm>
          <a:prstGeom prst="rect">
            <a:avLst/>
          </a:prstGeom>
        </p:spPr>
      </p:pic>
      <p:sp>
        <p:nvSpPr>
          <p:cNvPr id="3" name="Овал 2"/>
          <p:cNvSpPr/>
          <p:nvPr/>
        </p:nvSpPr>
        <p:spPr>
          <a:xfrm>
            <a:off x="3131840" y="620688"/>
            <a:ext cx="2844008" cy="273630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2" name="Группа 9"/>
          <p:cNvGrpSpPr/>
          <p:nvPr/>
        </p:nvGrpSpPr>
        <p:grpSpPr>
          <a:xfrm>
            <a:off x="2771800" y="260648"/>
            <a:ext cx="3528392" cy="3528392"/>
            <a:chOff x="2771800" y="260648"/>
            <a:chExt cx="3528392" cy="3528392"/>
          </a:xfrm>
        </p:grpSpPr>
        <p:pic>
          <p:nvPicPr>
            <p:cNvPr id="7" name="Рисунок 6" descr="apple_PNG12453.png"/>
            <p:cNvPicPr>
              <a:picLocks noChangeAspect="1"/>
            </p:cNvPicPr>
            <p:nvPr/>
          </p:nvPicPr>
          <p:blipFill>
            <a:blip r:embed="rId3" cstate="email"/>
            <a:stretch>
              <a:fillRect/>
            </a:stretch>
          </p:blipFill>
          <p:spPr>
            <a:xfrm>
              <a:off x="2771800" y="620688"/>
              <a:ext cx="651282" cy="792087"/>
            </a:xfrm>
            <a:prstGeom prst="rect">
              <a:avLst/>
            </a:prstGeom>
          </p:spPr>
        </p:pic>
        <p:sp>
          <p:nvSpPr>
            <p:cNvPr id="6" name="Овал 5"/>
            <p:cNvSpPr/>
            <p:nvPr/>
          </p:nvSpPr>
          <p:spPr>
            <a:xfrm>
              <a:off x="2771800" y="260648"/>
              <a:ext cx="3528392" cy="3528392"/>
            </a:xfrm>
            <a:prstGeom prst="ellipse">
              <a:avLst/>
            </a:prstGeom>
            <a:solidFill>
              <a:schemeClr val="accent1">
                <a:alpha val="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1" name="TextBox 10"/>
          <p:cNvSpPr txBox="1"/>
          <p:nvPr/>
        </p:nvSpPr>
        <p:spPr>
          <a:xfrm>
            <a:off x="3563888" y="1628800"/>
            <a:ext cx="194421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dirty="0" smtClean="0">
                <a:latin typeface="Arial" pitchFamily="34" charset="0"/>
                <a:cs typeface="Arial" pitchFamily="34" charset="0"/>
              </a:rPr>
              <a:t>п</a:t>
            </a:r>
            <a:r>
              <a:rPr lang="ru-RU" sz="5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е</a:t>
            </a:r>
            <a:r>
              <a:rPr lang="ru-RU" sz="5400" dirty="0" smtClean="0">
                <a:latin typeface="Arial" pitchFamily="34" charset="0"/>
                <a:cs typeface="Arial" pitchFamily="34" charset="0"/>
              </a:rPr>
              <a:t>тух</a:t>
            </a:r>
            <a:endParaRPr lang="ru-RU" sz="5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Управляющая кнопка: справка 13">
            <a:hlinkClick r:id="" action="ppaction://noaction" highlightClick="1"/>
          </p:cNvPr>
          <p:cNvSpPr/>
          <p:nvPr/>
        </p:nvSpPr>
        <p:spPr>
          <a:xfrm>
            <a:off x="1043608" y="4869160"/>
            <a:ext cx="720080" cy="792088"/>
          </a:xfrm>
          <a:prstGeom prst="actionButtonHelp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Овал 14"/>
          <p:cNvSpPr/>
          <p:nvPr/>
        </p:nvSpPr>
        <p:spPr>
          <a:xfrm>
            <a:off x="3203848" y="620688"/>
            <a:ext cx="2664296" cy="2664296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TextBox 17"/>
          <p:cNvSpPr txBox="1"/>
          <p:nvPr/>
        </p:nvSpPr>
        <p:spPr>
          <a:xfrm>
            <a:off x="1619672" y="4365104"/>
            <a:ext cx="576064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Он - будильник предрассветный</a:t>
            </a:r>
            <a:br>
              <a:rPr lang="ru-RU" sz="2400" b="1" dirty="0" smtClean="0">
                <a:latin typeface="Arial" pitchFamily="34" charset="0"/>
                <a:cs typeface="Arial" pitchFamily="34" charset="0"/>
              </a:rPr>
            </a:b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И красавец разноцветный.</a:t>
            </a:r>
            <a:br>
              <a:rPr lang="ru-RU" sz="2400" b="1" dirty="0" smtClean="0">
                <a:latin typeface="Arial" pitchFamily="34" charset="0"/>
                <a:cs typeface="Arial" pitchFamily="34" charset="0"/>
              </a:rPr>
            </a:b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У него роскошный хвост.</a:t>
            </a:r>
            <a:br>
              <a:rPr lang="ru-RU" sz="2400" b="1" dirty="0" smtClean="0">
                <a:latin typeface="Arial" pitchFamily="34" charset="0"/>
                <a:cs typeface="Arial" pitchFamily="34" charset="0"/>
              </a:rPr>
            </a:b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Нравом он совсем не прост.</a:t>
            </a:r>
            <a:endParaRPr lang="ru-RU" sz="24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7" name="Рисунок 16" descr="0_5c532_7e266b8a_XL.pn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6588224" y="3140968"/>
            <a:ext cx="2232248" cy="2377893"/>
          </a:xfrm>
          <a:prstGeom prst="rect">
            <a:avLst/>
          </a:prstGeom>
        </p:spPr>
      </p:pic>
      <p:pic>
        <p:nvPicPr>
          <p:cNvPr id="20" name="Рисунок 19" descr="917777761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 flipH="1">
            <a:off x="1043608" y="3068960"/>
            <a:ext cx="1428750" cy="1304925"/>
          </a:xfrm>
          <a:prstGeom prst="rect">
            <a:avLst/>
          </a:prstGeom>
        </p:spPr>
      </p:pic>
      <p:sp>
        <p:nvSpPr>
          <p:cNvPr id="13" name="Управляющая кнопка: далее 12">
            <a:hlinkClick r:id="" action="ppaction://hlinkshowjump?jump=nextslide" highlightClick="1"/>
          </p:cNvPr>
          <p:cNvSpPr/>
          <p:nvPr/>
        </p:nvSpPr>
        <p:spPr>
          <a:xfrm>
            <a:off x="8100392" y="332656"/>
            <a:ext cx="576064" cy="576064"/>
          </a:xfrm>
          <a:prstGeom prst="actionButtonForwardNex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8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" dur="8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79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8000"/>
                            </p:stCondLst>
                            <p:childTnLst>
                              <p:par>
                                <p:cTn id="14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3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3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хохлома.JPG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555776" y="0"/>
            <a:ext cx="3960000" cy="3960000"/>
          </a:xfrm>
          <a:prstGeom prst="rect">
            <a:avLst/>
          </a:prstGeom>
        </p:spPr>
      </p:pic>
      <p:sp>
        <p:nvSpPr>
          <p:cNvPr id="3" name="Овал 2"/>
          <p:cNvSpPr/>
          <p:nvPr/>
        </p:nvSpPr>
        <p:spPr>
          <a:xfrm>
            <a:off x="3131840" y="620688"/>
            <a:ext cx="2844008" cy="273630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2" name="Группа 9"/>
          <p:cNvGrpSpPr/>
          <p:nvPr/>
        </p:nvGrpSpPr>
        <p:grpSpPr>
          <a:xfrm>
            <a:off x="2771800" y="260648"/>
            <a:ext cx="3528392" cy="3528392"/>
            <a:chOff x="2771800" y="260648"/>
            <a:chExt cx="3528392" cy="3528392"/>
          </a:xfrm>
        </p:grpSpPr>
        <p:pic>
          <p:nvPicPr>
            <p:cNvPr id="7" name="Рисунок 6" descr="apple_PNG12453.png"/>
            <p:cNvPicPr>
              <a:picLocks noChangeAspect="1"/>
            </p:cNvPicPr>
            <p:nvPr/>
          </p:nvPicPr>
          <p:blipFill>
            <a:blip r:embed="rId3" cstate="email"/>
            <a:stretch>
              <a:fillRect/>
            </a:stretch>
          </p:blipFill>
          <p:spPr>
            <a:xfrm>
              <a:off x="2771800" y="620688"/>
              <a:ext cx="651282" cy="792087"/>
            </a:xfrm>
            <a:prstGeom prst="rect">
              <a:avLst/>
            </a:prstGeom>
          </p:spPr>
        </p:pic>
        <p:sp>
          <p:nvSpPr>
            <p:cNvPr id="6" name="Овал 5"/>
            <p:cNvSpPr/>
            <p:nvPr/>
          </p:nvSpPr>
          <p:spPr>
            <a:xfrm>
              <a:off x="2771800" y="260648"/>
              <a:ext cx="3528392" cy="3528392"/>
            </a:xfrm>
            <a:prstGeom prst="ellipse">
              <a:avLst/>
            </a:prstGeom>
            <a:solidFill>
              <a:schemeClr val="accent1">
                <a:alpha val="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1" name="TextBox 10"/>
          <p:cNvSpPr txBox="1"/>
          <p:nvPr/>
        </p:nvSpPr>
        <p:spPr>
          <a:xfrm>
            <a:off x="2987824" y="1628800"/>
            <a:ext cx="324036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dirty="0" smtClean="0">
                <a:latin typeface="Arial" pitchFamily="34" charset="0"/>
                <a:cs typeface="Arial" pitchFamily="34" charset="0"/>
              </a:rPr>
              <a:t>пл</a:t>
            </a:r>
            <a:r>
              <a:rPr lang="ru-RU" sz="5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а</a:t>
            </a:r>
            <a:r>
              <a:rPr lang="ru-RU" sz="5400" dirty="0" smtClean="0">
                <a:latin typeface="Arial" pitchFamily="34" charset="0"/>
                <a:cs typeface="Arial" pitchFamily="34" charset="0"/>
              </a:rPr>
              <a:t>ток</a:t>
            </a:r>
            <a:endParaRPr lang="ru-RU" sz="5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Управляющая кнопка: справка 13">
            <a:hlinkClick r:id="" action="ppaction://noaction" highlightClick="1"/>
          </p:cNvPr>
          <p:cNvSpPr/>
          <p:nvPr/>
        </p:nvSpPr>
        <p:spPr>
          <a:xfrm>
            <a:off x="1043608" y="4869160"/>
            <a:ext cx="720080" cy="792088"/>
          </a:xfrm>
          <a:prstGeom prst="actionButtonHelp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Овал 14"/>
          <p:cNvSpPr/>
          <p:nvPr/>
        </p:nvSpPr>
        <p:spPr>
          <a:xfrm>
            <a:off x="3275856" y="620688"/>
            <a:ext cx="2664296" cy="2664296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TextBox 17"/>
          <p:cNvSpPr txBox="1"/>
          <p:nvPr/>
        </p:nvSpPr>
        <p:spPr>
          <a:xfrm>
            <a:off x="1835696" y="4005064"/>
            <a:ext cx="4968552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/>
            <a:r>
              <a:rPr lang="ru-RU" sz="2400" b="1" dirty="0" smtClean="0">
                <a:latin typeface="Arial" pitchFamily="34" charset="0"/>
                <a:cs typeface="Arial" pitchFamily="34" charset="0"/>
              </a:rPr>
              <a:t>Твоя бабушка повяжет,</a:t>
            </a:r>
          </a:p>
          <a:p>
            <a:pPr algn="ctr" fontAlgn="base"/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А потом тебе расскажет -</a:t>
            </a:r>
          </a:p>
          <a:p>
            <a:pPr algn="ctr" fontAlgn="base"/>
            <a:r>
              <a:rPr lang="ru-RU" sz="2400" b="1" dirty="0" smtClean="0">
                <a:latin typeface="Arial" pitchFamily="34" charset="0"/>
                <a:cs typeface="Arial" pitchFamily="34" charset="0"/>
              </a:rPr>
              <a:t>Что 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за головной убор</a:t>
            </a:r>
          </a:p>
          <a:p>
            <a:pPr algn="ctr" fontAlgn="base"/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Знает, любит с давних пор.</a:t>
            </a:r>
          </a:p>
          <a:p>
            <a:pPr algn="ctr" fontAlgn="base"/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Даст материи кусок -</a:t>
            </a:r>
          </a:p>
          <a:p>
            <a:pPr algn="ctr" fontAlgn="base"/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Повяжи себе... </a:t>
            </a:r>
          </a:p>
          <a:p>
            <a:pPr algn="ctr"/>
            <a:endParaRPr lang="ru-RU" sz="24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7" name="Рисунок 16" descr="img5.pn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6300192" y="2636912"/>
            <a:ext cx="2520280" cy="2894029"/>
          </a:xfrm>
          <a:prstGeom prst="rect">
            <a:avLst/>
          </a:prstGeom>
        </p:spPr>
      </p:pic>
      <p:pic>
        <p:nvPicPr>
          <p:cNvPr id="20" name="Рисунок 19" descr="917777761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 flipH="1">
            <a:off x="1043608" y="3068960"/>
            <a:ext cx="1428750" cy="1304925"/>
          </a:xfrm>
          <a:prstGeom prst="rect">
            <a:avLst/>
          </a:prstGeom>
        </p:spPr>
      </p:pic>
      <p:sp>
        <p:nvSpPr>
          <p:cNvPr id="13" name="Управляющая кнопка: далее 12">
            <a:hlinkClick r:id="" action="ppaction://hlinkshowjump?jump=nextslide" highlightClick="1"/>
          </p:cNvPr>
          <p:cNvSpPr/>
          <p:nvPr/>
        </p:nvSpPr>
        <p:spPr>
          <a:xfrm>
            <a:off x="8100392" y="332656"/>
            <a:ext cx="576064" cy="576064"/>
          </a:xfrm>
          <a:prstGeom prst="actionButtonForwardNex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8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" dur="8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79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8000"/>
                            </p:stCondLst>
                            <p:childTnLst>
                              <p:par>
                                <p:cTn id="14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3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3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хохлома.JPG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555776" y="0"/>
            <a:ext cx="3960000" cy="3960000"/>
          </a:xfrm>
          <a:prstGeom prst="rect">
            <a:avLst/>
          </a:prstGeom>
        </p:spPr>
      </p:pic>
      <p:sp>
        <p:nvSpPr>
          <p:cNvPr id="3" name="Овал 2"/>
          <p:cNvSpPr/>
          <p:nvPr/>
        </p:nvSpPr>
        <p:spPr>
          <a:xfrm>
            <a:off x="3131840" y="620688"/>
            <a:ext cx="2844008" cy="273630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2" name="Группа 9"/>
          <p:cNvGrpSpPr/>
          <p:nvPr/>
        </p:nvGrpSpPr>
        <p:grpSpPr>
          <a:xfrm>
            <a:off x="2771800" y="260648"/>
            <a:ext cx="3528392" cy="3528392"/>
            <a:chOff x="2771800" y="260648"/>
            <a:chExt cx="3528392" cy="3528392"/>
          </a:xfrm>
        </p:grpSpPr>
        <p:pic>
          <p:nvPicPr>
            <p:cNvPr id="7" name="Рисунок 6" descr="apple_PNG12453.png"/>
            <p:cNvPicPr>
              <a:picLocks noChangeAspect="1"/>
            </p:cNvPicPr>
            <p:nvPr/>
          </p:nvPicPr>
          <p:blipFill>
            <a:blip r:embed="rId3" cstate="email"/>
            <a:stretch>
              <a:fillRect/>
            </a:stretch>
          </p:blipFill>
          <p:spPr>
            <a:xfrm>
              <a:off x="2771800" y="620688"/>
              <a:ext cx="651282" cy="792087"/>
            </a:xfrm>
            <a:prstGeom prst="rect">
              <a:avLst/>
            </a:prstGeom>
          </p:spPr>
        </p:pic>
        <p:sp>
          <p:nvSpPr>
            <p:cNvPr id="6" name="Овал 5"/>
            <p:cNvSpPr/>
            <p:nvPr/>
          </p:nvSpPr>
          <p:spPr>
            <a:xfrm>
              <a:off x="2771800" y="260648"/>
              <a:ext cx="3528392" cy="3528392"/>
            </a:xfrm>
            <a:prstGeom prst="ellipse">
              <a:avLst/>
            </a:prstGeom>
            <a:solidFill>
              <a:schemeClr val="accent1">
                <a:alpha val="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1" name="TextBox 10"/>
          <p:cNvSpPr txBox="1"/>
          <p:nvPr/>
        </p:nvSpPr>
        <p:spPr>
          <a:xfrm>
            <a:off x="3059832" y="1628800"/>
            <a:ext cx="288032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dirty="0" smtClean="0">
                <a:latin typeface="Arial" pitchFamily="34" charset="0"/>
                <a:cs typeface="Arial" pitchFamily="34" charset="0"/>
              </a:rPr>
              <a:t>к</a:t>
            </a:r>
            <a:r>
              <a:rPr lang="ru-RU" sz="5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а</a:t>
            </a:r>
            <a:r>
              <a:rPr lang="ru-RU" sz="5400" dirty="0" smtClean="0">
                <a:latin typeface="Arial" pitchFamily="34" charset="0"/>
                <a:cs typeface="Arial" pitchFamily="34" charset="0"/>
              </a:rPr>
              <a:t>пуста</a:t>
            </a:r>
            <a:endParaRPr lang="ru-RU" sz="5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Управляющая кнопка: справка 13">
            <a:hlinkClick r:id="" action="ppaction://noaction" highlightClick="1"/>
          </p:cNvPr>
          <p:cNvSpPr/>
          <p:nvPr/>
        </p:nvSpPr>
        <p:spPr>
          <a:xfrm>
            <a:off x="683568" y="5085184"/>
            <a:ext cx="720080" cy="792088"/>
          </a:xfrm>
          <a:prstGeom prst="actionButtonHelp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Овал 14"/>
          <p:cNvSpPr/>
          <p:nvPr/>
        </p:nvSpPr>
        <p:spPr>
          <a:xfrm>
            <a:off x="3203848" y="620688"/>
            <a:ext cx="2664296" cy="2664296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683568" y="4005064"/>
            <a:ext cx="45365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pic>
        <p:nvPicPr>
          <p:cNvPr id="20" name="Рисунок 19" descr="cabbage_PNG8801.pn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 flipH="1">
            <a:off x="6372200" y="2276872"/>
            <a:ext cx="2412776" cy="2632119"/>
          </a:xfrm>
          <a:prstGeom prst="rect">
            <a:avLst/>
          </a:prstGeom>
        </p:spPr>
      </p:pic>
      <p:sp>
        <p:nvSpPr>
          <p:cNvPr id="21" name="TextBox 20"/>
          <p:cNvSpPr txBox="1"/>
          <p:nvPr/>
        </p:nvSpPr>
        <p:spPr>
          <a:xfrm>
            <a:off x="1907704" y="4293096"/>
            <a:ext cx="532859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Arial" pitchFamily="34" charset="0"/>
                <a:cs typeface="Arial" pitchFamily="34" charset="0"/>
              </a:rPr>
              <a:t>Расселась барыня на грядке,</a:t>
            </a:r>
            <a:br>
              <a:rPr lang="ru-RU" sz="2400" b="1" dirty="0" smtClean="0">
                <a:latin typeface="Arial" pitchFamily="34" charset="0"/>
                <a:cs typeface="Arial" pitchFamily="34" charset="0"/>
              </a:rPr>
            </a:b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Одета в шумные шелка.</a:t>
            </a:r>
            <a:br>
              <a:rPr lang="ru-RU" sz="2400" b="1" dirty="0" smtClean="0">
                <a:latin typeface="Arial" pitchFamily="34" charset="0"/>
                <a:cs typeface="Arial" pitchFamily="34" charset="0"/>
              </a:rPr>
            </a:b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Мы для нее готовим кадки</a:t>
            </a:r>
            <a:br>
              <a:rPr lang="ru-RU" sz="2400" b="1" dirty="0" smtClean="0">
                <a:latin typeface="Arial" pitchFamily="34" charset="0"/>
                <a:cs typeface="Arial" pitchFamily="34" charset="0"/>
              </a:rPr>
            </a:b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И крупной соли полмешка.</a:t>
            </a:r>
            <a:endParaRPr lang="ru-RU" sz="24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22" name="Рисунок 21" descr="917777761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 flipH="1">
            <a:off x="1043608" y="3068960"/>
            <a:ext cx="1428750" cy="1304925"/>
          </a:xfrm>
          <a:prstGeom prst="rect">
            <a:avLst/>
          </a:prstGeom>
        </p:spPr>
      </p:pic>
      <p:sp>
        <p:nvSpPr>
          <p:cNvPr id="16" name="Управляющая кнопка: далее 15">
            <a:hlinkClick r:id="" action="ppaction://hlinkshowjump?jump=nextslide" highlightClick="1"/>
          </p:cNvPr>
          <p:cNvSpPr/>
          <p:nvPr/>
        </p:nvSpPr>
        <p:spPr>
          <a:xfrm>
            <a:off x="8100392" y="332656"/>
            <a:ext cx="576064" cy="576064"/>
          </a:xfrm>
          <a:prstGeom prst="actionButtonForwardNex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8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" dur="8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79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8000"/>
                            </p:stCondLst>
                            <p:childTnLst>
                              <p:par>
                                <p:cTn id="14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3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3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хохлома.JPG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555776" y="0"/>
            <a:ext cx="3960000" cy="3960000"/>
          </a:xfrm>
          <a:prstGeom prst="rect">
            <a:avLst/>
          </a:prstGeom>
        </p:spPr>
      </p:pic>
      <p:sp>
        <p:nvSpPr>
          <p:cNvPr id="3" name="Овал 2"/>
          <p:cNvSpPr/>
          <p:nvPr/>
        </p:nvSpPr>
        <p:spPr>
          <a:xfrm>
            <a:off x="3131840" y="620688"/>
            <a:ext cx="2844008" cy="273630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2" name="Группа 9"/>
          <p:cNvGrpSpPr/>
          <p:nvPr/>
        </p:nvGrpSpPr>
        <p:grpSpPr>
          <a:xfrm>
            <a:off x="2771800" y="260648"/>
            <a:ext cx="3528392" cy="3528392"/>
            <a:chOff x="2771800" y="260648"/>
            <a:chExt cx="3528392" cy="3528392"/>
          </a:xfrm>
        </p:grpSpPr>
        <p:pic>
          <p:nvPicPr>
            <p:cNvPr id="7" name="Рисунок 6" descr="apple_PNG12453.png"/>
            <p:cNvPicPr>
              <a:picLocks noChangeAspect="1"/>
            </p:cNvPicPr>
            <p:nvPr/>
          </p:nvPicPr>
          <p:blipFill>
            <a:blip r:embed="rId3" cstate="email"/>
            <a:stretch>
              <a:fillRect/>
            </a:stretch>
          </p:blipFill>
          <p:spPr>
            <a:xfrm>
              <a:off x="2771800" y="620688"/>
              <a:ext cx="651282" cy="792087"/>
            </a:xfrm>
            <a:prstGeom prst="rect">
              <a:avLst/>
            </a:prstGeom>
          </p:spPr>
        </p:pic>
        <p:sp>
          <p:nvSpPr>
            <p:cNvPr id="6" name="Овал 5"/>
            <p:cNvSpPr/>
            <p:nvPr/>
          </p:nvSpPr>
          <p:spPr>
            <a:xfrm>
              <a:off x="2771800" y="260648"/>
              <a:ext cx="3528392" cy="3528392"/>
            </a:xfrm>
            <a:prstGeom prst="ellipse">
              <a:avLst/>
            </a:prstGeom>
            <a:solidFill>
              <a:schemeClr val="accent1">
                <a:alpha val="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1" name="TextBox 10"/>
          <p:cNvSpPr txBox="1"/>
          <p:nvPr/>
        </p:nvSpPr>
        <p:spPr>
          <a:xfrm>
            <a:off x="3059832" y="1628800"/>
            <a:ext cx="288032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dirty="0" smtClean="0">
                <a:latin typeface="Arial" pitchFamily="34" charset="0"/>
                <a:cs typeface="Arial" pitchFamily="34" charset="0"/>
              </a:rPr>
              <a:t>м</a:t>
            </a:r>
            <a:r>
              <a:rPr lang="ru-RU" sz="5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о</a:t>
            </a:r>
            <a:r>
              <a:rPr lang="ru-RU" sz="5400" dirty="0" smtClean="0">
                <a:latin typeface="Arial" pitchFamily="34" charset="0"/>
                <a:cs typeface="Arial" pitchFamily="34" charset="0"/>
              </a:rPr>
              <a:t>рковь</a:t>
            </a:r>
            <a:endParaRPr lang="ru-RU" sz="5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Управляющая кнопка: справка 13">
            <a:hlinkClick r:id="" action="ppaction://noaction" highlightClick="1"/>
          </p:cNvPr>
          <p:cNvSpPr/>
          <p:nvPr/>
        </p:nvSpPr>
        <p:spPr>
          <a:xfrm>
            <a:off x="683568" y="5085184"/>
            <a:ext cx="720080" cy="792088"/>
          </a:xfrm>
          <a:prstGeom prst="actionButtonHelp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Овал 14"/>
          <p:cNvSpPr/>
          <p:nvPr/>
        </p:nvSpPr>
        <p:spPr>
          <a:xfrm>
            <a:off x="3131840" y="620688"/>
            <a:ext cx="2736304" cy="2664296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683568" y="4005064"/>
            <a:ext cx="45365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21" name="TextBox 20"/>
          <p:cNvSpPr txBox="1"/>
          <p:nvPr/>
        </p:nvSpPr>
        <p:spPr>
          <a:xfrm>
            <a:off x="1907704" y="4293096"/>
            <a:ext cx="532859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Arial" pitchFamily="34" charset="0"/>
                <a:cs typeface="Arial" pitchFamily="34" charset="0"/>
              </a:rPr>
              <a:t>Распушив зелёный 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хвост</a:t>
            </a:r>
            <a:endParaRPr lang="ru-RU" sz="2400" b="1" dirty="0" smtClean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И запрятав длинный нос,</a:t>
            </a:r>
          </a:p>
          <a:p>
            <a:pPr algn="ctr"/>
            <a:r>
              <a:rPr lang="ru-RU" sz="2400" b="1" dirty="0" smtClean="0">
                <a:latin typeface="Arial" pitchFamily="34" charset="0"/>
                <a:cs typeface="Arial" pitchFamily="34" charset="0"/>
              </a:rPr>
              <a:t>Эта 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рыжая девица</a:t>
            </a:r>
          </a:p>
          <a:p>
            <a:pPr algn="ctr"/>
            <a:r>
              <a:rPr lang="ru-RU" sz="2400" b="1" dirty="0" smtClean="0">
                <a:latin typeface="Arial" pitchFamily="34" charset="0"/>
                <a:cs typeface="Arial" pitchFamily="34" charset="0"/>
              </a:rPr>
              <a:t>С весны прячется в землице.</a:t>
            </a:r>
          </a:p>
          <a:p>
            <a:pPr algn="ctr"/>
            <a:endParaRPr lang="ru-RU" sz="24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22" name="Рисунок 21" descr="917777761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 flipH="1">
            <a:off x="1043608" y="3068960"/>
            <a:ext cx="1428750" cy="1304925"/>
          </a:xfrm>
          <a:prstGeom prst="rect">
            <a:avLst/>
          </a:prstGeom>
        </p:spPr>
      </p:pic>
      <p:pic>
        <p:nvPicPr>
          <p:cNvPr id="18" name="Рисунок 17" descr="morkov_b.pn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5796136" y="1772816"/>
            <a:ext cx="3096344" cy="3096344"/>
          </a:xfrm>
          <a:prstGeom prst="rect">
            <a:avLst/>
          </a:prstGeom>
        </p:spPr>
      </p:pic>
      <p:sp>
        <p:nvSpPr>
          <p:cNvPr id="16" name="Управляющая кнопка: далее 15">
            <a:hlinkClick r:id="" action="ppaction://hlinkshowjump?jump=nextslide" highlightClick="1"/>
          </p:cNvPr>
          <p:cNvSpPr/>
          <p:nvPr/>
        </p:nvSpPr>
        <p:spPr>
          <a:xfrm>
            <a:off x="8100392" y="332656"/>
            <a:ext cx="576064" cy="576064"/>
          </a:xfrm>
          <a:prstGeom prst="actionButtonForwardNex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8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" dur="8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79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8000"/>
                            </p:stCondLst>
                            <p:childTnLst>
                              <p:par>
                                <p:cTn id="14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3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3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хохлома.JPG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555776" y="0"/>
            <a:ext cx="3960000" cy="3960000"/>
          </a:xfrm>
          <a:prstGeom prst="rect">
            <a:avLst/>
          </a:prstGeom>
        </p:spPr>
      </p:pic>
      <p:sp>
        <p:nvSpPr>
          <p:cNvPr id="3" name="Овал 2"/>
          <p:cNvSpPr/>
          <p:nvPr/>
        </p:nvSpPr>
        <p:spPr>
          <a:xfrm>
            <a:off x="3131840" y="620688"/>
            <a:ext cx="2844008" cy="273630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2" name="Группа 9"/>
          <p:cNvGrpSpPr/>
          <p:nvPr/>
        </p:nvGrpSpPr>
        <p:grpSpPr>
          <a:xfrm>
            <a:off x="2771800" y="260648"/>
            <a:ext cx="3528392" cy="3528392"/>
            <a:chOff x="2771800" y="260648"/>
            <a:chExt cx="3528392" cy="3528392"/>
          </a:xfrm>
        </p:grpSpPr>
        <p:pic>
          <p:nvPicPr>
            <p:cNvPr id="7" name="Рисунок 6" descr="apple_PNG12453.png"/>
            <p:cNvPicPr>
              <a:picLocks noChangeAspect="1"/>
            </p:cNvPicPr>
            <p:nvPr/>
          </p:nvPicPr>
          <p:blipFill>
            <a:blip r:embed="rId3" cstate="email"/>
            <a:stretch>
              <a:fillRect/>
            </a:stretch>
          </p:blipFill>
          <p:spPr>
            <a:xfrm>
              <a:off x="2771800" y="620688"/>
              <a:ext cx="651282" cy="792087"/>
            </a:xfrm>
            <a:prstGeom prst="rect">
              <a:avLst/>
            </a:prstGeom>
          </p:spPr>
        </p:pic>
        <p:sp>
          <p:nvSpPr>
            <p:cNvPr id="6" name="Овал 5"/>
            <p:cNvSpPr/>
            <p:nvPr/>
          </p:nvSpPr>
          <p:spPr>
            <a:xfrm>
              <a:off x="2771800" y="260648"/>
              <a:ext cx="3528392" cy="3528392"/>
            </a:xfrm>
            <a:prstGeom prst="ellipse">
              <a:avLst/>
            </a:prstGeom>
            <a:solidFill>
              <a:schemeClr val="accent1">
                <a:alpha val="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1" name="TextBox 10"/>
          <p:cNvSpPr txBox="1"/>
          <p:nvPr/>
        </p:nvSpPr>
        <p:spPr>
          <a:xfrm>
            <a:off x="2987824" y="1628800"/>
            <a:ext cx="324036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dirty="0" smtClean="0">
                <a:latin typeface="Arial" pitchFamily="34" charset="0"/>
                <a:cs typeface="Arial" pitchFamily="34" charset="0"/>
              </a:rPr>
              <a:t>к</a:t>
            </a:r>
            <a:r>
              <a:rPr lang="ru-RU" sz="5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о</a:t>
            </a:r>
            <a:r>
              <a:rPr lang="ru-RU" sz="5400" dirty="0" smtClean="0">
                <a:latin typeface="Arial" pitchFamily="34" charset="0"/>
                <a:cs typeface="Arial" pitchFamily="34" charset="0"/>
              </a:rPr>
              <a:t>р</a:t>
            </a:r>
            <a:r>
              <a:rPr lang="ru-RU" sz="5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о</a:t>
            </a:r>
            <a:r>
              <a:rPr lang="ru-RU" sz="5400" dirty="0" smtClean="0">
                <a:latin typeface="Arial" pitchFamily="34" charset="0"/>
                <a:cs typeface="Arial" pitchFamily="34" charset="0"/>
              </a:rPr>
              <a:t>ва</a:t>
            </a:r>
            <a:endParaRPr lang="ru-RU" sz="5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Управляющая кнопка: справка 13">
            <a:hlinkClick r:id="" action="ppaction://noaction" highlightClick="1"/>
          </p:cNvPr>
          <p:cNvSpPr/>
          <p:nvPr/>
        </p:nvSpPr>
        <p:spPr>
          <a:xfrm>
            <a:off x="1043608" y="4869160"/>
            <a:ext cx="720080" cy="792088"/>
          </a:xfrm>
          <a:prstGeom prst="actionButtonHelp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Овал 14"/>
          <p:cNvSpPr/>
          <p:nvPr/>
        </p:nvSpPr>
        <p:spPr>
          <a:xfrm>
            <a:off x="3203848" y="620688"/>
            <a:ext cx="2664296" cy="2664296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TextBox 17"/>
          <p:cNvSpPr txBox="1"/>
          <p:nvPr/>
        </p:nvSpPr>
        <p:spPr>
          <a:xfrm>
            <a:off x="1979712" y="4005064"/>
            <a:ext cx="489654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Arial" pitchFamily="34" charset="0"/>
                <a:cs typeface="Arial" pitchFamily="34" charset="0"/>
              </a:rPr>
              <a:t>Среди 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двора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 </a:t>
            </a:r>
            <a:br>
              <a:rPr lang="ru-RU" sz="2400" b="1" dirty="0" smtClean="0">
                <a:latin typeface="Arial" pitchFamily="34" charset="0"/>
                <a:cs typeface="Arial" pitchFamily="34" charset="0"/>
              </a:rPr>
            </a:b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Стоит 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копна: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2400" b="1" dirty="0" smtClean="0">
                <a:latin typeface="Arial" pitchFamily="34" charset="0"/>
                <a:cs typeface="Arial" pitchFamily="34" charset="0"/>
              </a:rPr>
            </a:b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Спереди вилы,</a:t>
            </a:r>
            <a:br>
              <a:rPr lang="ru-RU" sz="2400" b="1" dirty="0" smtClean="0">
                <a:latin typeface="Arial" pitchFamily="34" charset="0"/>
                <a:cs typeface="Arial" pitchFamily="34" charset="0"/>
              </a:rPr>
            </a:b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Сзади метла. </a:t>
            </a:r>
            <a:endParaRPr lang="ru-RU" sz="24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20" name="Рисунок 19" descr="917777761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 flipH="1">
            <a:off x="1043608" y="3068960"/>
            <a:ext cx="1428750" cy="1304925"/>
          </a:xfrm>
          <a:prstGeom prst="rect">
            <a:avLst/>
          </a:prstGeom>
        </p:spPr>
      </p:pic>
      <p:pic>
        <p:nvPicPr>
          <p:cNvPr id="21" name="Рисунок 20" descr="stock-photo-9342582-brown-jersey-cow-10-years-old.jpg"/>
          <p:cNvPicPr>
            <a:picLocks noChangeAspect="1"/>
          </p:cNvPicPr>
          <p:nvPr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652120" y="2636912"/>
            <a:ext cx="3224870" cy="3312000"/>
          </a:xfrm>
          <a:prstGeom prst="rect">
            <a:avLst/>
          </a:prstGeom>
        </p:spPr>
      </p:pic>
      <p:sp>
        <p:nvSpPr>
          <p:cNvPr id="13" name="Управляющая кнопка: далее 12">
            <a:hlinkClick r:id="" action="ppaction://hlinkshowjump?jump=nextslide" highlightClick="1"/>
          </p:cNvPr>
          <p:cNvSpPr/>
          <p:nvPr/>
        </p:nvSpPr>
        <p:spPr>
          <a:xfrm>
            <a:off x="8100392" y="332656"/>
            <a:ext cx="576064" cy="576064"/>
          </a:xfrm>
          <a:prstGeom prst="actionButtonForwardNex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8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" dur="8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79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8000"/>
                            </p:stCondLst>
                            <p:childTnLst>
                              <p:par>
                                <p:cTn id="14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3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3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хохлома.JPG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555776" y="0"/>
            <a:ext cx="3960000" cy="3960000"/>
          </a:xfrm>
          <a:prstGeom prst="rect">
            <a:avLst/>
          </a:prstGeom>
        </p:spPr>
      </p:pic>
      <p:sp>
        <p:nvSpPr>
          <p:cNvPr id="3" name="Овал 2"/>
          <p:cNvSpPr/>
          <p:nvPr/>
        </p:nvSpPr>
        <p:spPr>
          <a:xfrm>
            <a:off x="3131840" y="620688"/>
            <a:ext cx="2844008" cy="273630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2" name="Группа 9"/>
          <p:cNvGrpSpPr/>
          <p:nvPr/>
        </p:nvGrpSpPr>
        <p:grpSpPr>
          <a:xfrm>
            <a:off x="2771800" y="260648"/>
            <a:ext cx="3528392" cy="3528392"/>
            <a:chOff x="2771800" y="260648"/>
            <a:chExt cx="3528392" cy="3528392"/>
          </a:xfrm>
        </p:grpSpPr>
        <p:pic>
          <p:nvPicPr>
            <p:cNvPr id="7" name="Рисунок 6" descr="apple_PNG12453.png"/>
            <p:cNvPicPr>
              <a:picLocks noChangeAspect="1"/>
            </p:cNvPicPr>
            <p:nvPr/>
          </p:nvPicPr>
          <p:blipFill>
            <a:blip r:embed="rId3" cstate="email"/>
            <a:stretch>
              <a:fillRect/>
            </a:stretch>
          </p:blipFill>
          <p:spPr>
            <a:xfrm>
              <a:off x="2771800" y="620688"/>
              <a:ext cx="651282" cy="792087"/>
            </a:xfrm>
            <a:prstGeom prst="rect">
              <a:avLst/>
            </a:prstGeom>
          </p:spPr>
        </p:pic>
        <p:sp>
          <p:nvSpPr>
            <p:cNvPr id="6" name="Овал 5"/>
            <p:cNvSpPr/>
            <p:nvPr/>
          </p:nvSpPr>
          <p:spPr>
            <a:xfrm>
              <a:off x="2771800" y="260648"/>
              <a:ext cx="3528392" cy="3528392"/>
            </a:xfrm>
            <a:prstGeom prst="ellipse">
              <a:avLst/>
            </a:prstGeom>
            <a:solidFill>
              <a:schemeClr val="accent1">
                <a:alpha val="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1" name="TextBox 10"/>
          <p:cNvSpPr txBox="1"/>
          <p:nvPr/>
        </p:nvSpPr>
        <p:spPr>
          <a:xfrm>
            <a:off x="2987824" y="1628800"/>
            <a:ext cx="324036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dirty="0" smtClean="0">
                <a:latin typeface="Arial" pitchFamily="34" charset="0"/>
                <a:cs typeface="Arial" pitchFamily="34" charset="0"/>
              </a:rPr>
              <a:t>м</a:t>
            </a:r>
            <a:r>
              <a:rPr lang="ru-RU" sz="5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о</a:t>
            </a:r>
            <a:r>
              <a:rPr lang="ru-RU" sz="5400" dirty="0" smtClean="0">
                <a:latin typeface="Arial" pitchFamily="34" charset="0"/>
                <a:cs typeface="Arial" pitchFamily="34" charset="0"/>
              </a:rPr>
              <a:t>л</a:t>
            </a:r>
            <a:r>
              <a:rPr lang="ru-RU" sz="5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о</a:t>
            </a:r>
            <a:r>
              <a:rPr lang="ru-RU" sz="5400" dirty="0" smtClean="0">
                <a:latin typeface="Arial" pitchFamily="34" charset="0"/>
                <a:cs typeface="Arial" pitchFamily="34" charset="0"/>
              </a:rPr>
              <a:t>ко</a:t>
            </a:r>
            <a:endParaRPr lang="ru-RU" sz="5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Управляющая кнопка: справка 13">
            <a:hlinkClick r:id="" action="ppaction://noaction" highlightClick="1"/>
          </p:cNvPr>
          <p:cNvSpPr/>
          <p:nvPr/>
        </p:nvSpPr>
        <p:spPr>
          <a:xfrm>
            <a:off x="1043608" y="4869160"/>
            <a:ext cx="720080" cy="792088"/>
          </a:xfrm>
          <a:prstGeom prst="actionButtonHelp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Овал 14"/>
          <p:cNvSpPr/>
          <p:nvPr/>
        </p:nvSpPr>
        <p:spPr>
          <a:xfrm>
            <a:off x="3275856" y="620688"/>
            <a:ext cx="2664296" cy="2664296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TextBox 17"/>
          <p:cNvSpPr txBox="1"/>
          <p:nvPr/>
        </p:nvSpPr>
        <p:spPr>
          <a:xfrm>
            <a:off x="1979712" y="4005064"/>
            <a:ext cx="511256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Белый  цвет  оно  имеет,</a:t>
            </a:r>
          </a:p>
          <a:p>
            <a:pPr algn="ctr"/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Кто пьёт его, тот не болеет!</a:t>
            </a:r>
            <a:endParaRPr lang="ru-RU" sz="2400" b="1" dirty="0" smtClean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sz="2400" b="1" dirty="0" smtClean="0">
                <a:latin typeface="Arial" pitchFamily="34" charset="0"/>
                <a:cs typeface="Arial" pitchFamily="34" charset="0"/>
              </a:rPr>
              <a:t>С  детства  вкус  его  все  знают,</a:t>
            </a:r>
          </a:p>
          <a:p>
            <a:pPr algn="ctr"/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При  болезнях  помогает.</a:t>
            </a:r>
          </a:p>
          <a:p>
            <a:pPr algn="ctr"/>
            <a:endParaRPr lang="ru-RU" sz="24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20" name="Рисунок 19" descr="917777761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 flipH="1">
            <a:off x="827584" y="2708920"/>
            <a:ext cx="1428750" cy="1304925"/>
          </a:xfrm>
          <a:prstGeom prst="rect">
            <a:avLst/>
          </a:prstGeom>
        </p:spPr>
      </p:pic>
      <p:pic>
        <p:nvPicPr>
          <p:cNvPr id="16" name="Рисунок 15" descr="2ff01b8374a57d7df22fc869e1240d06.pn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6732240" y="2420888"/>
            <a:ext cx="2160240" cy="3205103"/>
          </a:xfrm>
          <a:prstGeom prst="rect">
            <a:avLst/>
          </a:prstGeom>
        </p:spPr>
      </p:pic>
      <p:sp>
        <p:nvSpPr>
          <p:cNvPr id="13" name="Управляющая кнопка: далее 12">
            <a:hlinkClick r:id="" action="ppaction://hlinkshowjump?jump=nextslide" highlightClick="1"/>
          </p:cNvPr>
          <p:cNvSpPr/>
          <p:nvPr/>
        </p:nvSpPr>
        <p:spPr>
          <a:xfrm>
            <a:off x="8100392" y="332656"/>
            <a:ext cx="576064" cy="576064"/>
          </a:xfrm>
          <a:prstGeom prst="actionButtonForwardNex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8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" dur="8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79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8000"/>
                            </p:stCondLst>
                            <p:childTnLst>
                              <p:par>
                                <p:cTn id="14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3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3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хохлома.JPG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555776" y="0"/>
            <a:ext cx="3960000" cy="3960000"/>
          </a:xfrm>
          <a:prstGeom prst="rect">
            <a:avLst/>
          </a:prstGeom>
        </p:spPr>
      </p:pic>
      <p:sp>
        <p:nvSpPr>
          <p:cNvPr id="3" name="Овал 2"/>
          <p:cNvSpPr/>
          <p:nvPr/>
        </p:nvSpPr>
        <p:spPr>
          <a:xfrm>
            <a:off x="3131840" y="620688"/>
            <a:ext cx="2844008" cy="273630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2" name="Группа 9"/>
          <p:cNvGrpSpPr/>
          <p:nvPr/>
        </p:nvGrpSpPr>
        <p:grpSpPr>
          <a:xfrm>
            <a:off x="2771800" y="260648"/>
            <a:ext cx="3528392" cy="3528392"/>
            <a:chOff x="2771800" y="260648"/>
            <a:chExt cx="3528392" cy="3528392"/>
          </a:xfrm>
        </p:grpSpPr>
        <p:pic>
          <p:nvPicPr>
            <p:cNvPr id="7" name="Рисунок 6" descr="apple_PNG12453.png"/>
            <p:cNvPicPr>
              <a:picLocks noChangeAspect="1"/>
            </p:cNvPicPr>
            <p:nvPr/>
          </p:nvPicPr>
          <p:blipFill>
            <a:blip r:embed="rId3" cstate="email"/>
            <a:stretch>
              <a:fillRect/>
            </a:stretch>
          </p:blipFill>
          <p:spPr>
            <a:xfrm>
              <a:off x="2771800" y="620688"/>
              <a:ext cx="651282" cy="792087"/>
            </a:xfrm>
            <a:prstGeom prst="rect">
              <a:avLst/>
            </a:prstGeom>
          </p:spPr>
        </p:pic>
        <p:sp>
          <p:nvSpPr>
            <p:cNvPr id="6" name="Овал 5"/>
            <p:cNvSpPr/>
            <p:nvPr/>
          </p:nvSpPr>
          <p:spPr>
            <a:xfrm>
              <a:off x="2771800" y="260648"/>
              <a:ext cx="3528392" cy="3528392"/>
            </a:xfrm>
            <a:prstGeom prst="ellipse">
              <a:avLst/>
            </a:prstGeom>
            <a:solidFill>
              <a:schemeClr val="accent1">
                <a:alpha val="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1" name="TextBox 10"/>
          <p:cNvSpPr txBox="1"/>
          <p:nvPr/>
        </p:nvSpPr>
        <p:spPr>
          <a:xfrm>
            <a:off x="2987824" y="1628800"/>
            <a:ext cx="324036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dirty="0" smtClean="0">
                <a:latin typeface="Arial" pitchFamily="34" charset="0"/>
                <a:cs typeface="Arial" pitchFamily="34" charset="0"/>
              </a:rPr>
              <a:t>д</a:t>
            </a:r>
            <a:r>
              <a:rPr lang="ru-RU" sz="5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е</a:t>
            </a:r>
            <a:r>
              <a:rPr lang="ru-RU" sz="5400" dirty="0" smtClean="0">
                <a:latin typeface="Arial" pitchFamily="34" charset="0"/>
                <a:cs typeface="Arial" pitchFamily="34" charset="0"/>
              </a:rPr>
              <a:t>ревня</a:t>
            </a:r>
            <a:endParaRPr lang="ru-RU" sz="5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Управляющая кнопка: справка 13">
            <a:hlinkClick r:id="" action="ppaction://noaction" highlightClick="1"/>
          </p:cNvPr>
          <p:cNvSpPr/>
          <p:nvPr/>
        </p:nvSpPr>
        <p:spPr>
          <a:xfrm>
            <a:off x="1043608" y="4869160"/>
            <a:ext cx="720080" cy="792088"/>
          </a:xfrm>
          <a:prstGeom prst="actionButtonHelp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Овал 14"/>
          <p:cNvSpPr/>
          <p:nvPr/>
        </p:nvSpPr>
        <p:spPr>
          <a:xfrm>
            <a:off x="3203848" y="620688"/>
            <a:ext cx="2736304" cy="2664296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TextBox 17"/>
          <p:cNvSpPr txBox="1"/>
          <p:nvPr/>
        </p:nvSpPr>
        <p:spPr>
          <a:xfrm>
            <a:off x="1979712" y="4005064"/>
            <a:ext cx="439248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Где есть гуси в речке?</a:t>
            </a:r>
          </a:p>
          <a:p>
            <a:pPr algn="ctr"/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Где есть дед на печке?</a:t>
            </a:r>
          </a:p>
          <a:p>
            <a:pPr algn="ctr"/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Где есть лес с грибами?</a:t>
            </a:r>
          </a:p>
          <a:p>
            <a:pPr algn="ctr"/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Догадайтесь сами.</a:t>
            </a:r>
          </a:p>
          <a:p>
            <a:pPr algn="ctr"/>
            <a:endParaRPr lang="ru-RU" sz="24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20" name="Рисунок 19" descr="917777761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 flipH="1">
            <a:off x="827584" y="2708920"/>
            <a:ext cx="1428750" cy="1304925"/>
          </a:xfrm>
          <a:prstGeom prst="rect">
            <a:avLst/>
          </a:prstGeom>
        </p:spPr>
      </p:pic>
      <p:sp>
        <p:nvSpPr>
          <p:cNvPr id="16" name="Управляющая кнопка: домой 15">
            <a:hlinkClick r:id="" action="ppaction://hlinkshowjump?jump=endshow" highlightClick="1"/>
          </p:cNvPr>
          <p:cNvSpPr/>
          <p:nvPr/>
        </p:nvSpPr>
        <p:spPr>
          <a:xfrm>
            <a:off x="7740352" y="332656"/>
            <a:ext cx="720000" cy="720000"/>
          </a:xfrm>
          <a:prstGeom prst="actionButtonHom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7" name="Рисунок 16" descr="2137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6156176" y="2996952"/>
            <a:ext cx="2808312" cy="229615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8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" dur="8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79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8000"/>
                            </p:stCondLst>
                            <p:childTnLst>
                              <p:par>
                                <p:cTn id="14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3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3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theme/theme1.xml><?xml version="1.0" encoding="utf-8"?>
<a:theme xmlns:a="http://schemas.openxmlformats.org/drawingml/2006/main" name="Русская береза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новый">
      <a:majorFont>
        <a:latin typeface="Book Antiqua"/>
        <a:ea typeface=""/>
        <a:cs typeface=""/>
      </a:majorFont>
      <a:minorFont>
        <a:latin typeface="Book Antiqu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Русская береза</Template>
  <TotalTime>540</TotalTime>
  <Words>202</Words>
  <Application>Microsoft Office PowerPoint</Application>
  <PresentationFormat>Экран (4:3)</PresentationFormat>
  <Paragraphs>49</Paragraphs>
  <Slides>13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Русская береза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Работа по учебнику</vt:lpstr>
      <vt:lpstr>Проверьте правильность выполнения</vt:lpstr>
      <vt:lpstr>Слайд 12</vt:lpstr>
      <vt:lpstr>До новых встреч!</vt:lpstr>
    </vt:vector>
  </TitlesOfParts>
  <Company>DG Win&amp;Soft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SUPER LOMAKIN</dc:creator>
  <cp:lastModifiedBy>Admin</cp:lastModifiedBy>
  <cp:revision>63</cp:revision>
  <dcterms:created xsi:type="dcterms:W3CDTF">2016-09-07T18:08:19Z</dcterms:created>
  <dcterms:modified xsi:type="dcterms:W3CDTF">2018-02-19T17:25:18Z</dcterms:modified>
</cp:coreProperties>
</file>